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32" r:id="rId2"/>
    <p:sldId id="493" r:id="rId3"/>
    <p:sldId id="494" r:id="rId4"/>
    <p:sldId id="505" r:id="rId5"/>
    <p:sldId id="465" r:id="rId6"/>
    <p:sldId id="502" r:id="rId7"/>
    <p:sldId id="500" r:id="rId8"/>
    <p:sldId id="495" r:id="rId9"/>
    <p:sldId id="342" r:id="rId10"/>
    <p:sldId id="477" r:id="rId11"/>
    <p:sldId id="499" r:id="rId12"/>
    <p:sldId id="349" r:id="rId13"/>
    <p:sldId id="496" r:id="rId14"/>
    <p:sldId id="340" r:id="rId15"/>
    <p:sldId id="488" r:id="rId16"/>
    <p:sldId id="341" r:id="rId17"/>
    <p:sldId id="471" r:id="rId18"/>
    <p:sldId id="498" r:id="rId19"/>
    <p:sldId id="497" r:id="rId20"/>
    <p:sldId id="478" r:id="rId21"/>
    <p:sldId id="504" r:id="rId22"/>
    <p:sldId id="491" r:id="rId23"/>
    <p:sldId id="501" r:id="rId24"/>
    <p:sldId id="492" r:id="rId25"/>
    <p:sldId id="506" r:id="rId26"/>
  </p:sldIdLst>
  <p:sldSz cx="9144000"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94660"/>
  </p:normalViewPr>
  <p:slideViewPr>
    <p:cSldViewPr>
      <p:cViewPr varScale="1">
        <p:scale>
          <a:sx n="121" d="100"/>
          <a:sy n="121" d="100"/>
        </p:scale>
        <p:origin x="403" y="77"/>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2020/1/23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4F1F57-1628-4EF8-8A85-CDA7378AA12D}" type="datetimeFigureOut">
              <a:rPr lang="zh-CN" altLang="en-US" smtClean="0"/>
              <a:t>2020/1/23</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AAB4CE-8A27-47B7-B03E-50DEC6974D5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1D11C5-7EE9-47DD-8C30-F9808A1A3DA9}" type="slidenum">
              <a:rPr lang="zh-CN" altLang="en-US" smtClean="0"/>
              <a:t>5</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1D11C5-7EE9-47DD-8C30-F9808A1A3DA9}" type="slidenum">
              <a:rPr lang="zh-CN" altLang="en-US" smtClean="0"/>
              <a:t>17</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583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9F749E2F-295A-453B-B8AC-FD6B3B58426B}" type="slidenum">
              <a:rPr lang="zh-CN" altLang="en-US" smtClean="0"/>
              <a:t>18</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20</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22</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23</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56E2A2-F443-45A8-9E31-985F8E5D2CBA}"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9AAB4CE-8A27-47B7-B03E-50DEC6974D55}" type="slidenum">
              <a:rPr lang="zh-CN" altLang="en-US" smtClean="0"/>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9</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93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593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F465C15B-BD8D-4469-8777-2E1D6951A78D}" type="slidenum">
              <a:rPr lang="zh-CN" altLang="en-US" smtClean="0"/>
              <a:t>11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14</a:t>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15</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16</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67EC01B-B56D-4C98-A138-784EBFD32063}" type="datetimeFigureOut">
              <a:rPr lang="zh-CN" altLang="en-US" smtClean="0"/>
              <a:t>2020/1/23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B585DA-FC63-42B4-B1C5-571342637A1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t>2020/1/23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5" name="矩形 4"/>
          <p:cNvSpPr/>
          <p:nvPr userDrawn="1"/>
        </p:nvSpPr>
        <p:spPr>
          <a:xfrm>
            <a:off x="251520" y="232284"/>
            <a:ext cx="14404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
        <p:nvSpPr>
          <p:cNvPr id="6" name="文本框 37"/>
          <p:cNvSpPr txBox="1"/>
          <p:nvPr userDrawn="1"/>
        </p:nvSpPr>
        <p:spPr>
          <a:xfrm>
            <a:off x="389394" y="240845"/>
            <a:ext cx="3456352" cy="315475"/>
          </a:xfrm>
          <a:prstGeom prst="rect">
            <a:avLst/>
          </a:prstGeom>
          <a:noFill/>
        </p:spPr>
        <p:txBody>
          <a:bodyPr wrap="square" lIns="68584" tIns="34292" rIns="68584" bIns="34292" rtlCol="0">
            <a:spAutoFit/>
          </a:bodyPr>
          <a:lstStyle/>
          <a:p>
            <a:pPr lvl="0" algn="l"/>
            <a:r>
              <a:rPr lang="en-US" altLang="zh-CN" sz="1600" b="0" kern="1200" dirty="0">
                <a:solidFill>
                  <a:schemeClr val="accent1"/>
                </a:solidFill>
                <a:latin typeface="微软雅黑" pitchFamily="34" charset="-122"/>
                <a:ea typeface="微软雅黑" pitchFamily="34" charset="-122"/>
                <a:cs typeface="+mn-cs"/>
              </a:rPr>
              <a:t>Successful project display</a:t>
            </a:r>
            <a:endParaRPr lang="zh-CN" altLang="zh-CN" sz="1600" b="0" kern="1200" dirty="0">
              <a:solidFill>
                <a:schemeClr val="accent1"/>
              </a:solidFill>
              <a:latin typeface="微软雅黑" pitchFamily="34" charset="-122"/>
              <a:ea typeface="微软雅黑" pitchFamily="34" charset="-122"/>
              <a:cs typeface="+mn-cs"/>
            </a:endParaRPr>
          </a:p>
        </p:txBody>
      </p:sp>
      <p:sp>
        <p:nvSpPr>
          <p:cNvPr id="7" name="文本框 38"/>
          <p:cNvSpPr txBox="1"/>
          <p:nvPr userDrawn="1"/>
        </p:nvSpPr>
        <p:spPr>
          <a:xfrm>
            <a:off x="431540" y="556320"/>
            <a:ext cx="2039271" cy="207753"/>
          </a:xfrm>
          <a:prstGeom prst="rect">
            <a:avLst/>
          </a:prstGeom>
          <a:noFill/>
        </p:spPr>
        <p:txBody>
          <a:bodyPr wrap="square" lIns="68584" tIns="34292" rIns="68584" bIns="34292" rtlCol="0">
            <a:spAutoFit/>
          </a:bodyPr>
          <a:lstStyle/>
          <a:p>
            <a:pPr algn="dist" defTabSz="685165"/>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t>2020/1/23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5" name="矩形 4"/>
          <p:cNvSpPr/>
          <p:nvPr userDrawn="1"/>
        </p:nvSpPr>
        <p:spPr>
          <a:xfrm>
            <a:off x="251520" y="232284"/>
            <a:ext cx="14404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
        <p:nvSpPr>
          <p:cNvPr id="6" name="文本框 37"/>
          <p:cNvSpPr txBox="1"/>
          <p:nvPr userDrawn="1"/>
        </p:nvSpPr>
        <p:spPr>
          <a:xfrm>
            <a:off x="467576" y="232284"/>
            <a:ext cx="2952296" cy="315475"/>
          </a:xfrm>
          <a:prstGeom prst="rect">
            <a:avLst/>
          </a:prstGeom>
          <a:noFill/>
        </p:spPr>
        <p:txBody>
          <a:bodyPr wrap="square" lIns="68584" tIns="34292" rIns="68584" bIns="34292" rtlCol="0">
            <a:spAutoFit/>
          </a:bodyPr>
          <a:lstStyle/>
          <a:p>
            <a:pPr algn="l"/>
            <a:r>
              <a:rPr lang="en-US" altLang="zh-CN" sz="1600" b="0" kern="1200" dirty="0">
                <a:solidFill>
                  <a:schemeClr val="accent1"/>
                </a:solidFill>
                <a:latin typeface="微软雅黑" pitchFamily="34" charset="-122"/>
                <a:ea typeface="微软雅黑" pitchFamily="34" charset="-122"/>
                <a:cs typeface="+mn-cs"/>
              </a:rPr>
              <a:t>Work plan for next year</a:t>
            </a:r>
            <a:endParaRPr lang="zh-CN" altLang="zh-CN" sz="1600" b="0" kern="1200" dirty="0">
              <a:solidFill>
                <a:schemeClr val="accent1"/>
              </a:solidFill>
              <a:latin typeface="微软雅黑" pitchFamily="34" charset="-122"/>
              <a:ea typeface="微软雅黑" pitchFamily="34" charset="-122"/>
              <a:cs typeface="+mn-cs"/>
            </a:endParaRPr>
          </a:p>
        </p:txBody>
      </p:sp>
      <p:sp>
        <p:nvSpPr>
          <p:cNvPr id="7" name="文本框 38"/>
          <p:cNvSpPr txBox="1"/>
          <p:nvPr userDrawn="1"/>
        </p:nvSpPr>
        <p:spPr>
          <a:xfrm>
            <a:off x="431540" y="556320"/>
            <a:ext cx="2039271" cy="207753"/>
          </a:xfrm>
          <a:prstGeom prst="rect">
            <a:avLst/>
          </a:prstGeom>
          <a:noFill/>
        </p:spPr>
        <p:txBody>
          <a:bodyPr wrap="square" lIns="68584" tIns="34292" rIns="68584" bIns="34292" rtlCol="0">
            <a:spAutoFit/>
          </a:bodyPr>
          <a:lstStyle/>
          <a:p>
            <a:pPr algn="dist" defTabSz="685165"/>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67EC01B-B56D-4C98-A138-784EBFD32063}" type="datetimeFigureOut">
              <a:rPr lang="zh-CN" altLang="en-US" smtClean="0"/>
              <a:t>2020/1/23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B585DA-FC63-42B4-B1C5-571342637A1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67EC01B-B56D-4C98-A138-784EBFD32063}" type="datetimeFigureOut">
              <a:rPr lang="zh-CN" altLang="en-US" smtClean="0"/>
              <a:t>2020/1/23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B585DA-FC63-42B4-B1C5-571342637A1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67EC01B-B56D-4C98-A138-784EBFD32063}" type="datetimeFigureOut">
              <a:rPr lang="zh-CN" altLang="en-US" smtClean="0"/>
              <a:t>2020/1/23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B585DA-FC63-42B4-B1C5-571342637A1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67EC01B-B56D-4C98-A138-784EBFD32063}" type="datetimeFigureOut">
              <a:rPr lang="zh-CN" altLang="en-US" smtClean="0"/>
              <a:t>2020/1/23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B585DA-FC63-42B4-B1C5-571342637A1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grpSp>
        <p:nvGrpSpPr>
          <p:cNvPr id="6" name="组合 5"/>
          <p:cNvGrpSpPr/>
          <p:nvPr userDrawn="1"/>
        </p:nvGrpSpPr>
        <p:grpSpPr>
          <a:xfrm>
            <a:off x="600327" y="411637"/>
            <a:ext cx="7943346" cy="34300"/>
            <a:chOff x="800436" y="548680"/>
            <a:chExt cx="10591128" cy="45719"/>
          </a:xfrm>
        </p:grpSpPr>
        <p:sp>
          <p:nvSpPr>
            <p:cNvPr id="3" name="任意多边形 2"/>
            <p:cNvSpPr/>
            <p:nvPr/>
          </p:nvSpPr>
          <p:spPr>
            <a:xfrm>
              <a:off x="800436" y="548680"/>
              <a:ext cx="2631268" cy="45719"/>
            </a:xfrm>
            <a:custGeom>
              <a:avLst/>
              <a:gdLst>
                <a:gd name="connsiteX0" fmla="*/ 0 w 6158753"/>
                <a:gd name="connsiteY0" fmla="*/ 0 h 53789"/>
                <a:gd name="connsiteX1" fmla="*/ 107576 w 6158753"/>
                <a:gd name="connsiteY1" fmla="*/ 0 h 53789"/>
                <a:gd name="connsiteX2" fmla="*/ 1425388 w 6158753"/>
                <a:gd name="connsiteY2" fmla="*/ 8965 h 53789"/>
                <a:gd name="connsiteX3" fmla="*/ 1532964 w 6158753"/>
                <a:gd name="connsiteY3" fmla="*/ 17930 h 53789"/>
                <a:gd name="connsiteX4" fmla="*/ 1828800 w 6158753"/>
                <a:gd name="connsiteY4" fmla="*/ 35859 h 53789"/>
                <a:gd name="connsiteX5" fmla="*/ 2725270 w 6158753"/>
                <a:gd name="connsiteY5" fmla="*/ 26895 h 53789"/>
                <a:gd name="connsiteX6" fmla="*/ 2886635 w 6158753"/>
                <a:gd name="connsiteY6" fmla="*/ 17930 h 53789"/>
                <a:gd name="connsiteX7" fmla="*/ 5217459 w 6158753"/>
                <a:gd name="connsiteY7" fmla="*/ 26895 h 53789"/>
                <a:gd name="connsiteX8" fmla="*/ 5262282 w 6158753"/>
                <a:gd name="connsiteY8" fmla="*/ 35859 h 53789"/>
                <a:gd name="connsiteX9" fmla="*/ 5791200 w 6158753"/>
                <a:gd name="connsiteY9" fmla="*/ 53789 h 53789"/>
                <a:gd name="connsiteX10" fmla="*/ 6113929 w 6158753"/>
                <a:gd name="connsiteY10" fmla="*/ 44824 h 53789"/>
                <a:gd name="connsiteX11" fmla="*/ 6140823 w 6158753"/>
                <a:gd name="connsiteY11" fmla="*/ 35859 h 53789"/>
                <a:gd name="connsiteX12" fmla="*/ 6158753 w 6158753"/>
                <a:gd name="connsiteY12" fmla="*/ 17930 h 5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58753" h="53789">
                  <a:moveTo>
                    <a:pt x="0" y="0"/>
                  </a:moveTo>
                  <a:cubicBezTo>
                    <a:pt x="105634" y="21128"/>
                    <a:pt x="-25858" y="0"/>
                    <a:pt x="107576" y="0"/>
                  </a:cubicBezTo>
                  <a:lnTo>
                    <a:pt x="1425388" y="8965"/>
                  </a:lnTo>
                  <a:lnTo>
                    <a:pt x="1532964" y="17930"/>
                  </a:lnTo>
                  <a:lnTo>
                    <a:pt x="1828800" y="35859"/>
                  </a:lnTo>
                  <a:lnTo>
                    <a:pt x="2725270" y="26895"/>
                  </a:lnTo>
                  <a:cubicBezTo>
                    <a:pt x="2779134" y="25982"/>
                    <a:pt x="2832764" y="17930"/>
                    <a:pt x="2886635" y="17930"/>
                  </a:cubicBezTo>
                  <a:lnTo>
                    <a:pt x="5217459" y="26895"/>
                  </a:lnTo>
                  <a:cubicBezTo>
                    <a:pt x="5232400" y="29883"/>
                    <a:pt x="5247062" y="35146"/>
                    <a:pt x="5262282" y="35859"/>
                  </a:cubicBezTo>
                  <a:cubicBezTo>
                    <a:pt x="5438496" y="44119"/>
                    <a:pt x="5791200" y="53789"/>
                    <a:pt x="5791200" y="53789"/>
                  </a:cubicBezTo>
                  <a:cubicBezTo>
                    <a:pt x="5898776" y="50801"/>
                    <a:pt x="6006452" y="50336"/>
                    <a:pt x="6113929" y="44824"/>
                  </a:cubicBezTo>
                  <a:cubicBezTo>
                    <a:pt x="6123366" y="44340"/>
                    <a:pt x="6132720" y="40721"/>
                    <a:pt x="6140823" y="35859"/>
                  </a:cubicBezTo>
                  <a:cubicBezTo>
                    <a:pt x="6148071" y="31511"/>
                    <a:pt x="6158753" y="17930"/>
                    <a:pt x="6158753" y="17930"/>
                  </a:cubicBezTo>
                </a:path>
              </a:pathLst>
            </a:cu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任意多边形 4"/>
            <p:cNvSpPr/>
            <p:nvPr userDrawn="1"/>
          </p:nvSpPr>
          <p:spPr>
            <a:xfrm>
              <a:off x="8760296" y="548680"/>
              <a:ext cx="2631268" cy="45719"/>
            </a:xfrm>
            <a:custGeom>
              <a:avLst/>
              <a:gdLst>
                <a:gd name="connsiteX0" fmla="*/ 0 w 6158753"/>
                <a:gd name="connsiteY0" fmla="*/ 0 h 53789"/>
                <a:gd name="connsiteX1" fmla="*/ 107576 w 6158753"/>
                <a:gd name="connsiteY1" fmla="*/ 0 h 53789"/>
                <a:gd name="connsiteX2" fmla="*/ 1425388 w 6158753"/>
                <a:gd name="connsiteY2" fmla="*/ 8965 h 53789"/>
                <a:gd name="connsiteX3" fmla="*/ 1532964 w 6158753"/>
                <a:gd name="connsiteY3" fmla="*/ 17930 h 53789"/>
                <a:gd name="connsiteX4" fmla="*/ 1828800 w 6158753"/>
                <a:gd name="connsiteY4" fmla="*/ 35859 h 53789"/>
                <a:gd name="connsiteX5" fmla="*/ 2725270 w 6158753"/>
                <a:gd name="connsiteY5" fmla="*/ 26895 h 53789"/>
                <a:gd name="connsiteX6" fmla="*/ 2886635 w 6158753"/>
                <a:gd name="connsiteY6" fmla="*/ 17930 h 53789"/>
                <a:gd name="connsiteX7" fmla="*/ 5217459 w 6158753"/>
                <a:gd name="connsiteY7" fmla="*/ 26895 h 53789"/>
                <a:gd name="connsiteX8" fmla="*/ 5262282 w 6158753"/>
                <a:gd name="connsiteY8" fmla="*/ 35859 h 53789"/>
                <a:gd name="connsiteX9" fmla="*/ 5791200 w 6158753"/>
                <a:gd name="connsiteY9" fmla="*/ 53789 h 53789"/>
                <a:gd name="connsiteX10" fmla="*/ 6113929 w 6158753"/>
                <a:gd name="connsiteY10" fmla="*/ 44824 h 53789"/>
                <a:gd name="connsiteX11" fmla="*/ 6140823 w 6158753"/>
                <a:gd name="connsiteY11" fmla="*/ 35859 h 53789"/>
                <a:gd name="connsiteX12" fmla="*/ 6158753 w 6158753"/>
                <a:gd name="connsiteY12" fmla="*/ 17930 h 5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58753" h="53789">
                  <a:moveTo>
                    <a:pt x="0" y="0"/>
                  </a:moveTo>
                  <a:cubicBezTo>
                    <a:pt x="105634" y="21128"/>
                    <a:pt x="-25858" y="0"/>
                    <a:pt x="107576" y="0"/>
                  </a:cubicBezTo>
                  <a:lnTo>
                    <a:pt x="1425388" y="8965"/>
                  </a:lnTo>
                  <a:lnTo>
                    <a:pt x="1532964" y="17930"/>
                  </a:lnTo>
                  <a:lnTo>
                    <a:pt x="1828800" y="35859"/>
                  </a:lnTo>
                  <a:lnTo>
                    <a:pt x="2725270" y="26895"/>
                  </a:lnTo>
                  <a:cubicBezTo>
                    <a:pt x="2779134" y="25982"/>
                    <a:pt x="2832764" y="17930"/>
                    <a:pt x="2886635" y="17930"/>
                  </a:cubicBezTo>
                  <a:lnTo>
                    <a:pt x="5217459" y="26895"/>
                  </a:lnTo>
                  <a:cubicBezTo>
                    <a:pt x="5232400" y="29883"/>
                    <a:pt x="5247062" y="35146"/>
                    <a:pt x="5262282" y="35859"/>
                  </a:cubicBezTo>
                  <a:cubicBezTo>
                    <a:pt x="5438496" y="44119"/>
                    <a:pt x="5791200" y="53789"/>
                    <a:pt x="5791200" y="53789"/>
                  </a:cubicBezTo>
                  <a:cubicBezTo>
                    <a:pt x="5898776" y="50801"/>
                    <a:pt x="6006452" y="50336"/>
                    <a:pt x="6113929" y="44824"/>
                  </a:cubicBezTo>
                  <a:cubicBezTo>
                    <a:pt x="6123366" y="44340"/>
                    <a:pt x="6132720" y="40721"/>
                    <a:pt x="6140823" y="35859"/>
                  </a:cubicBezTo>
                  <a:cubicBezTo>
                    <a:pt x="6148071" y="31511"/>
                    <a:pt x="6158753" y="17930"/>
                    <a:pt x="6158753" y="17930"/>
                  </a:cubicBezTo>
                </a:path>
              </a:pathLst>
            </a:cu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59" name="矩形 58"/>
          <p:cNvSpPr/>
          <p:nvPr userDrawn="1"/>
        </p:nvSpPr>
        <p:spPr>
          <a:xfrm>
            <a:off x="0" y="0"/>
            <a:ext cx="9144000" cy="8489395"/>
          </a:xfrm>
          <a:prstGeom prst="rect">
            <a:avLst/>
          </a:prstGeom>
          <a:blipFill dpi="0" rotWithShape="1">
            <a:blip r:embed="rId2">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0" name="直接连接符 9"/>
          <p:cNvCxnSpPr/>
          <p:nvPr userDrawn="1"/>
        </p:nvCxnSpPr>
        <p:spPr>
          <a:xfrm>
            <a:off x="562732" y="625404"/>
            <a:ext cx="8290358"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8431708" y="180780"/>
            <a:ext cx="421382" cy="444624"/>
            <a:chOff x="4197350" y="2182813"/>
            <a:chExt cx="608013" cy="641350"/>
          </a:xfrm>
          <a:solidFill>
            <a:srgbClr val="005188"/>
          </a:solidFill>
        </p:grpSpPr>
        <p:sp>
          <p:nvSpPr>
            <p:cNvPr id="1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1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1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1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1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1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1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2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2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2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2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2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2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2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2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2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2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3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3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3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3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3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3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3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3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3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3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4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4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4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4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4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4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4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4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4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4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5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5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5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5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5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5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5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5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5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00" decel="49300" fill="hold" nodeType="withEffect">
                                  <p:stCondLst>
                                    <p:cond delay="0"/>
                                  </p:stCondLst>
                                  <p:childTnLst>
                                    <p:animMotion origin="layout" path="M -2.29167E-6 -7.40741E-7 L -0.90768 -0.00162 " pathEditMode="relative" rAng="0" ptsTypes="AA">
                                      <p:cBhvr>
                                        <p:cTn id="13" dur="750" fill="hold"/>
                                        <p:tgtEl>
                                          <p:spTgt spid="1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两栏内容">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67EC01B-B56D-4C98-A138-784EBFD32063}" type="datetimeFigureOut">
              <a:rPr lang="zh-CN" altLang="en-US" smtClean="0"/>
              <a:t>2020/1/23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B585DA-FC63-42B4-B1C5-571342637A1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67EC01B-B56D-4C98-A138-784EBFD32063}" type="datetimeFigureOut">
              <a:rPr lang="zh-CN" altLang="en-US" smtClean="0"/>
              <a:t>2020/1/23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B585DA-FC63-42B4-B1C5-571342637A1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67EC01B-B56D-4C98-A138-784EBFD32063}" type="datetimeFigureOut">
              <a:rPr lang="zh-CN" altLang="en-US" smtClean="0"/>
              <a:t>2020/1/23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B585DA-FC63-42B4-B1C5-571342637A1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67EC01B-B56D-4C98-A138-784EBFD32063}" type="datetimeFigureOut">
              <a:rPr lang="zh-CN" altLang="en-US" smtClean="0"/>
              <a:t>2020/1/23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7B585DA-FC63-42B4-B1C5-571342637A1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67EC01B-B56D-4C98-A138-784EBFD32063}" type="datetimeFigureOut">
              <a:rPr lang="zh-CN" altLang="en-US" smtClean="0"/>
              <a:t>2020/1/23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7B585DA-FC63-42B4-B1C5-571342637A1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67EC01B-B56D-4C98-A138-784EBFD32063}" type="datetimeFigureOut">
              <a:rPr lang="zh-CN" altLang="en-US" smtClean="0"/>
              <a:t>2020/1/23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7B585DA-FC63-42B4-B1C5-571342637A11}" type="slidenum">
              <a:rPr lang="zh-CN" altLang="en-US" smtClean="0"/>
              <a:t>‹#›</a:t>
            </a:fld>
            <a:endParaRPr lang="zh-CN" altLang="en-US"/>
          </a:p>
        </p:txBody>
      </p:sp>
      <p:cxnSp>
        <p:nvCxnSpPr>
          <p:cNvPr id="6" name="直接连接符 5"/>
          <p:cNvCxnSpPr/>
          <p:nvPr userDrawn="1"/>
        </p:nvCxnSpPr>
        <p:spPr>
          <a:xfrm>
            <a:off x="395536" y="664332"/>
            <a:ext cx="829035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7" name="组合 11"/>
          <p:cNvGrpSpPr/>
          <p:nvPr userDrawn="1"/>
        </p:nvGrpSpPr>
        <p:grpSpPr>
          <a:xfrm rot="20818786" flipH="1">
            <a:off x="359532" y="161669"/>
            <a:ext cx="370706" cy="444624"/>
            <a:chOff x="4197350" y="2182813"/>
            <a:chExt cx="608013" cy="641350"/>
          </a:xfrm>
          <a:solidFill>
            <a:srgbClr val="005188"/>
          </a:solidFill>
        </p:grpSpPr>
        <p:sp>
          <p:nvSpPr>
            <p:cNvPr id="8"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9"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0"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1"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2"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3"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4"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5"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6"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7"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8"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9"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0"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1"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2"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3"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4"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5"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6"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7"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8"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9"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0"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1"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2"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3"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4"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5"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6"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7"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8"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9"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0"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1"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2"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3"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4"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5"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6"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7"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8"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9"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0"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1"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2"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3"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grpSp>
      <p:sp>
        <p:nvSpPr>
          <p:cNvPr id="54" name="TextBox 52"/>
          <p:cNvSpPr txBox="1"/>
          <p:nvPr userDrawn="1"/>
        </p:nvSpPr>
        <p:spPr>
          <a:xfrm>
            <a:off x="647564" y="253770"/>
            <a:ext cx="2462725" cy="338554"/>
          </a:xfrm>
          <a:prstGeom prst="rect">
            <a:avLst/>
          </a:prstGeom>
          <a:noFill/>
        </p:spPr>
        <p:txBody>
          <a:bodyPr wrap="none" rtlCol="0">
            <a:spAutoFit/>
          </a:bodyPr>
          <a:lstStyle/>
          <a:p>
            <a:r>
              <a:rPr lang="en-US" altLang="zh-CN" sz="1600" dirty="0">
                <a:solidFill>
                  <a:schemeClr val="tx1">
                    <a:lumMod val="65000"/>
                    <a:lumOff val="35000"/>
                  </a:schemeClr>
                </a:solidFill>
                <a:latin typeface="微软雅黑" pitchFamily="34" charset="-122"/>
                <a:ea typeface="微软雅黑" pitchFamily="34" charset="-122"/>
              </a:rPr>
              <a:t>Click here to add a title</a:t>
            </a:r>
            <a:endParaRPr lang="zh-CN" altLang="en-US" sz="1600" dirty="0">
              <a:solidFill>
                <a:schemeClr val="tx1">
                  <a:lumMod val="65000"/>
                  <a:lumOff val="3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t>2020/1/23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t>2020/1/23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5" name="矩形 4"/>
          <p:cNvSpPr/>
          <p:nvPr userDrawn="1"/>
        </p:nvSpPr>
        <p:spPr>
          <a:xfrm>
            <a:off x="251520" y="232284"/>
            <a:ext cx="14404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pPr lvl="0" algn="dist"/>
            <a:r>
              <a:rPr lang="en-US" altLang="zh-CN" sz="1600" b="0" kern="1200" dirty="0">
                <a:solidFill>
                  <a:schemeClr val="accent1"/>
                </a:solidFill>
                <a:latin typeface="微软雅黑" pitchFamily="34" charset="-122"/>
                <a:ea typeface="微软雅黑" pitchFamily="34" charset="-122"/>
                <a:cs typeface="+mn-cs"/>
              </a:rPr>
              <a:t>Work completion</a:t>
            </a:r>
            <a:endParaRPr lang="zh-CN" altLang="zh-CN" sz="1600" b="0" kern="1200" dirty="0">
              <a:solidFill>
                <a:schemeClr val="accent1"/>
              </a:solidFill>
              <a:latin typeface="微软雅黑" pitchFamily="34" charset="-122"/>
              <a:ea typeface="微软雅黑" pitchFamily="34" charset="-122"/>
              <a:cs typeface="+mn-cs"/>
            </a:endParaRPr>
          </a:p>
        </p:txBody>
      </p:sp>
      <p:sp>
        <p:nvSpPr>
          <p:cNvPr id="7" name="文本框 38"/>
          <p:cNvSpPr txBox="1"/>
          <p:nvPr userDrawn="1"/>
        </p:nvSpPr>
        <p:spPr>
          <a:xfrm>
            <a:off x="431540" y="556320"/>
            <a:ext cx="2039271" cy="207753"/>
          </a:xfrm>
          <a:prstGeom prst="rect">
            <a:avLst/>
          </a:prstGeom>
          <a:noFill/>
        </p:spPr>
        <p:txBody>
          <a:bodyPr wrap="square" lIns="68584" tIns="34292" rIns="68584" bIns="34292" rtlCol="0">
            <a:spAutoFit/>
          </a:bodyPr>
          <a:lstStyle/>
          <a:p>
            <a:pPr algn="dist" defTabSz="685165"/>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C67EC01B-B56D-4C98-A138-784EBFD32063}" type="datetimeFigureOut">
              <a:rPr lang="zh-CN" altLang="en-US" smtClean="0"/>
              <a:t>2020/1/23</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C7B585DA-FC63-42B4-B1C5-571342637A11}" type="slidenum">
              <a:rPr lang="zh-CN" altLang="en-US" smtClean="0"/>
              <a:t>‹#›</a:t>
            </a:fld>
            <a:endParaRPr lang="zh-CN" altLang="en-US"/>
          </a:p>
        </p:txBody>
      </p:sp>
      <p:pic>
        <p:nvPicPr>
          <p:cNvPr id="8" name="图片 7"/>
          <p:cNvPicPr>
            <a:picLocks noChangeAspect="1"/>
          </p:cNvPicPr>
          <p:nvPr userDrawn="1"/>
        </p:nvPicPr>
        <p:blipFill>
          <a:blip r:embed="rId2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824" y="0"/>
            <a:ext cx="9146824" cy="514508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12.png"/><Relationship Id="rId10" Type="http://schemas.openxmlformats.org/officeDocument/2006/relationships/image" Target="../media/image15.png"/><Relationship Id="rId4" Type="http://schemas.microsoft.com/office/2007/relationships/hdphoto" Target="../media/hdphoto1.wdp"/><Relationship Id="rId9" Type="http://schemas.microsoft.com/office/2007/relationships/hdphoto" Target="../media/hdphoto3.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jpeg"/><Relationship Id="rId7" Type="http://schemas.microsoft.com/office/2007/relationships/hdphoto" Target="../media/hdphoto4.wdp"/><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8.jpeg"/><Relationship Id="rId4" Type="http://schemas.openxmlformats.org/officeDocument/2006/relationships/image" Target="../media/image18.jpeg"/><Relationship Id="rId9" Type="http://schemas.microsoft.com/office/2007/relationships/hdphoto" Target="../media/hdphoto5.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4">
            <a:extLst>
              <a:ext uri="{28A0092B-C50C-407E-A947-70E740481C1C}">
                <a14:useLocalDpi xmlns:a14="http://schemas.microsoft.com/office/drawing/2010/main" val="0"/>
              </a:ext>
            </a:extLst>
          </a:blip>
          <a:srcRect b="16895"/>
          <a:stretch>
            <a:fillRect/>
          </a:stretch>
        </p:blipFill>
        <p:spPr>
          <a:xfrm>
            <a:off x="-249375" y="874688"/>
            <a:ext cx="4435740" cy="4270400"/>
          </a:xfrm>
          <a:prstGeom prst="rect">
            <a:avLst/>
          </a:prstGeom>
        </p:spPr>
      </p:pic>
      <p:sp>
        <p:nvSpPr>
          <p:cNvPr id="18" name="Rectangle 18"/>
          <p:cNvSpPr>
            <a:spLocks noChangeArrowheads="1"/>
          </p:cNvSpPr>
          <p:nvPr/>
        </p:nvSpPr>
        <p:spPr bwMode="auto">
          <a:xfrm>
            <a:off x="1293607" y="3191398"/>
            <a:ext cx="13210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2400" dirty="0">
                <a:solidFill>
                  <a:schemeClr val="accent1"/>
                </a:solidFill>
                <a:latin typeface="Impact" pitchFamily="34" charset="0"/>
                <a:ea typeface="微软雅黑" pitchFamily="34" charset="-122"/>
                <a:cs typeface="宋体" pitchFamily="2" charset="-122"/>
              </a:rPr>
              <a:t>YOUR LOGO</a:t>
            </a:r>
          </a:p>
        </p:txBody>
      </p:sp>
      <p:grpSp>
        <p:nvGrpSpPr>
          <p:cNvPr id="2" name="组合 1"/>
          <p:cNvGrpSpPr/>
          <p:nvPr/>
        </p:nvGrpSpPr>
        <p:grpSpPr>
          <a:xfrm>
            <a:off x="4877325" y="1456420"/>
            <a:ext cx="807910" cy="807910"/>
            <a:chOff x="4877325" y="1456420"/>
            <a:chExt cx="807910" cy="807910"/>
          </a:xfrm>
        </p:grpSpPr>
        <p:sp>
          <p:nvSpPr>
            <p:cNvPr id="11" name="圆: 空心 10"/>
            <p:cNvSpPr/>
            <p:nvPr/>
          </p:nvSpPr>
          <p:spPr>
            <a:xfrm>
              <a:off x="4877325" y="1456420"/>
              <a:ext cx="807910" cy="807910"/>
            </a:xfrm>
            <a:prstGeom prst="donut">
              <a:avLst>
                <a:gd name="adj" fmla="val 6418"/>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Rectangle 18"/>
            <p:cNvSpPr>
              <a:spLocks noChangeArrowheads="1"/>
            </p:cNvSpPr>
            <p:nvPr/>
          </p:nvSpPr>
          <p:spPr bwMode="auto">
            <a:xfrm>
              <a:off x="5137642" y="1560950"/>
              <a:ext cx="25808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4000" dirty="0">
                  <a:solidFill>
                    <a:schemeClr val="accent1"/>
                  </a:solidFill>
                  <a:latin typeface="Impact" pitchFamily="34" charset="0"/>
                  <a:ea typeface="微软雅黑" pitchFamily="34" charset="-122"/>
                  <a:cs typeface="宋体" pitchFamily="2" charset="-122"/>
                </a:rPr>
                <a:t>2</a:t>
              </a:r>
            </a:p>
          </p:txBody>
        </p:sp>
      </p:grpSp>
      <p:grpSp>
        <p:nvGrpSpPr>
          <p:cNvPr id="3" name="组合 2"/>
          <p:cNvGrpSpPr/>
          <p:nvPr/>
        </p:nvGrpSpPr>
        <p:grpSpPr>
          <a:xfrm>
            <a:off x="5557501" y="1488942"/>
            <a:ext cx="807910" cy="807910"/>
            <a:chOff x="5557501" y="1488942"/>
            <a:chExt cx="807910" cy="807910"/>
          </a:xfrm>
        </p:grpSpPr>
        <p:sp>
          <p:nvSpPr>
            <p:cNvPr id="15" name="圆: 空心 14"/>
            <p:cNvSpPr/>
            <p:nvPr/>
          </p:nvSpPr>
          <p:spPr>
            <a:xfrm>
              <a:off x="5557501" y="1488942"/>
              <a:ext cx="807910" cy="807910"/>
            </a:xfrm>
            <a:prstGeom prst="donut">
              <a:avLst>
                <a:gd name="adj" fmla="val 47023"/>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Rectangle 18"/>
            <p:cNvSpPr>
              <a:spLocks noChangeArrowheads="1"/>
            </p:cNvSpPr>
            <p:nvPr/>
          </p:nvSpPr>
          <p:spPr bwMode="auto">
            <a:xfrm>
              <a:off x="5821718" y="1560950"/>
              <a:ext cx="27571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4000" dirty="0">
                  <a:solidFill>
                    <a:schemeClr val="accent1"/>
                  </a:solidFill>
                  <a:latin typeface="Impact" pitchFamily="34" charset="0"/>
                  <a:ea typeface="微软雅黑" pitchFamily="34" charset="-122"/>
                  <a:cs typeface="宋体" pitchFamily="2" charset="-122"/>
                </a:rPr>
                <a:t>0</a:t>
              </a:r>
            </a:p>
          </p:txBody>
        </p:sp>
      </p:grpSp>
      <p:grpSp>
        <p:nvGrpSpPr>
          <p:cNvPr id="4" name="组合 3"/>
          <p:cNvGrpSpPr/>
          <p:nvPr/>
        </p:nvGrpSpPr>
        <p:grpSpPr>
          <a:xfrm>
            <a:off x="6201716" y="1468043"/>
            <a:ext cx="807910" cy="807910"/>
            <a:chOff x="6201716" y="1468043"/>
            <a:chExt cx="807910" cy="807910"/>
          </a:xfrm>
        </p:grpSpPr>
        <p:sp>
          <p:nvSpPr>
            <p:cNvPr id="17" name="圆: 空心 16"/>
            <p:cNvSpPr/>
            <p:nvPr/>
          </p:nvSpPr>
          <p:spPr>
            <a:xfrm>
              <a:off x="6201716" y="1468043"/>
              <a:ext cx="807910" cy="807910"/>
            </a:xfrm>
            <a:prstGeom prst="donut">
              <a:avLst>
                <a:gd name="adj" fmla="val 6440"/>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Rectangle 18"/>
            <p:cNvSpPr>
              <a:spLocks noChangeArrowheads="1"/>
            </p:cNvSpPr>
            <p:nvPr/>
          </p:nvSpPr>
          <p:spPr bwMode="auto">
            <a:xfrm>
              <a:off x="6505794" y="1560950"/>
              <a:ext cx="255270" cy="61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4000" dirty="0">
                  <a:solidFill>
                    <a:schemeClr val="accent1"/>
                  </a:solidFill>
                  <a:latin typeface="Impact" pitchFamily="34" charset="0"/>
                  <a:ea typeface="微软雅黑" pitchFamily="34" charset="-122"/>
                  <a:cs typeface="宋体" pitchFamily="2" charset="-122"/>
                </a:rPr>
                <a:t>2</a:t>
              </a:r>
            </a:p>
          </p:txBody>
        </p:sp>
      </p:grpSp>
      <p:grpSp>
        <p:nvGrpSpPr>
          <p:cNvPr id="5" name="组合 4"/>
          <p:cNvGrpSpPr/>
          <p:nvPr/>
        </p:nvGrpSpPr>
        <p:grpSpPr>
          <a:xfrm>
            <a:off x="6868376" y="1503179"/>
            <a:ext cx="807910" cy="807910"/>
            <a:chOff x="6868376" y="1503179"/>
            <a:chExt cx="807910" cy="807910"/>
          </a:xfrm>
        </p:grpSpPr>
        <p:sp>
          <p:nvSpPr>
            <p:cNvPr id="16" name="圆: 空心 15"/>
            <p:cNvSpPr/>
            <p:nvPr/>
          </p:nvSpPr>
          <p:spPr>
            <a:xfrm>
              <a:off x="6868376" y="1503179"/>
              <a:ext cx="807910" cy="807910"/>
            </a:xfrm>
            <a:prstGeom prst="donut">
              <a:avLst>
                <a:gd name="adj" fmla="val 47023"/>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Rectangle 18"/>
            <p:cNvSpPr>
              <a:spLocks noChangeArrowheads="1"/>
            </p:cNvSpPr>
            <p:nvPr/>
          </p:nvSpPr>
          <p:spPr bwMode="auto">
            <a:xfrm>
              <a:off x="7131780" y="1560950"/>
              <a:ext cx="27571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4000" dirty="0">
                  <a:solidFill>
                    <a:schemeClr val="accent1"/>
                  </a:solidFill>
                  <a:latin typeface="Impact" pitchFamily="34" charset="0"/>
                  <a:ea typeface="微软雅黑" pitchFamily="34" charset="-122"/>
                  <a:cs typeface="宋体" pitchFamily="2" charset="-122"/>
                </a:rPr>
                <a:t>0</a:t>
              </a:r>
            </a:p>
          </p:txBody>
        </p:sp>
      </p:grpSp>
      <p:sp>
        <p:nvSpPr>
          <p:cNvPr id="13" name="Rectangle 40"/>
          <p:cNvSpPr>
            <a:spLocks noChangeArrowheads="1"/>
          </p:cNvSpPr>
          <p:nvPr/>
        </p:nvSpPr>
        <p:spPr bwMode="auto">
          <a:xfrm>
            <a:off x="4180837" y="3478161"/>
            <a:ext cx="404175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algn="r">
              <a:defRPr/>
            </a:pPr>
            <a:r>
              <a:rPr lang="zh-CN" altLang="en-US" sz="900" b="1" dirty="0">
                <a:solidFill>
                  <a:schemeClr val="tx1">
                    <a:lumMod val="75000"/>
                    <a:lumOff val="25000"/>
                  </a:schemeClr>
                </a:solidFill>
                <a:latin typeface="hakuyoxingshu7000" pitchFamily="2" charset="-122"/>
                <a:ea typeface="hakuyoxingshu7000" pitchFamily="2" charset="-122"/>
                <a:cs typeface="hakuyoxingshu7000" pitchFamily="2" charset="-122"/>
                <a:sym typeface="微软雅黑" pitchFamily="34" charset="-122"/>
              </a:rPr>
              <a:t>For work reports, year-end summaries</a:t>
            </a:r>
            <a:r>
              <a:rPr lang="en-US" altLang="zh-CN" sz="900" b="1" dirty="0">
                <a:solidFill>
                  <a:schemeClr val="tx1">
                    <a:lumMod val="75000"/>
                    <a:lumOff val="25000"/>
                  </a:schemeClr>
                </a:solidFill>
                <a:latin typeface="hakuyoxingshu7000" pitchFamily="2" charset="-122"/>
                <a:ea typeface="hakuyoxingshu7000" pitchFamily="2" charset="-122"/>
                <a:cs typeface="hakuyoxingshu7000" pitchFamily="2" charset="-122"/>
                <a:sym typeface="微软雅黑" pitchFamily="34" charset="-122"/>
              </a:rPr>
              <a:t>/</a:t>
            </a:r>
            <a:r>
              <a:rPr lang="zh-CN" altLang="en-US" sz="900" b="1" dirty="0">
                <a:solidFill>
                  <a:schemeClr val="tx1">
                    <a:lumMod val="75000"/>
                    <a:lumOff val="25000"/>
                  </a:schemeClr>
                </a:solidFill>
                <a:latin typeface="hakuyoxingshu7000" pitchFamily="2" charset="-122"/>
                <a:ea typeface="hakuyoxingshu7000" pitchFamily="2" charset="-122"/>
                <a:cs typeface="hakuyoxingshu7000" pitchFamily="2" charset="-122"/>
                <a:sym typeface="微软雅黑" pitchFamily="34" charset="-122"/>
              </a:rPr>
              <a:t>Education and teaching, etc.</a:t>
            </a:r>
          </a:p>
        </p:txBody>
      </p:sp>
      <p:sp>
        <p:nvSpPr>
          <p:cNvPr id="20" name="TextBox 20"/>
          <p:cNvSpPr txBox="1"/>
          <p:nvPr/>
        </p:nvSpPr>
        <p:spPr>
          <a:xfrm>
            <a:off x="4060232" y="2213825"/>
            <a:ext cx="4527201" cy="954107"/>
          </a:xfrm>
          <a:prstGeom prst="rect">
            <a:avLst/>
          </a:prstGeom>
          <a:noFill/>
        </p:spPr>
        <p:txBody>
          <a:bodyPr wrap="none" rtlCol="0">
            <a:spAutoFit/>
          </a:bodyPr>
          <a:lstStyle/>
          <a:p>
            <a:pPr algn="ctr"/>
            <a:r>
              <a:rPr lang="zh-CN" altLang="en-US" sz="2800" b="1" spc="160" dirty="0">
                <a:solidFill>
                  <a:schemeClr val="tx1">
                    <a:lumMod val="75000"/>
                    <a:lumOff val="25000"/>
                  </a:schemeClr>
                </a:solidFill>
                <a:latin typeface="方正舒体" pitchFamily="2" charset="-122"/>
                <a:ea typeface="方正舒体" pitchFamily="2" charset="-122"/>
                <a:cs typeface="hakuyoxingshu7000" pitchFamily="2" charset="-122"/>
              </a:rPr>
              <a:t>Creative Pencil </a:t>
            </a:r>
            <a:endParaRPr lang="en-US" altLang="zh-CN" sz="2800" b="1" spc="160" dirty="0">
              <a:solidFill>
                <a:schemeClr val="tx1">
                  <a:lumMod val="75000"/>
                  <a:lumOff val="25000"/>
                </a:schemeClr>
              </a:solidFill>
              <a:latin typeface="方正舒体" pitchFamily="2" charset="-122"/>
              <a:ea typeface="方正舒体" pitchFamily="2" charset="-122"/>
              <a:cs typeface="hakuyoxingshu7000" pitchFamily="2" charset="-122"/>
            </a:endParaRPr>
          </a:p>
          <a:p>
            <a:pPr algn="ctr"/>
            <a:r>
              <a:rPr lang="zh-CN" altLang="en-US" sz="2800" b="1" spc="160" dirty="0">
                <a:solidFill>
                  <a:schemeClr val="tx1">
                    <a:lumMod val="75000"/>
                    <a:lumOff val="25000"/>
                  </a:schemeClr>
                </a:solidFill>
                <a:latin typeface="方正舒体" pitchFamily="2" charset="-122"/>
                <a:ea typeface="方正舒体" pitchFamily="2" charset="-122"/>
                <a:cs typeface="hakuyoxingshu7000" pitchFamily="2" charset="-122"/>
              </a:rPr>
              <a:t>Hand-drawn Lines </a:t>
            </a:r>
            <a:r>
              <a:rPr lang="en-US" altLang="zh-CN" sz="2800" b="1" spc="160" dirty="0">
                <a:solidFill>
                  <a:schemeClr val="tx1">
                    <a:lumMod val="75000"/>
                    <a:lumOff val="25000"/>
                  </a:schemeClr>
                </a:solidFill>
                <a:latin typeface="方正舒体" pitchFamily="2" charset="-122"/>
                <a:ea typeface="方正舒体" pitchFamily="2" charset="-122"/>
                <a:cs typeface="hakuyoxingshu7000" pitchFamily="2" charset="-122"/>
              </a:rPr>
              <a:t>PPT</a:t>
            </a:r>
            <a:endParaRPr lang="zh-CN" altLang="en-US" sz="2800" b="1" spc="160" dirty="0">
              <a:solidFill>
                <a:schemeClr val="tx1">
                  <a:lumMod val="75000"/>
                  <a:lumOff val="25000"/>
                </a:schemeClr>
              </a:solidFill>
              <a:latin typeface="方正舒体" pitchFamily="2" charset="-122"/>
              <a:ea typeface="方正舒体" pitchFamily="2" charset="-122"/>
              <a:cs typeface="hakuyoxingshu7000" pitchFamily="2" charset="-122"/>
            </a:endParaRPr>
          </a:p>
        </p:txBody>
      </p:sp>
      <p:grpSp>
        <p:nvGrpSpPr>
          <p:cNvPr id="24" name="PA_chenying0907 115"/>
          <p:cNvGrpSpPr/>
          <p:nvPr/>
        </p:nvGrpSpPr>
        <p:grpSpPr>
          <a:xfrm rot="21073">
            <a:off x="4311301" y="3135450"/>
            <a:ext cx="4428851" cy="154356"/>
            <a:chOff x="2481804" y="4179888"/>
            <a:chExt cx="7313171" cy="325437"/>
          </a:xfrm>
          <a:solidFill>
            <a:schemeClr val="accent1"/>
          </a:solidFill>
        </p:grpSpPr>
        <p:sp>
          <p:nvSpPr>
            <p:cNvPr id="26" name="Freeform 35"/>
            <p:cNvSpPr/>
            <p:nvPr/>
          </p:nvSpPr>
          <p:spPr bwMode="auto">
            <a:xfrm>
              <a:off x="9686693" y="4210050"/>
              <a:ext cx="108282" cy="19050"/>
            </a:xfrm>
            <a:custGeom>
              <a:avLst/>
              <a:gdLst>
                <a:gd name="T0" fmla="*/ 3 w 19"/>
                <a:gd name="T1" fmla="*/ 2 h 6"/>
                <a:gd name="T2" fmla="*/ 19 w 19"/>
                <a:gd name="T3" fmla="*/ 3 h 6"/>
                <a:gd name="T4" fmla="*/ 3 w 19"/>
                <a:gd name="T5" fmla="*/ 2 h 6"/>
              </a:gdLst>
              <a:ahLst/>
              <a:cxnLst>
                <a:cxn ang="0">
                  <a:pos x="T0" y="T1"/>
                </a:cxn>
                <a:cxn ang="0">
                  <a:pos x="T2" y="T3"/>
                </a:cxn>
                <a:cxn ang="0">
                  <a:pos x="T4" y="T5"/>
                </a:cxn>
              </a:cxnLst>
              <a:rect l="0" t="0" r="r" b="b"/>
              <a:pathLst>
                <a:path w="19" h="6">
                  <a:moveTo>
                    <a:pt x="3" y="2"/>
                  </a:moveTo>
                  <a:cubicBezTo>
                    <a:pt x="7" y="4"/>
                    <a:pt x="14" y="0"/>
                    <a:pt x="19" y="3"/>
                  </a:cubicBezTo>
                  <a:cubicBezTo>
                    <a:pt x="14" y="3"/>
                    <a:pt x="0" y="6"/>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41"/>
            <p:cNvSpPr/>
            <p:nvPr/>
          </p:nvSpPr>
          <p:spPr bwMode="auto">
            <a:xfrm>
              <a:off x="9545093" y="4219575"/>
              <a:ext cx="91624" cy="9525"/>
            </a:xfrm>
            <a:custGeom>
              <a:avLst/>
              <a:gdLst>
                <a:gd name="T0" fmla="*/ 12 w 16"/>
                <a:gd name="T1" fmla="*/ 2 h 3"/>
                <a:gd name="T2" fmla="*/ 3 w 16"/>
                <a:gd name="T3" fmla="*/ 1 h 3"/>
                <a:gd name="T4" fmla="*/ 12 w 16"/>
                <a:gd name="T5" fmla="*/ 2 h 3"/>
              </a:gdLst>
              <a:ahLst/>
              <a:cxnLst>
                <a:cxn ang="0">
                  <a:pos x="T0" y="T1"/>
                </a:cxn>
                <a:cxn ang="0">
                  <a:pos x="T2" y="T3"/>
                </a:cxn>
                <a:cxn ang="0">
                  <a:pos x="T4" y="T5"/>
                </a:cxn>
              </a:cxnLst>
              <a:rect l="0" t="0" r="r" b="b"/>
              <a:pathLst>
                <a:path w="16" h="3">
                  <a:moveTo>
                    <a:pt x="12" y="2"/>
                  </a:moveTo>
                  <a:cubicBezTo>
                    <a:pt x="10" y="2"/>
                    <a:pt x="0" y="3"/>
                    <a:pt x="3" y="1"/>
                  </a:cubicBezTo>
                  <a:cubicBezTo>
                    <a:pt x="6" y="1"/>
                    <a:pt x="16" y="0"/>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47"/>
            <p:cNvSpPr/>
            <p:nvPr/>
          </p:nvSpPr>
          <p:spPr bwMode="auto">
            <a:xfrm>
              <a:off x="9148061" y="4271963"/>
              <a:ext cx="108282" cy="14288"/>
            </a:xfrm>
            <a:custGeom>
              <a:avLst/>
              <a:gdLst>
                <a:gd name="T0" fmla="*/ 0 w 19"/>
                <a:gd name="T1" fmla="*/ 2 h 4"/>
                <a:gd name="T2" fmla="*/ 19 w 19"/>
                <a:gd name="T3" fmla="*/ 2 h 4"/>
                <a:gd name="T4" fmla="*/ 0 w 19"/>
                <a:gd name="T5" fmla="*/ 2 h 4"/>
              </a:gdLst>
              <a:ahLst/>
              <a:cxnLst>
                <a:cxn ang="0">
                  <a:pos x="T0" y="T1"/>
                </a:cxn>
                <a:cxn ang="0">
                  <a:pos x="T2" y="T3"/>
                </a:cxn>
                <a:cxn ang="0">
                  <a:pos x="T4" y="T5"/>
                </a:cxn>
              </a:cxnLst>
              <a:rect l="0" t="0" r="r" b="b"/>
              <a:pathLst>
                <a:path w="19" h="4">
                  <a:moveTo>
                    <a:pt x="0" y="2"/>
                  </a:moveTo>
                  <a:cubicBezTo>
                    <a:pt x="8" y="1"/>
                    <a:pt x="12" y="0"/>
                    <a:pt x="19" y="2"/>
                  </a:cubicBezTo>
                  <a:cubicBezTo>
                    <a:pt x="13" y="2"/>
                    <a:pt x="4"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52"/>
            <p:cNvSpPr/>
            <p:nvPr/>
          </p:nvSpPr>
          <p:spPr bwMode="auto">
            <a:xfrm>
              <a:off x="8403973" y="4268788"/>
              <a:ext cx="161034" cy="17463"/>
            </a:xfrm>
            <a:custGeom>
              <a:avLst/>
              <a:gdLst>
                <a:gd name="T0" fmla="*/ 8 w 28"/>
                <a:gd name="T1" fmla="*/ 4 h 5"/>
                <a:gd name="T2" fmla="*/ 0 w 28"/>
                <a:gd name="T3" fmla="*/ 3 h 5"/>
                <a:gd name="T4" fmla="*/ 10 w 28"/>
                <a:gd name="T5" fmla="*/ 3 h 5"/>
                <a:gd name="T6" fmla="*/ 28 w 28"/>
                <a:gd name="T7" fmla="*/ 4 h 5"/>
                <a:gd name="T8" fmla="*/ 8 w 28"/>
                <a:gd name="T9" fmla="*/ 4 h 5"/>
              </a:gdLst>
              <a:ahLst/>
              <a:cxnLst>
                <a:cxn ang="0">
                  <a:pos x="T0" y="T1"/>
                </a:cxn>
                <a:cxn ang="0">
                  <a:pos x="T2" y="T3"/>
                </a:cxn>
                <a:cxn ang="0">
                  <a:pos x="T4" y="T5"/>
                </a:cxn>
                <a:cxn ang="0">
                  <a:pos x="T6" y="T7"/>
                </a:cxn>
                <a:cxn ang="0">
                  <a:pos x="T8" y="T9"/>
                </a:cxn>
              </a:cxnLst>
              <a:rect l="0" t="0" r="r" b="b"/>
              <a:pathLst>
                <a:path w="28" h="5">
                  <a:moveTo>
                    <a:pt x="8" y="4"/>
                  </a:moveTo>
                  <a:cubicBezTo>
                    <a:pt x="6" y="3"/>
                    <a:pt x="0" y="5"/>
                    <a:pt x="0" y="3"/>
                  </a:cubicBezTo>
                  <a:cubicBezTo>
                    <a:pt x="3" y="3"/>
                    <a:pt x="7" y="3"/>
                    <a:pt x="10" y="3"/>
                  </a:cubicBezTo>
                  <a:cubicBezTo>
                    <a:pt x="16" y="4"/>
                    <a:pt x="26" y="0"/>
                    <a:pt x="28" y="4"/>
                  </a:cubicBezTo>
                  <a:cubicBezTo>
                    <a:pt x="22" y="3"/>
                    <a:pt x="16" y="5"/>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56"/>
            <p:cNvSpPr/>
            <p:nvPr/>
          </p:nvSpPr>
          <p:spPr bwMode="auto">
            <a:xfrm>
              <a:off x="8309574" y="4278313"/>
              <a:ext cx="88846" cy="11113"/>
            </a:xfrm>
            <a:custGeom>
              <a:avLst/>
              <a:gdLst>
                <a:gd name="T0" fmla="*/ 3 w 16"/>
                <a:gd name="T1" fmla="*/ 1 h 3"/>
                <a:gd name="T2" fmla="*/ 13 w 16"/>
                <a:gd name="T3" fmla="*/ 1 h 3"/>
                <a:gd name="T4" fmla="*/ 3 w 16"/>
                <a:gd name="T5" fmla="*/ 1 h 3"/>
              </a:gdLst>
              <a:ahLst/>
              <a:cxnLst>
                <a:cxn ang="0">
                  <a:pos x="T0" y="T1"/>
                </a:cxn>
                <a:cxn ang="0">
                  <a:pos x="T2" y="T3"/>
                </a:cxn>
                <a:cxn ang="0">
                  <a:pos x="T4" y="T5"/>
                </a:cxn>
              </a:cxnLst>
              <a:rect l="0" t="0" r="r" b="b"/>
              <a:pathLst>
                <a:path w="16" h="3">
                  <a:moveTo>
                    <a:pt x="3" y="1"/>
                  </a:moveTo>
                  <a:cubicBezTo>
                    <a:pt x="6" y="1"/>
                    <a:pt x="16" y="0"/>
                    <a:pt x="13" y="1"/>
                  </a:cubicBezTo>
                  <a:cubicBezTo>
                    <a:pt x="11" y="1"/>
                    <a:pt x="0" y="3"/>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59"/>
            <p:cNvSpPr/>
            <p:nvPr/>
          </p:nvSpPr>
          <p:spPr bwMode="auto">
            <a:xfrm>
              <a:off x="8212397" y="4308475"/>
              <a:ext cx="33317" cy="12700"/>
            </a:xfrm>
            <a:custGeom>
              <a:avLst/>
              <a:gdLst>
                <a:gd name="T0" fmla="*/ 0 w 6"/>
                <a:gd name="T1" fmla="*/ 2 h 4"/>
                <a:gd name="T2" fmla="*/ 3 w 6"/>
                <a:gd name="T3" fmla="*/ 1 h 4"/>
                <a:gd name="T4" fmla="*/ 1 w 6"/>
                <a:gd name="T5" fmla="*/ 0 h 4"/>
                <a:gd name="T6" fmla="*/ 6 w 6"/>
                <a:gd name="T7" fmla="*/ 1 h 4"/>
                <a:gd name="T8" fmla="*/ 5 w 6"/>
                <a:gd name="T9" fmla="*/ 3 h 4"/>
                <a:gd name="T10" fmla="*/ 0 w 6"/>
                <a:gd name="T11" fmla="*/ 2 h 4"/>
              </a:gdLst>
              <a:ahLst/>
              <a:cxnLst>
                <a:cxn ang="0">
                  <a:pos x="T0" y="T1"/>
                </a:cxn>
                <a:cxn ang="0">
                  <a:pos x="T2" y="T3"/>
                </a:cxn>
                <a:cxn ang="0">
                  <a:pos x="T4" y="T5"/>
                </a:cxn>
                <a:cxn ang="0">
                  <a:pos x="T6" y="T7"/>
                </a:cxn>
                <a:cxn ang="0">
                  <a:pos x="T8" y="T9"/>
                </a:cxn>
                <a:cxn ang="0">
                  <a:pos x="T10" y="T11"/>
                </a:cxn>
              </a:cxnLst>
              <a:rect l="0" t="0" r="r" b="b"/>
              <a:pathLst>
                <a:path w="6" h="4">
                  <a:moveTo>
                    <a:pt x="0" y="2"/>
                  </a:moveTo>
                  <a:cubicBezTo>
                    <a:pt x="1" y="2"/>
                    <a:pt x="3" y="2"/>
                    <a:pt x="3" y="1"/>
                  </a:cubicBezTo>
                  <a:cubicBezTo>
                    <a:pt x="2" y="1"/>
                    <a:pt x="1" y="1"/>
                    <a:pt x="1" y="0"/>
                  </a:cubicBezTo>
                  <a:cubicBezTo>
                    <a:pt x="3" y="1"/>
                    <a:pt x="6" y="0"/>
                    <a:pt x="6" y="1"/>
                  </a:cubicBezTo>
                  <a:cubicBezTo>
                    <a:pt x="5" y="1"/>
                    <a:pt x="5" y="2"/>
                    <a:pt x="5" y="3"/>
                  </a:cubicBezTo>
                  <a:cubicBezTo>
                    <a:pt x="3" y="3"/>
                    <a:pt x="1"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61"/>
            <p:cNvSpPr/>
            <p:nvPr/>
          </p:nvSpPr>
          <p:spPr bwMode="auto">
            <a:xfrm>
              <a:off x="8043034" y="4305300"/>
              <a:ext cx="99952" cy="19050"/>
            </a:xfrm>
            <a:custGeom>
              <a:avLst/>
              <a:gdLst>
                <a:gd name="T0" fmla="*/ 16 w 18"/>
                <a:gd name="T1" fmla="*/ 5 h 6"/>
                <a:gd name="T2" fmla="*/ 9 w 18"/>
                <a:gd name="T3" fmla="*/ 3 h 6"/>
                <a:gd name="T4" fmla="*/ 16 w 18"/>
                <a:gd name="T5" fmla="*/ 5 h 6"/>
              </a:gdLst>
              <a:ahLst/>
              <a:cxnLst>
                <a:cxn ang="0">
                  <a:pos x="T0" y="T1"/>
                </a:cxn>
                <a:cxn ang="0">
                  <a:pos x="T2" y="T3"/>
                </a:cxn>
                <a:cxn ang="0">
                  <a:pos x="T4" y="T5"/>
                </a:cxn>
              </a:cxnLst>
              <a:rect l="0" t="0" r="r" b="b"/>
              <a:pathLst>
                <a:path w="18" h="6">
                  <a:moveTo>
                    <a:pt x="16" y="5"/>
                  </a:moveTo>
                  <a:cubicBezTo>
                    <a:pt x="12" y="6"/>
                    <a:pt x="13" y="3"/>
                    <a:pt x="9" y="3"/>
                  </a:cubicBezTo>
                  <a:cubicBezTo>
                    <a:pt x="0" y="3"/>
                    <a:pt x="18" y="0"/>
                    <a:pt x="1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68"/>
            <p:cNvSpPr/>
            <p:nvPr/>
          </p:nvSpPr>
          <p:spPr bwMode="auto">
            <a:xfrm>
              <a:off x="7429438" y="4286250"/>
              <a:ext cx="136047" cy="22225"/>
            </a:xfrm>
            <a:custGeom>
              <a:avLst/>
              <a:gdLst>
                <a:gd name="T0" fmla="*/ 0 w 24"/>
                <a:gd name="T1" fmla="*/ 4 h 7"/>
                <a:gd name="T2" fmla="*/ 23 w 24"/>
                <a:gd name="T3" fmla="*/ 4 h 7"/>
                <a:gd name="T4" fmla="*/ 0 w 24"/>
                <a:gd name="T5" fmla="*/ 4 h 7"/>
              </a:gdLst>
              <a:ahLst/>
              <a:cxnLst>
                <a:cxn ang="0">
                  <a:pos x="T0" y="T1"/>
                </a:cxn>
                <a:cxn ang="0">
                  <a:pos x="T2" y="T3"/>
                </a:cxn>
                <a:cxn ang="0">
                  <a:pos x="T4" y="T5"/>
                </a:cxn>
              </a:cxnLst>
              <a:rect l="0" t="0" r="r" b="b"/>
              <a:pathLst>
                <a:path w="24" h="7">
                  <a:moveTo>
                    <a:pt x="0" y="4"/>
                  </a:moveTo>
                  <a:cubicBezTo>
                    <a:pt x="6" y="4"/>
                    <a:pt x="24" y="0"/>
                    <a:pt x="23" y="4"/>
                  </a:cubicBezTo>
                  <a:cubicBezTo>
                    <a:pt x="18" y="4"/>
                    <a:pt x="6" y="7"/>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73"/>
            <p:cNvSpPr/>
            <p:nvPr/>
          </p:nvSpPr>
          <p:spPr bwMode="auto">
            <a:xfrm>
              <a:off x="7179558" y="4341813"/>
              <a:ext cx="61082" cy="15875"/>
            </a:xfrm>
            <a:custGeom>
              <a:avLst/>
              <a:gdLst>
                <a:gd name="T0" fmla="*/ 11 w 11"/>
                <a:gd name="T1" fmla="*/ 2 h 5"/>
                <a:gd name="T2" fmla="*/ 7 w 11"/>
                <a:gd name="T3" fmla="*/ 5 h 5"/>
                <a:gd name="T4" fmla="*/ 0 w 11"/>
                <a:gd name="T5" fmla="*/ 2 h 5"/>
                <a:gd name="T6" fmla="*/ 11 w 11"/>
                <a:gd name="T7" fmla="*/ 2 h 5"/>
              </a:gdLst>
              <a:ahLst/>
              <a:cxnLst>
                <a:cxn ang="0">
                  <a:pos x="T0" y="T1"/>
                </a:cxn>
                <a:cxn ang="0">
                  <a:pos x="T2" y="T3"/>
                </a:cxn>
                <a:cxn ang="0">
                  <a:pos x="T4" y="T5"/>
                </a:cxn>
                <a:cxn ang="0">
                  <a:pos x="T6" y="T7"/>
                </a:cxn>
              </a:cxnLst>
              <a:rect l="0" t="0" r="r" b="b"/>
              <a:pathLst>
                <a:path w="11" h="5">
                  <a:moveTo>
                    <a:pt x="11" y="2"/>
                  </a:moveTo>
                  <a:cubicBezTo>
                    <a:pt x="6" y="1"/>
                    <a:pt x="10" y="5"/>
                    <a:pt x="7" y="5"/>
                  </a:cubicBezTo>
                  <a:cubicBezTo>
                    <a:pt x="5" y="4"/>
                    <a:pt x="0" y="5"/>
                    <a:pt x="0" y="2"/>
                  </a:cubicBezTo>
                  <a:cubicBezTo>
                    <a:pt x="3" y="2"/>
                    <a:pt x="9" y="0"/>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74"/>
            <p:cNvSpPr/>
            <p:nvPr/>
          </p:nvSpPr>
          <p:spPr bwMode="auto">
            <a:xfrm>
              <a:off x="6951889" y="4324350"/>
              <a:ext cx="124941" cy="14288"/>
            </a:xfrm>
            <a:custGeom>
              <a:avLst/>
              <a:gdLst>
                <a:gd name="T0" fmla="*/ 22 w 22"/>
                <a:gd name="T1" fmla="*/ 2 h 4"/>
                <a:gd name="T2" fmla="*/ 0 w 22"/>
                <a:gd name="T3" fmla="*/ 2 h 4"/>
                <a:gd name="T4" fmla="*/ 22 w 22"/>
                <a:gd name="T5" fmla="*/ 2 h 4"/>
              </a:gdLst>
              <a:ahLst/>
              <a:cxnLst>
                <a:cxn ang="0">
                  <a:pos x="T0" y="T1"/>
                </a:cxn>
                <a:cxn ang="0">
                  <a:pos x="T2" y="T3"/>
                </a:cxn>
                <a:cxn ang="0">
                  <a:pos x="T4" y="T5"/>
                </a:cxn>
              </a:cxnLst>
              <a:rect l="0" t="0" r="r" b="b"/>
              <a:pathLst>
                <a:path w="22" h="4">
                  <a:moveTo>
                    <a:pt x="22" y="2"/>
                  </a:moveTo>
                  <a:cubicBezTo>
                    <a:pt x="16" y="2"/>
                    <a:pt x="1" y="4"/>
                    <a:pt x="0" y="2"/>
                  </a:cubicBezTo>
                  <a:cubicBezTo>
                    <a:pt x="6" y="2"/>
                    <a:pt x="22" y="0"/>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76"/>
            <p:cNvSpPr/>
            <p:nvPr/>
          </p:nvSpPr>
          <p:spPr bwMode="auto">
            <a:xfrm>
              <a:off x="6907466" y="4308475"/>
              <a:ext cx="102730" cy="9525"/>
            </a:xfrm>
            <a:custGeom>
              <a:avLst/>
              <a:gdLst>
                <a:gd name="T0" fmla="*/ 0 w 18"/>
                <a:gd name="T1" fmla="*/ 2 h 3"/>
                <a:gd name="T2" fmla="*/ 18 w 18"/>
                <a:gd name="T3" fmla="*/ 2 h 3"/>
                <a:gd name="T4" fmla="*/ 0 w 18"/>
                <a:gd name="T5" fmla="*/ 2 h 3"/>
              </a:gdLst>
              <a:ahLst/>
              <a:cxnLst>
                <a:cxn ang="0">
                  <a:pos x="T0" y="T1"/>
                </a:cxn>
                <a:cxn ang="0">
                  <a:pos x="T2" y="T3"/>
                </a:cxn>
                <a:cxn ang="0">
                  <a:pos x="T4" y="T5"/>
                </a:cxn>
              </a:cxnLst>
              <a:rect l="0" t="0" r="r" b="b"/>
              <a:pathLst>
                <a:path w="18" h="3">
                  <a:moveTo>
                    <a:pt x="0" y="2"/>
                  </a:moveTo>
                  <a:cubicBezTo>
                    <a:pt x="3" y="1"/>
                    <a:pt x="15" y="0"/>
                    <a:pt x="18" y="2"/>
                  </a:cubicBezTo>
                  <a:cubicBezTo>
                    <a:pt x="11" y="3"/>
                    <a:pt x="4"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9"/>
            <p:cNvSpPr/>
            <p:nvPr/>
          </p:nvSpPr>
          <p:spPr bwMode="auto">
            <a:xfrm>
              <a:off x="6771420" y="4314825"/>
              <a:ext cx="72188" cy="9525"/>
            </a:xfrm>
            <a:custGeom>
              <a:avLst/>
              <a:gdLst>
                <a:gd name="T0" fmla="*/ 11 w 13"/>
                <a:gd name="T1" fmla="*/ 0 h 3"/>
                <a:gd name="T2" fmla="*/ 13 w 13"/>
                <a:gd name="T3" fmla="*/ 2 h 3"/>
                <a:gd name="T4" fmla="*/ 11 w 13"/>
                <a:gd name="T5" fmla="*/ 0 h 3"/>
              </a:gdLst>
              <a:ahLst/>
              <a:cxnLst>
                <a:cxn ang="0">
                  <a:pos x="T0" y="T1"/>
                </a:cxn>
                <a:cxn ang="0">
                  <a:pos x="T2" y="T3"/>
                </a:cxn>
                <a:cxn ang="0">
                  <a:pos x="T4" y="T5"/>
                </a:cxn>
              </a:cxnLst>
              <a:rect l="0" t="0" r="r" b="b"/>
              <a:pathLst>
                <a:path w="13" h="3">
                  <a:moveTo>
                    <a:pt x="11" y="0"/>
                  </a:moveTo>
                  <a:cubicBezTo>
                    <a:pt x="11" y="1"/>
                    <a:pt x="13" y="1"/>
                    <a:pt x="13" y="2"/>
                  </a:cubicBezTo>
                  <a:cubicBezTo>
                    <a:pt x="1" y="3"/>
                    <a:pt x="0" y="2"/>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80"/>
            <p:cNvSpPr/>
            <p:nvPr/>
          </p:nvSpPr>
          <p:spPr bwMode="auto">
            <a:xfrm>
              <a:off x="6629821" y="4330700"/>
              <a:ext cx="124941" cy="14288"/>
            </a:xfrm>
            <a:custGeom>
              <a:avLst/>
              <a:gdLst>
                <a:gd name="T0" fmla="*/ 0 w 22"/>
                <a:gd name="T1" fmla="*/ 2 h 4"/>
                <a:gd name="T2" fmla="*/ 22 w 22"/>
                <a:gd name="T3" fmla="*/ 2 h 4"/>
                <a:gd name="T4" fmla="*/ 0 w 22"/>
                <a:gd name="T5" fmla="*/ 2 h 4"/>
              </a:gdLst>
              <a:ahLst/>
              <a:cxnLst>
                <a:cxn ang="0">
                  <a:pos x="T0" y="T1"/>
                </a:cxn>
                <a:cxn ang="0">
                  <a:pos x="T2" y="T3"/>
                </a:cxn>
                <a:cxn ang="0">
                  <a:pos x="T4" y="T5"/>
                </a:cxn>
              </a:cxnLst>
              <a:rect l="0" t="0" r="r" b="b"/>
              <a:pathLst>
                <a:path w="22" h="4">
                  <a:moveTo>
                    <a:pt x="0" y="2"/>
                  </a:moveTo>
                  <a:cubicBezTo>
                    <a:pt x="2" y="0"/>
                    <a:pt x="20" y="2"/>
                    <a:pt x="22" y="2"/>
                  </a:cubicBezTo>
                  <a:cubicBezTo>
                    <a:pt x="15" y="2"/>
                    <a:pt x="5"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81"/>
            <p:cNvSpPr/>
            <p:nvPr/>
          </p:nvSpPr>
          <p:spPr bwMode="auto">
            <a:xfrm>
              <a:off x="6646479" y="4318000"/>
              <a:ext cx="97177" cy="9525"/>
            </a:xfrm>
            <a:custGeom>
              <a:avLst/>
              <a:gdLst>
                <a:gd name="T0" fmla="*/ 2 w 17"/>
                <a:gd name="T1" fmla="*/ 1 h 3"/>
                <a:gd name="T2" fmla="*/ 15 w 17"/>
                <a:gd name="T3" fmla="*/ 2 h 3"/>
                <a:gd name="T4" fmla="*/ 2 w 17"/>
                <a:gd name="T5" fmla="*/ 1 h 3"/>
              </a:gdLst>
              <a:ahLst/>
              <a:cxnLst>
                <a:cxn ang="0">
                  <a:pos x="T0" y="T1"/>
                </a:cxn>
                <a:cxn ang="0">
                  <a:pos x="T2" y="T3"/>
                </a:cxn>
                <a:cxn ang="0">
                  <a:pos x="T4" y="T5"/>
                </a:cxn>
              </a:cxnLst>
              <a:rect l="0" t="0" r="r" b="b"/>
              <a:pathLst>
                <a:path w="17" h="3">
                  <a:moveTo>
                    <a:pt x="2" y="1"/>
                  </a:moveTo>
                  <a:cubicBezTo>
                    <a:pt x="6" y="2"/>
                    <a:pt x="17" y="0"/>
                    <a:pt x="15" y="2"/>
                  </a:cubicBezTo>
                  <a:cubicBezTo>
                    <a:pt x="12" y="1"/>
                    <a:pt x="0" y="3"/>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83"/>
            <p:cNvSpPr/>
            <p:nvPr/>
          </p:nvSpPr>
          <p:spPr bwMode="auto">
            <a:xfrm>
              <a:off x="6452128" y="4318000"/>
              <a:ext cx="147153" cy="17463"/>
            </a:xfrm>
            <a:custGeom>
              <a:avLst/>
              <a:gdLst>
                <a:gd name="T0" fmla="*/ 0 w 26"/>
                <a:gd name="T1" fmla="*/ 3 h 5"/>
                <a:gd name="T2" fmla="*/ 26 w 26"/>
                <a:gd name="T3" fmla="*/ 3 h 5"/>
                <a:gd name="T4" fmla="*/ 0 w 26"/>
                <a:gd name="T5" fmla="*/ 3 h 5"/>
              </a:gdLst>
              <a:ahLst/>
              <a:cxnLst>
                <a:cxn ang="0">
                  <a:pos x="T0" y="T1"/>
                </a:cxn>
                <a:cxn ang="0">
                  <a:pos x="T2" y="T3"/>
                </a:cxn>
                <a:cxn ang="0">
                  <a:pos x="T4" y="T5"/>
                </a:cxn>
              </a:cxnLst>
              <a:rect l="0" t="0" r="r" b="b"/>
              <a:pathLst>
                <a:path w="26" h="5">
                  <a:moveTo>
                    <a:pt x="0" y="3"/>
                  </a:moveTo>
                  <a:cubicBezTo>
                    <a:pt x="10" y="2"/>
                    <a:pt x="17" y="0"/>
                    <a:pt x="26" y="3"/>
                  </a:cubicBezTo>
                  <a:cubicBezTo>
                    <a:pt x="20" y="3"/>
                    <a:pt x="7" y="5"/>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85"/>
            <p:cNvSpPr/>
            <p:nvPr/>
          </p:nvSpPr>
          <p:spPr bwMode="auto">
            <a:xfrm>
              <a:off x="6402152" y="4200525"/>
              <a:ext cx="80518" cy="12700"/>
            </a:xfrm>
            <a:custGeom>
              <a:avLst/>
              <a:gdLst>
                <a:gd name="T0" fmla="*/ 13 w 14"/>
                <a:gd name="T1" fmla="*/ 3 h 4"/>
                <a:gd name="T2" fmla="*/ 1 w 14"/>
                <a:gd name="T3" fmla="*/ 4 h 4"/>
                <a:gd name="T4" fmla="*/ 13 w 14"/>
                <a:gd name="T5" fmla="*/ 3 h 4"/>
              </a:gdLst>
              <a:ahLst/>
              <a:cxnLst>
                <a:cxn ang="0">
                  <a:pos x="T0" y="T1"/>
                </a:cxn>
                <a:cxn ang="0">
                  <a:pos x="T2" y="T3"/>
                </a:cxn>
                <a:cxn ang="0">
                  <a:pos x="T4" y="T5"/>
                </a:cxn>
              </a:cxnLst>
              <a:rect l="0" t="0" r="r" b="b"/>
              <a:pathLst>
                <a:path w="14" h="4">
                  <a:moveTo>
                    <a:pt x="13" y="3"/>
                  </a:moveTo>
                  <a:cubicBezTo>
                    <a:pt x="8" y="4"/>
                    <a:pt x="5" y="2"/>
                    <a:pt x="1" y="4"/>
                  </a:cubicBezTo>
                  <a:cubicBezTo>
                    <a:pt x="0" y="1"/>
                    <a:pt x="14" y="0"/>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87"/>
            <p:cNvSpPr/>
            <p:nvPr/>
          </p:nvSpPr>
          <p:spPr bwMode="auto">
            <a:xfrm>
              <a:off x="6304977" y="4252913"/>
              <a:ext cx="97177" cy="12700"/>
            </a:xfrm>
            <a:custGeom>
              <a:avLst/>
              <a:gdLst>
                <a:gd name="T0" fmla="*/ 15 w 17"/>
                <a:gd name="T1" fmla="*/ 2 h 4"/>
                <a:gd name="T2" fmla="*/ 3 w 17"/>
                <a:gd name="T3" fmla="*/ 2 h 4"/>
                <a:gd name="T4" fmla="*/ 15 w 17"/>
                <a:gd name="T5" fmla="*/ 2 h 4"/>
              </a:gdLst>
              <a:ahLst/>
              <a:cxnLst>
                <a:cxn ang="0">
                  <a:pos x="T0" y="T1"/>
                </a:cxn>
                <a:cxn ang="0">
                  <a:pos x="T2" y="T3"/>
                </a:cxn>
                <a:cxn ang="0">
                  <a:pos x="T4" y="T5"/>
                </a:cxn>
              </a:cxnLst>
              <a:rect l="0" t="0" r="r" b="b"/>
              <a:pathLst>
                <a:path w="17" h="4">
                  <a:moveTo>
                    <a:pt x="15" y="2"/>
                  </a:moveTo>
                  <a:cubicBezTo>
                    <a:pt x="12" y="2"/>
                    <a:pt x="0" y="4"/>
                    <a:pt x="3" y="2"/>
                  </a:cubicBezTo>
                  <a:cubicBezTo>
                    <a:pt x="6" y="2"/>
                    <a:pt x="17" y="0"/>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88"/>
            <p:cNvSpPr/>
            <p:nvPr/>
          </p:nvSpPr>
          <p:spPr bwMode="auto">
            <a:xfrm>
              <a:off x="6266107" y="4321175"/>
              <a:ext cx="113835" cy="23813"/>
            </a:xfrm>
            <a:custGeom>
              <a:avLst/>
              <a:gdLst>
                <a:gd name="T0" fmla="*/ 0 w 20"/>
                <a:gd name="T1" fmla="*/ 3 h 7"/>
                <a:gd name="T2" fmla="*/ 20 w 20"/>
                <a:gd name="T3" fmla="*/ 4 h 7"/>
                <a:gd name="T4" fmla="*/ 0 w 20"/>
                <a:gd name="T5" fmla="*/ 3 h 7"/>
              </a:gdLst>
              <a:ahLst/>
              <a:cxnLst>
                <a:cxn ang="0">
                  <a:pos x="T0" y="T1"/>
                </a:cxn>
                <a:cxn ang="0">
                  <a:pos x="T2" y="T3"/>
                </a:cxn>
                <a:cxn ang="0">
                  <a:pos x="T4" y="T5"/>
                </a:cxn>
              </a:cxnLst>
              <a:rect l="0" t="0" r="r" b="b"/>
              <a:pathLst>
                <a:path w="20" h="7">
                  <a:moveTo>
                    <a:pt x="0" y="3"/>
                  </a:moveTo>
                  <a:cubicBezTo>
                    <a:pt x="7" y="3"/>
                    <a:pt x="17" y="0"/>
                    <a:pt x="20" y="4"/>
                  </a:cubicBezTo>
                  <a:cubicBezTo>
                    <a:pt x="15" y="2"/>
                    <a:pt x="4" y="7"/>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92"/>
            <p:cNvSpPr/>
            <p:nvPr/>
          </p:nvSpPr>
          <p:spPr bwMode="auto">
            <a:xfrm>
              <a:off x="6157824" y="4327525"/>
              <a:ext cx="102730" cy="14288"/>
            </a:xfrm>
            <a:custGeom>
              <a:avLst/>
              <a:gdLst>
                <a:gd name="T0" fmla="*/ 0 w 18"/>
                <a:gd name="T1" fmla="*/ 3 h 4"/>
                <a:gd name="T2" fmla="*/ 18 w 18"/>
                <a:gd name="T3" fmla="*/ 2 h 4"/>
                <a:gd name="T4" fmla="*/ 0 w 18"/>
                <a:gd name="T5" fmla="*/ 3 h 4"/>
              </a:gdLst>
              <a:ahLst/>
              <a:cxnLst>
                <a:cxn ang="0">
                  <a:pos x="T0" y="T1"/>
                </a:cxn>
                <a:cxn ang="0">
                  <a:pos x="T2" y="T3"/>
                </a:cxn>
                <a:cxn ang="0">
                  <a:pos x="T4" y="T5"/>
                </a:cxn>
              </a:cxnLst>
              <a:rect l="0" t="0" r="r" b="b"/>
              <a:pathLst>
                <a:path w="18" h="4">
                  <a:moveTo>
                    <a:pt x="0" y="3"/>
                  </a:moveTo>
                  <a:cubicBezTo>
                    <a:pt x="1" y="0"/>
                    <a:pt x="15" y="1"/>
                    <a:pt x="18" y="2"/>
                  </a:cubicBezTo>
                  <a:cubicBezTo>
                    <a:pt x="12" y="4"/>
                    <a:pt x="8"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93"/>
            <p:cNvSpPr/>
            <p:nvPr/>
          </p:nvSpPr>
          <p:spPr bwMode="auto">
            <a:xfrm>
              <a:off x="6113401" y="4348163"/>
              <a:ext cx="88846" cy="9525"/>
            </a:xfrm>
            <a:custGeom>
              <a:avLst/>
              <a:gdLst>
                <a:gd name="T0" fmla="*/ 3 w 16"/>
                <a:gd name="T1" fmla="*/ 1 h 3"/>
                <a:gd name="T2" fmla="*/ 12 w 16"/>
                <a:gd name="T3" fmla="*/ 2 h 3"/>
                <a:gd name="T4" fmla="*/ 3 w 16"/>
                <a:gd name="T5" fmla="*/ 1 h 3"/>
              </a:gdLst>
              <a:ahLst/>
              <a:cxnLst>
                <a:cxn ang="0">
                  <a:pos x="T0" y="T1"/>
                </a:cxn>
                <a:cxn ang="0">
                  <a:pos x="T2" y="T3"/>
                </a:cxn>
                <a:cxn ang="0">
                  <a:pos x="T4" y="T5"/>
                </a:cxn>
              </a:cxnLst>
              <a:rect l="0" t="0" r="r" b="b"/>
              <a:pathLst>
                <a:path w="16" h="3">
                  <a:moveTo>
                    <a:pt x="3" y="1"/>
                  </a:moveTo>
                  <a:cubicBezTo>
                    <a:pt x="6" y="2"/>
                    <a:pt x="16" y="0"/>
                    <a:pt x="12" y="2"/>
                  </a:cubicBezTo>
                  <a:cubicBezTo>
                    <a:pt x="10" y="2"/>
                    <a:pt x="0" y="3"/>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94"/>
            <p:cNvSpPr/>
            <p:nvPr/>
          </p:nvSpPr>
          <p:spPr bwMode="auto">
            <a:xfrm>
              <a:off x="5308230" y="4206875"/>
              <a:ext cx="844041" cy="25400"/>
            </a:xfrm>
            <a:custGeom>
              <a:avLst/>
              <a:gdLst>
                <a:gd name="T0" fmla="*/ 0 w 149"/>
                <a:gd name="T1" fmla="*/ 5 h 8"/>
                <a:gd name="T2" fmla="*/ 149 w 149"/>
                <a:gd name="T3" fmla="*/ 3 h 8"/>
                <a:gd name="T4" fmla="*/ 74 w 149"/>
                <a:gd name="T5" fmla="*/ 6 h 8"/>
                <a:gd name="T6" fmla="*/ 0 w 149"/>
                <a:gd name="T7" fmla="*/ 5 h 8"/>
              </a:gdLst>
              <a:ahLst/>
              <a:cxnLst>
                <a:cxn ang="0">
                  <a:pos x="T0" y="T1"/>
                </a:cxn>
                <a:cxn ang="0">
                  <a:pos x="T2" y="T3"/>
                </a:cxn>
                <a:cxn ang="0">
                  <a:pos x="T4" y="T5"/>
                </a:cxn>
                <a:cxn ang="0">
                  <a:pos x="T6" y="T7"/>
                </a:cxn>
              </a:cxnLst>
              <a:rect l="0" t="0" r="r" b="b"/>
              <a:pathLst>
                <a:path w="149" h="8">
                  <a:moveTo>
                    <a:pt x="0" y="5"/>
                  </a:moveTo>
                  <a:cubicBezTo>
                    <a:pt x="45" y="6"/>
                    <a:pt x="109" y="0"/>
                    <a:pt x="149" y="3"/>
                  </a:cubicBezTo>
                  <a:cubicBezTo>
                    <a:pt x="126" y="5"/>
                    <a:pt x="100" y="6"/>
                    <a:pt x="74" y="6"/>
                  </a:cubicBezTo>
                  <a:cubicBezTo>
                    <a:pt x="51" y="7"/>
                    <a:pt x="26" y="8"/>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95"/>
            <p:cNvSpPr/>
            <p:nvPr/>
          </p:nvSpPr>
          <p:spPr bwMode="auto">
            <a:xfrm>
              <a:off x="5941261" y="4351338"/>
              <a:ext cx="172140" cy="15875"/>
            </a:xfrm>
            <a:custGeom>
              <a:avLst/>
              <a:gdLst>
                <a:gd name="T0" fmla="*/ 0 w 30"/>
                <a:gd name="T1" fmla="*/ 1 h 5"/>
                <a:gd name="T2" fmla="*/ 30 w 30"/>
                <a:gd name="T3" fmla="*/ 2 h 5"/>
                <a:gd name="T4" fmla="*/ 0 w 30"/>
                <a:gd name="T5" fmla="*/ 1 h 5"/>
              </a:gdLst>
              <a:ahLst/>
              <a:cxnLst>
                <a:cxn ang="0">
                  <a:pos x="T0" y="T1"/>
                </a:cxn>
                <a:cxn ang="0">
                  <a:pos x="T2" y="T3"/>
                </a:cxn>
                <a:cxn ang="0">
                  <a:pos x="T4" y="T5"/>
                </a:cxn>
              </a:cxnLst>
              <a:rect l="0" t="0" r="r" b="b"/>
              <a:pathLst>
                <a:path w="30" h="5">
                  <a:moveTo>
                    <a:pt x="0" y="1"/>
                  </a:moveTo>
                  <a:cubicBezTo>
                    <a:pt x="10" y="1"/>
                    <a:pt x="23" y="0"/>
                    <a:pt x="30" y="2"/>
                  </a:cubicBezTo>
                  <a:cubicBezTo>
                    <a:pt x="20" y="1"/>
                    <a:pt x="3" y="5"/>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96"/>
            <p:cNvSpPr/>
            <p:nvPr/>
          </p:nvSpPr>
          <p:spPr bwMode="auto">
            <a:xfrm>
              <a:off x="5624746" y="4338638"/>
              <a:ext cx="169364" cy="9525"/>
            </a:xfrm>
            <a:custGeom>
              <a:avLst/>
              <a:gdLst>
                <a:gd name="T0" fmla="*/ 0 w 30"/>
                <a:gd name="T1" fmla="*/ 2 h 3"/>
                <a:gd name="T2" fmla="*/ 30 w 30"/>
                <a:gd name="T3" fmla="*/ 1 h 3"/>
                <a:gd name="T4" fmla="*/ 0 w 30"/>
                <a:gd name="T5" fmla="*/ 2 h 3"/>
              </a:gdLst>
              <a:ahLst/>
              <a:cxnLst>
                <a:cxn ang="0">
                  <a:pos x="T0" y="T1"/>
                </a:cxn>
                <a:cxn ang="0">
                  <a:pos x="T2" y="T3"/>
                </a:cxn>
                <a:cxn ang="0">
                  <a:pos x="T4" y="T5"/>
                </a:cxn>
              </a:cxnLst>
              <a:rect l="0" t="0" r="r" b="b"/>
              <a:pathLst>
                <a:path w="30" h="3">
                  <a:moveTo>
                    <a:pt x="0" y="2"/>
                  </a:moveTo>
                  <a:cubicBezTo>
                    <a:pt x="12" y="0"/>
                    <a:pt x="18" y="0"/>
                    <a:pt x="30" y="1"/>
                  </a:cubicBezTo>
                  <a:cubicBezTo>
                    <a:pt x="21" y="3"/>
                    <a:pt x="14"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00"/>
            <p:cNvSpPr/>
            <p:nvPr/>
          </p:nvSpPr>
          <p:spPr bwMode="auto">
            <a:xfrm>
              <a:off x="5438724" y="4341813"/>
              <a:ext cx="116611" cy="12700"/>
            </a:xfrm>
            <a:custGeom>
              <a:avLst/>
              <a:gdLst>
                <a:gd name="T0" fmla="*/ 0 w 21"/>
                <a:gd name="T1" fmla="*/ 2 h 4"/>
                <a:gd name="T2" fmla="*/ 21 w 21"/>
                <a:gd name="T3" fmla="*/ 1 h 4"/>
                <a:gd name="T4" fmla="*/ 0 w 21"/>
                <a:gd name="T5" fmla="*/ 2 h 4"/>
              </a:gdLst>
              <a:ahLst/>
              <a:cxnLst>
                <a:cxn ang="0">
                  <a:pos x="T0" y="T1"/>
                </a:cxn>
                <a:cxn ang="0">
                  <a:pos x="T2" y="T3"/>
                </a:cxn>
                <a:cxn ang="0">
                  <a:pos x="T4" y="T5"/>
                </a:cxn>
              </a:cxnLst>
              <a:rect l="0" t="0" r="r" b="b"/>
              <a:pathLst>
                <a:path w="21" h="4">
                  <a:moveTo>
                    <a:pt x="0" y="2"/>
                  </a:moveTo>
                  <a:cubicBezTo>
                    <a:pt x="6" y="1"/>
                    <a:pt x="14" y="0"/>
                    <a:pt x="21" y="1"/>
                  </a:cubicBezTo>
                  <a:cubicBezTo>
                    <a:pt x="15" y="3"/>
                    <a:pt x="7"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01"/>
            <p:cNvSpPr/>
            <p:nvPr/>
          </p:nvSpPr>
          <p:spPr bwMode="auto">
            <a:xfrm>
              <a:off x="5466489" y="4179888"/>
              <a:ext cx="83293" cy="14288"/>
            </a:xfrm>
            <a:custGeom>
              <a:avLst/>
              <a:gdLst>
                <a:gd name="T0" fmla="*/ 12 w 15"/>
                <a:gd name="T1" fmla="*/ 2 h 4"/>
                <a:gd name="T2" fmla="*/ 2 w 15"/>
                <a:gd name="T3" fmla="*/ 4 h 4"/>
                <a:gd name="T4" fmla="*/ 12 w 15"/>
                <a:gd name="T5" fmla="*/ 2 h 4"/>
              </a:gdLst>
              <a:ahLst/>
              <a:cxnLst>
                <a:cxn ang="0">
                  <a:pos x="T0" y="T1"/>
                </a:cxn>
                <a:cxn ang="0">
                  <a:pos x="T2" y="T3"/>
                </a:cxn>
                <a:cxn ang="0">
                  <a:pos x="T4" y="T5"/>
                </a:cxn>
              </a:cxnLst>
              <a:rect l="0" t="0" r="r" b="b"/>
              <a:pathLst>
                <a:path w="15" h="4">
                  <a:moveTo>
                    <a:pt x="12" y="2"/>
                  </a:moveTo>
                  <a:cubicBezTo>
                    <a:pt x="8" y="3"/>
                    <a:pt x="4" y="2"/>
                    <a:pt x="2" y="4"/>
                  </a:cubicBezTo>
                  <a:cubicBezTo>
                    <a:pt x="0" y="0"/>
                    <a:pt x="15" y="1"/>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02"/>
            <p:cNvSpPr/>
            <p:nvPr/>
          </p:nvSpPr>
          <p:spPr bwMode="auto">
            <a:xfrm>
              <a:off x="5283243" y="4338638"/>
              <a:ext cx="149928" cy="15875"/>
            </a:xfrm>
            <a:custGeom>
              <a:avLst/>
              <a:gdLst>
                <a:gd name="T0" fmla="*/ 26 w 26"/>
                <a:gd name="T1" fmla="*/ 4 h 5"/>
                <a:gd name="T2" fmla="*/ 0 w 26"/>
                <a:gd name="T3" fmla="*/ 3 h 5"/>
                <a:gd name="T4" fmla="*/ 26 w 26"/>
                <a:gd name="T5" fmla="*/ 4 h 5"/>
              </a:gdLst>
              <a:ahLst/>
              <a:cxnLst>
                <a:cxn ang="0">
                  <a:pos x="T0" y="T1"/>
                </a:cxn>
                <a:cxn ang="0">
                  <a:pos x="T2" y="T3"/>
                </a:cxn>
                <a:cxn ang="0">
                  <a:pos x="T4" y="T5"/>
                </a:cxn>
              </a:cxnLst>
              <a:rect l="0" t="0" r="r" b="b"/>
              <a:pathLst>
                <a:path w="26" h="5">
                  <a:moveTo>
                    <a:pt x="26" y="4"/>
                  </a:moveTo>
                  <a:cubicBezTo>
                    <a:pt x="16" y="5"/>
                    <a:pt x="10" y="4"/>
                    <a:pt x="0" y="3"/>
                  </a:cubicBezTo>
                  <a:cubicBezTo>
                    <a:pt x="8" y="2"/>
                    <a:pt x="24" y="0"/>
                    <a:pt x="2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03"/>
            <p:cNvSpPr/>
            <p:nvPr/>
          </p:nvSpPr>
          <p:spPr bwMode="auto">
            <a:xfrm>
              <a:off x="5261032" y="4360863"/>
              <a:ext cx="141600" cy="9525"/>
            </a:xfrm>
            <a:custGeom>
              <a:avLst/>
              <a:gdLst>
                <a:gd name="T0" fmla="*/ 8 w 25"/>
                <a:gd name="T1" fmla="*/ 0 h 3"/>
                <a:gd name="T2" fmla="*/ 14 w 25"/>
                <a:gd name="T3" fmla="*/ 2 h 3"/>
                <a:gd name="T4" fmla="*/ 0 w 25"/>
                <a:gd name="T5" fmla="*/ 1 h 3"/>
                <a:gd name="T6" fmla="*/ 8 w 25"/>
                <a:gd name="T7" fmla="*/ 0 h 3"/>
              </a:gdLst>
              <a:ahLst/>
              <a:cxnLst>
                <a:cxn ang="0">
                  <a:pos x="T0" y="T1"/>
                </a:cxn>
                <a:cxn ang="0">
                  <a:pos x="T2" y="T3"/>
                </a:cxn>
                <a:cxn ang="0">
                  <a:pos x="T4" y="T5"/>
                </a:cxn>
                <a:cxn ang="0">
                  <a:pos x="T6" y="T7"/>
                </a:cxn>
              </a:cxnLst>
              <a:rect l="0" t="0" r="r" b="b"/>
              <a:pathLst>
                <a:path w="25" h="3">
                  <a:moveTo>
                    <a:pt x="8" y="0"/>
                  </a:moveTo>
                  <a:cubicBezTo>
                    <a:pt x="11" y="0"/>
                    <a:pt x="25" y="1"/>
                    <a:pt x="14" y="2"/>
                  </a:cubicBezTo>
                  <a:cubicBezTo>
                    <a:pt x="11" y="2"/>
                    <a:pt x="5" y="3"/>
                    <a:pt x="0" y="1"/>
                  </a:cubicBezTo>
                  <a:cubicBezTo>
                    <a:pt x="3" y="1"/>
                    <a:pt x="5"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05"/>
            <p:cNvSpPr/>
            <p:nvPr/>
          </p:nvSpPr>
          <p:spPr bwMode="auto">
            <a:xfrm>
              <a:off x="5199950" y="4219575"/>
              <a:ext cx="88846" cy="17463"/>
            </a:xfrm>
            <a:custGeom>
              <a:avLst/>
              <a:gdLst>
                <a:gd name="T0" fmla="*/ 0 w 16"/>
                <a:gd name="T1" fmla="*/ 3 h 5"/>
                <a:gd name="T2" fmla="*/ 16 w 16"/>
                <a:gd name="T3" fmla="*/ 3 h 5"/>
                <a:gd name="T4" fmla="*/ 0 w 16"/>
                <a:gd name="T5" fmla="*/ 3 h 5"/>
              </a:gdLst>
              <a:ahLst/>
              <a:cxnLst>
                <a:cxn ang="0">
                  <a:pos x="T0" y="T1"/>
                </a:cxn>
                <a:cxn ang="0">
                  <a:pos x="T2" y="T3"/>
                </a:cxn>
                <a:cxn ang="0">
                  <a:pos x="T4" y="T5"/>
                </a:cxn>
              </a:cxnLst>
              <a:rect l="0" t="0" r="r" b="b"/>
              <a:pathLst>
                <a:path w="16" h="5">
                  <a:moveTo>
                    <a:pt x="0" y="3"/>
                  </a:moveTo>
                  <a:cubicBezTo>
                    <a:pt x="2" y="2"/>
                    <a:pt x="12" y="0"/>
                    <a:pt x="16" y="3"/>
                  </a:cubicBezTo>
                  <a:cubicBezTo>
                    <a:pt x="11" y="3"/>
                    <a:pt x="3" y="5"/>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07"/>
            <p:cNvSpPr/>
            <p:nvPr/>
          </p:nvSpPr>
          <p:spPr bwMode="auto">
            <a:xfrm>
              <a:off x="5027810" y="4344988"/>
              <a:ext cx="136047" cy="12700"/>
            </a:xfrm>
            <a:custGeom>
              <a:avLst/>
              <a:gdLst>
                <a:gd name="T0" fmla="*/ 24 w 24"/>
                <a:gd name="T1" fmla="*/ 1 h 4"/>
                <a:gd name="T2" fmla="*/ 0 w 24"/>
                <a:gd name="T3" fmla="*/ 2 h 4"/>
                <a:gd name="T4" fmla="*/ 24 w 24"/>
                <a:gd name="T5" fmla="*/ 1 h 4"/>
              </a:gdLst>
              <a:ahLst/>
              <a:cxnLst>
                <a:cxn ang="0">
                  <a:pos x="T0" y="T1"/>
                </a:cxn>
                <a:cxn ang="0">
                  <a:pos x="T2" y="T3"/>
                </a:cxn>
                <a:cxn ang="0">
                  <a:pos x="T4" y="T5"/>
                </a:cxn>
              </a:cxnLst>
              <a:rect l="0" t="0" r="r" b="b"/>
              <a:pathLst>
                <a:path w="24" h="4">
                  <a:moveTo>
                    <a:pt x="24" y="1"/>
                  </a:moveTo>
                  <a:cubicBezTo>
                    <a:pt x="15" y="4"/>
                    <a:pt x="8" y="4"/>
                    <a:pt x="0" y="2"/>
                  </a:cubicBezTo>
                  <a:cubicBezTo>
                    <a:pt x="7" y="2"/>
                    <a:pt x="18" y="0"/>
                    <a:pt x="2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08"/>
            <p:cNvSpPr/>
            <p:nvPr/>
          </p:nvSpPr>
          <p:spPr bwMode="auto">
            <a:xfrm>
              <a:off x="4433650" y="4222750"/>
              <a:ext cx="702443" cy="20638"/>
            </a:xfrm>
            <a:custGeom>
              <a:avLst/>
              <a:gdLst>
                <a:gd name="T0" fmla="*/ 0 w 124"/>
                <a:gd name="T1" fmla="*/ 0 h 6"/>
                <a:gd name="T2" fmla="*/ 123 w 124"/>
                <a:gd name="T3" fmla="*/ 1 h 6"/>
                <a:gd name="T4" fmla="*/ 123 w 124"/>
                <a:gd name="T5" fmla="*/ 3 h 6"/>
                <a:gd name="T6" fmla="*/ 22 w 124"/>
                <a:gd name="T7" fmla="*/ 3 h 6"/>
                <a:gd name="T8" fmla="*/ 0 w 124"/>
                <a:gd name="T9" fmla="*/ 0 h 6"/>
              </a:gdLst>
              <a:ahLst/>
              <a:cxnLst>
                <a:cxn ang="0">
                  <a:pos x="T0" y="T1"/>
                </a:cxn>
                <a:cxn ang="0">
                  <a:pos x="T2" y="T3"/>
                </a:cxn>
                <a:cxn ang="0">
                  <a:pos x="T4" y="T5"/>
                </a:cxn>
                <a:cxn ang="0">
                  <a:pos x="T6" y="T7"/>
                </a:cxn>
                <a:cxn ang="0">
                  <a:pos x="T8" y="T9"/>
                </a:cxn>
              </a:cxnLst>
              <a:rect l="0" t="0" r="r" b="b"/>
              <a:pathLst>
                <a:path w="124" h="6">
                  <a:moveTo>
                    <a:pt x="0" y="0"/>
                  </a:moveTo>
                  <a:cubicBezTo>
                    <a:pt x="43" y="0"/>
                    <a:pt x="80" y="0"/>
                    <a:pt x="123" y="1"/>
                  </a:cubicBezTo>
                  <a:cubicBezTo>
                    <a:pt x="124" y="1"/>
                    <a:pt x="124" y="3"/>
                    <a:pt x="123" y="3"/>
                  </a:cubicBezTo>
                  <a:cubicBezTo>
                    <a:pt x="90" y="3"/>
                    <a:pt x="53" y="3"/>
                    <a:pt x="22" y="3"/>
                  </a:cubicBezTo>
                  <a:cubicBezTo>
                    <a:pt x="15" y="3"/>
                    <a:pt x="5" y="6"/>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09"/>
            <p:cNvSpPr/>
            <p:nvPr/>
          </p:nvSpPr>
          <p:spPr bwMode="auto">
            <a:xfrm>
              <a:off x="4955622" y="4305300"/>
              <a:ext cx="49976" cy="9525"/>
            </a:xfrm>
            <a:custGeom>
              <a:avLst/>
              <a:gdLst>
                <a:gd name="T0" fmla="*/ 0 w 9"/>
                <a:gd name="T1" fmla="*/ 1 h 3"/>
                <a:gd name="T2" fmla="*/ 9 w 9"/>
                <a:gd name="T3" fmla="*/ 2 h 3"/>
                <a:gd name="T4" fmla="*/ 0 w 9"/>
                <a:gd name="T5" fmla="*/ 1 h 3"/>
              </a:gdLst>
              <a:ahLst/>
              <a:cxnLst>
                <a:cxn ang="0">
                  <a:pos x="T0" y="T1"/>
                </a:cxn>
                <a:cxn ang="0">
                  <a:pos x="T2" y="T3"/>
                </a:cxn>
                <a:cxn ang="0">
                  <a:pos x="T4" y="T5"/>
                </a:cxn>
              </a:cxnLst>
              <a:rect l="0" t="0" r="r" b="b"/>
              <a:pathLst>
                <a:path w="9" h="3">
                  <a:moveTo>
                    <a:pt x="0" y="1"/>
                  </a:moveTo>
                  <a:cubicBezTo>
                    <a:pt x="4" y="1"/>
                    <a:pt x="8" y="0"/>
                    <a:pt x="9" y="2"/>
                  </a:cubicBezTo>
                  <a:cubicBezTo>
                    <a:pt x="5" y="2"/>
                    <a:pt x="1" y="3"/>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10"/>
            <p:cNvSpPr/>
            <p:nvPr/>
          </p:nvSpPr>
          <p:spPr bwMode="auto">
            <a:xfrm>
              <a:off x="4902869" y="4256088"/>
              <a:ext cx="58306" cy="15875"/>
            </a:xfrm>
            <a:custGeom>
              <a:avLst/>
              <a:gdLst>
                <a:gd name="T0" fmla="*/ 0 w 10"/>
                <a:gd name="T1" fmla="*/ 2 h 5"/>
                <a:gd name="T2" fmla="*/ 9 w 10"/>
                <a:gd name="T3" fmla="*/ 3 h 5"/>
                <a:gd name="T4" fmla="*/ 0 w 10"/>
                <a:gd name="T5" fmla="*/ 2 h 5"/>
              </a:gdLst>
              <a:ahLst/>
              <a:cxnLst>
                <a:cxn ang="0">
                  <a:pos x="T0" y="T1"/>
                </a:cxn>
                <a:cxn ang="0">
                  <a:pos x="T2" y="T3"/>
                </a:cxn>
                <a:cxn ang="0">
                  <a:pos x="T4" y="T5"/>
                </a:cxn>
              </a:cxnLst>
              <a:rect l="0" t="0" r="r" b="b"/>
              <a:pathLst>
                <a:path w="10" h="5">
                  <a:moveTo>
                    <a:pt x="0" y="2"/>
                  </a:moveTo>
                  <a:cubicBezTo>
                    <a:pt x="3" y="2"/>
                    <a:pt x="10" y="0"/>
                    <a:pt x="9" y="3"/>
                  </a:cubicBezTo>
                  <a:cubicBezTo>
                    <a:pt x="4" y="2"/>
                    <a:pt x="2" y="5"/>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11"/>
            <p:cNvSpPr/>
            <p:nvPr/>
          </p:nvSpPr>
          <p:spPr bwMode="auto">
            <a:xfrm>
              <a:off x="4814022" y="4489450"/>
              <a:ext cx="66635" cy="15875"/>
            </a:xfrm>
            <a:custGeom>
              <a:avLst/>
              <a:gdLst>
                <a:gd name="T0" fmla="*/ 0 w 12"/>
                <a:gd name="T1" fmla="*/ 1 h 5"/>
                <a:gd name="T2" fmla="*/ 12 w 12"/>
                <a:gd name="T3" fmla="*/ 2 h 5"/>
                <a:gd name="T4" fmla="*/ 0 w 12"/>
                <a:gd name="T5" fmla="*/ 1 h 5"/>
              </a:gdLst>
              <a:ahLst/>
              <a:cxnLst>
                <a:cxn ang="0">
                  <a:pos x="T0" y="T1"/>
                </a:cxn>
                <a:cxn ang="0">
                  <a:pos x="T2" y="T3"/>
                </a:cxn>
                <a:cxn ang="0">
                  <a:pos x="T4" y="T5"/>
                </a:cxn>
              </a:cxnLst>
              <a:rect l="0" t="0" r="r" b="b"/>
              <a:pathLst>
                <a:path w="12" h="5">
                  <a:moveTo>
                    <a:pt x="0" y="1"/>
                  </a:moveTo>
                  <a:cubicBezTo>
                    <a:pt x="5" y="0"/>
                    <a:pt x="9" y="1"/>
                    <a:pt x="12" y="2"/>
                  </a:cubicBezTo>
                  <a:cubicBezTo>
                    <a:pt x="8" y="1"/>
                    <a:pt x="0" y="5"/>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12"/>
            <p:cNvSpPr/>
            <p:nvPr/>
          </p:nvSpPr>
          <p:spPr bwMode="auto">
            <a:xfrm>
              <a:off x="4575248" y="4271963"/>
              <a:ext cx="102730" cy="9525"/>
            </a:xfrm>
            <a:custGeom>
              <a:avLst/>
              <a:gdLst>
                <a:gd name="T0" fmla="*/ 18 w 18"/>
                <a:gd name="T1" fmla="*/ 1 h 3"/>
                <a:gd name="T2" fmla="*/ 0 w 18"/>
                <a:gd name="T3" fmla="*/ 0 h 3"/>
                <a:gd name="T4" fmla="*/ 18 w 18"/>
                <a:gd name="T5" fmla="*/ 1 h 3"/>
              </a:gdLst>
              <a:ahLst/>
              <a:cxnLst>
                <a:cxn ang="0">
                  <a:pos x="T0" y="T1"/>
                </a:cxn>
                <a:cxn ang="0">
                  <a:pos x="T2" y="T3"/>
                </a:cxn>
                <a:cxn ang="0">
                  <a:pos x="T4" y="T5"/>
                </a:cxn>
              </a:cxnLst>
              <a:rect l="0" t="0" r="r" b="b"/>
              <a:pathLst>
                <a:path w="18" h="3">
                  <a:moveTo>
                    <a:pt x="18" y="1"/>
                  </a:moveTo>
                  <a:cubicBezTo>
                    <a:pt x="11" y="2"/>
                    <a:pt x="4" y="3"/>
                    <a:pt x="0" y="0"/>
                  </a:cubicBezTo>
                  <a:cubicBezTo>
                    <a:pt x="5" y="1"/>
                    <a:pt x="17" y="0"/>
                    <a:pt x="1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13"/>
            <p:cNvSpPr/>
            <p:nvPr/>
          </p:nvSpPr>
          <p:spPr bwMode="auto">
            <a:xfrm>
              <a:off x="3939442" y="4471988"/>
              <a:ext cx="44423" cy="14288"/>
            </a:xfrm>
            <a:custGeom>
              <a:avLst/>
              <a:gdLst>
                <a:gd name="T0" fmla="*/ 0 w 8"/>
                <a:gd name="T1" fmla="*/ 1 h 4"/>
                <a:gd name="T2" fmla="*/ 8 w 8"/>
                <a:gd name="T3" fmla="*/ 2 h 4"/>
                <a:gd name="T4" fmla="*/ 0 w 8"/>
                <a:gd name="T5" fmla="*/ 1 h 4"/>
              </a:gdLst>
              <a:ahLst/>
              <a:cxnLst>
                <a:cxn ang="0">
                  <a:pos x="T0" y="T1"/>
                </a:cxn>
                <a:cxn ang="0">
                  <a:pos x="T2" y="T3"/>
                </a:cxn>
                <a:cxn ang="0">
                  <a:pos x="T4" y="T5"/>
                </a:cxn>
              </a:cxnLst>
              <a:rect l="0" t="0" r="r" b="b"/>
              <a:pathLst>
                <a:path w="8" h="4">
                  <a:moveTo>
                    <a:pt x="0" y="1"/>
                  </a:moveTo>
                  <a:cubicBezTo>
                    <a:pt x="3" y="2"/>
                    <a:pt x="8" y="0"/>
                    <a:pt x="8" y="2"/>
                  </a:cubicBezTo>
                  <a:cubicBezTo>
                    <a:pt x="5" y="3"/>
                    <a:pt x="2" y="4"/>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14"/>
            <p:cNvSpPr/>
            <p:nvPr/>
          </p:nvSpPr>
          <p:spPr bwMode="auto">
            <a:xfrm>
              <a:off x="3336951" y="4430713"/>
              <a:ext cx="63859" cy="12700"/>
            </a:xfrm>
            <a:custGeom>
              <a:avLst/>
              <a:gdLst>
                <a:gd name="T0" fmla="*/ 0 w 11"/>
                <a:gd name="T1" fmla="*/ 0 h 4"/>
                <a:gd name="T2" fmla="*/ 11 w 11"/>
                <a:gd name="T3" fmla="*/ 1 h 4"/>
                <a:gd name="T4" fmla="*/ 0 w 11"/>
                <a:gd name="T5" fmla="*/ 0 h 4"/>
              </a:gdLst>
              <a:ahLst/>
              <a:cxnLst>
                <a:cxn ang="0">
                  <a:pos x="T0" y="T1"/>
                </a:cxn>
                <a:cxn ang="0">
                  <a:pos x="T2" y="T3"/>
                </a:cxn>
                <a:cxn ang="0">
                  <a:pos x="T4" y="T5"/>
                </a:cxn>
              </a:cxnLst>
              <a:rect l="0" t="0" r="r" b="b"/>
              <a:pathLst>
                <a:path w="11" h="4">
                  <a:moveTo>
                    <a:pt x="0" y="0"/>
                  </a:moveTo>
                  <a:cubicBezTo>
                    <a:pt x="4" y="0"/>
                    <a:pt x="8" y="0"/>
                    <a:pt x="11" y="1"/>
                  </a:cubicBezTo>
                  <a:cubicBezTo>
                    <a:pt x="7" y="0"/>
                    <a:pt x="0"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15"/>
            <p:cNvSpPr/>
            <p:nvPr/>
          </p:nvSpPr>
          <p:spPr bwMode="auto">
            <a:xfrm>
              <a:off x="3248105" y="4425950"/>
              <a:ext cx="88846" cy="14288"/>
            </a:xfrm>
            <a:custGeom>
              <a:avLst/>
              <a:gdLst>
                <a:gd name="T0" fmla="*/ 0 w 16"/>
                <a:gd name="T1" fmla="*/ 1 h 4"/>
                <a:gd name="T2" fmla="*/ 14 w 16"/>
                <a:gd name="T3" fmla="*/ 3 h 4"/>
                <a:gd name="T4" fmla="*/ 0 w 16"/>
                <a:gd name="T5" fmla="*/ 1 h 4"/>
              </a:gdLst>
              <a:ahLst/>
              <a:cxnLst>
                <a:cxn ang="0">
                  <a:pos x="T0" y="T1"/>
                </a:cxn>
                <a:cxn ang="0">
                  <a:pos x="T2" y="T3"/>
                </a:cxn>
                <a:cxn ang="0">
                  <a:pos x="T4" y="T5"/>
                </a:cxn>
              </a:cxnLst>
              <a:rect l="0" t="0" r="r" b="b"/>
              <a:pathLst>
                <a:path w="16" h="4">
                  <a:moveTo>
                    <a:pt x="0" y="1"/>
                  </a:moveTo>
                  <a:cubicBezTo>
                    <a:pt x="3" y="0"/>
                    <a:pt x="16" y="0"/>
                    <a:pt x="14" y="3"/>
                  </a:cubicBezTo>
                  <a:cubicBezTo>
                    <a:pt x="11" y="1"/>
                    <a:pt x="4" y="4"/>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16"/>
            <p:cNvSpPr/>
            <p:nvPr/>
          </p:nvSpPr>
          <p:spPr bwMode="auto">
            <a:xfrm>
              <a:off x="2820531" y="4425950"/>
              <a:ext cx="410915" cy="20638"/>
            </a:xfrm>
            <a:custGeom>
              <a:avLst/>
              <a:gdLst>
                <a:gd name="T0" fmla="*/ 0 w 72"/>
                <a:gd name="T1" fmla="*/ 1 h 6"/>
                <a:gd name="T2" fmla="*/ 72 w 72"/>
                <a:gd name="T3" fmla="*/ 2 h 6"/>
                <a:gd name="T4" fmla="*/ 42 w 72"/>
                <a:gd name="T5" fmla="*/ 2 h 6"/>
                <a:gd name="T6" fmla="*/ 0 w 72"/>
                <a:gd name="T7" fmla="*/ 1 h 6"/>
              </a:gdLst>
              <a:ahLst/>
              <a:cxnLst>
                <a:cxn ang="0">
                  <a:pos x="T0" y="T1"/>
                </a:cxn>
                <a:cxn ang="0">
                  <a:pos x="T2" y="T3"/>
                </a:cxn>
                <a:cxn ang="0">
                  <a:pos x="T4" y="T5"/>
                </a:cxn>
                <a:cxn ang="0">
                  <a:pos x="T6" y="T7"/>
                </a:cxn>
              </a:cxnLst>
              <a:rect l="0" t="0" r="r" b="b"/>
              <a:pathLst>
                <a:path w="72" h="6">
                  <a:moveTo>
                    <a:pt x="0" y="1"/>
                  </a:moveTo>
                  <a:cubicBezTo>
                    <a:pt x="24" y="1"/>
                    <a:pt x="50" y="0"/>
                    <a:pt x="72" y="2"/>
                  </a:cubicBezTo>
                  <a:cubicBezTo>
                    <a:pt x="63" y="3"/>
                    <a:pt x="53" y="2"/>
                    <a:pt x="42" y="2"/>
                  </a:cubicBezTo>
                  <a:cubicBezTo>
                    <a:pt x="27" y="2"/>
                    <a:pt x="10" y="6"/>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17"/>
            <p:cNvSpPr/>
            <p:nvPr/>
          </p:nvSpPr>
          <p:spPr bwMode="auto">
            <a:xfrm>
              <a:off x="2748344" y="4425950"/>
              <a:ext cx="55529" cy="20638"/>
            </a:xfrm>
            <a:custGeom>
              <a:avLst/>
              <a:gdLst>
                <a:gd name="T0" fmla="*/ 10 w 10"/>
                <a:gd name="T1" fmla="*/ 4 h 6"/>
                <a:gd name="T2" fmla="*/ 2 w 10"/>
                <a:gd name="T3" fmla="*/ 3 h 6"/>
                <a:gd name="T4" fmla="*/ 3 w 10"/>
                <a:gd name="T5" fmla="*/ 2 h 6"/>
                <a:gd name="T6" fmla="*/ 0 w 10"/>
                <a:gd name="T7" fmla="*/ 2 h 6"/>
                <a:gd name="T8" fmla="*/ 10 w 10"/>
                <a:gd name="T9" fmla="*/ 2 h 6"/>
                <a:gd name="T10" fmla="*/ 1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10" y="4"/>
                  </a:moveTo>
                  <a:cubicBezTo>
                    <a:pt x="8" y="4"/>
                    <a:pt x="3" y="6"/>
                    <a:pt x="2" y="3"/>
                  </a:cubicBezTo>
                  <a:cubicBezTo>
                    <a:pt x="3" y="3"/>
                    <a:pt x="4" y="3"/>
                    <a:pt x="3" y="2"/>
                  </a:cubicBezTo>
                  <a:cubicBezTo>
                    <a:pt x="2" y="2"/>
                    <a:pt x="0" y="3"/>
                    <a:pt x="0" y="2"/>
                  </a:cubicBezTo>
                  <a:cubicBezTo>
                    <a:pt x="2" y="0"/>
                    <a:pt x="9" y="0"/>
                    <a:pt x="10" y="2"/>
                  </a:cubicBezTo>
                  <a:cubicBezTo>
                    <a:pt x="9" y="2"/>
                    <a:pt x="10" y="3"/>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18"/>
            <p:cNvSpPr/>
            <p:nvPr/>
          </p:nvSpPr>
          <p:spPr bwMode="auto">
            <a:xfrm>
              <a:off x="2531781" y="4286250"/>
              <a:ext cx="124941" cy="15875"/>
            </a:xfrm>
            <a:custGeom>
              <a:avLst/>
              <a:gdLst>
                <a:gd name="T0" fmla="*/ 0 w 22"/>
                <a:gd name="T1" fmla="*/ 2 h 5"/>
                <a:gd name="T2" fmla="*/ 22 w 22"/>
                <a:gd name="T3" fmla="*/ 2 h 5"/>
                <a:gd name="T4" fmla="*/ 0 w 22"/>
                <a:gd name="T5" fmla="*/ 2 h 5"/>
              </a:gdLst>
              <a:ahLst/>
              <a:cxnLst>
                <a:cxn ang="0">
                  <a:pos x="T0" y="T1"/>
                </a:cxn>
                <a:cxn ang="0">
                  <a:pos x="T2" y="T3"/>
                </a:cxn>
                <a:cxn ang="0">
                  <a:pos x="T4" y="T5"/>
                </a:cxn>
              </a:cxnLst>
              <a:rect l="0" t="0" r="r" b="b"/>
              <a:pathLst>
                <a:path w="22" h="5">
                  <a:moveTo>
                    <a:pt x="0" y="2"/>
                  </a:moveTo>
                  <a:cubicBezTo>
                    <a:pt x="7" y="1"/>
                    <a:pt x="18" y="0"/>
                    <a:pt x="22" y="2"/>
                  </a:cubicBezTo>
                  <a:cubicBezTo>
                    <a:pt x="11" y="2"/>
                    <a:pt x="8" y="5"/>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20"/>
            <p:cNvSpPr/>
            <p:nvPr/>
          </p:nvSpPr>
          <p:spPr bwMode="auto">
            <a:xfrm>
              <a:off x="2606746" y="4479925"/>
              <a:ext cx="49976" cy="9525"/>
            </a:xfrm>
            <a:custGeom>
              <a:avLst/>
              <a:gdLst>
                <a:gd name="T0" fmla="*/ 9 w 9"/>
                <a:gd name="T1" fmla="*/ 2 h 3"/>
                <a:gd name="T2" fmla="*/ 2 w 9"/>
                <a:gd name="T3" fmla="*/ 3 h 3"/>
                <a:gd name="T4" fmla="*/ 9 w 9"/>
                <a:gd name="T5" fmla="*/ 2 h 3"/>
              </a:gdLst>
              <a:ahLst/>
              <a:cxnLst>
                <a:cxn ang="0">
                  <a:pos x="T0" y="T1"/>
                </a:cxn>
                <a:cxn ang="0">
                  <a:pos x="T2" y="T3"/>
                </a:cxn>
                <a:cxn ang="0">
                  <a:pos x="T4" y="T5"/>
                </a:cxn>
              </a:cxnLst>
              <a:rect l="0" t="0" r="r" b="b"/>
              <a:pathLst>
                <a:path w="9" h="3">
                  <a:moveTo>
                    <a:pt x="9" y="2"/>
                  </a:moveTo>
                  <a:cubicBezTo>
                    <a:pt x="8" y="3"/>
                    <a:pt x="5" y="3"/>
                    <a:pt x="2" y="3"/>
                  </a:cubicBezTo>
                  <a:cubicBezTo>
                    <a:pt x="0" y="0"/>
                    <a:pt x="9"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27"/>
            <p:cNvSpPr/>
            <p:nvPr/>
          </p:nvSpPr>
          <p:spPr bwMode="auto">
            <a:xfrm>
              <a:off x="9300765" y="4262438"/>
              <a:ext cx="222116" cy="15875"/>
            </a:xfrm>
            <a:custGeom>
              <a:avLst/>
              <a:gdLst>
                <a:gd name="T0" fmla="*/ 0 w 39"/>
                <a:gd name="T1" fmla="*/ 4 h 5"/>
                <a:gd name="T2" fmla="*/ 39 w 39"/>
                <a:gd name="T3" fmla="*/ 3 h 5"/>
                <a:gd name="T4" fmla="*/ 0 w 39"/>
                <a:gd name="T5" fmla="*/ 4 h 5"/>
              </a:gdLst>
              <a:ahLst/>
              <a:cxnLst>
                <a:cxn ang="0">
                  <a:pos x="T0" y="T1"/>
                </a:cxn>
                <a:cxn ang="0">
                  <a:pos x="T2" y="T3"/>
                </a:cxn>
                <a:cxn ang="0">
                  <a:pos x="T4" y="T5"/>
                </a:cxn>
              </a:cxnLst>
              <a:rect l="0" t="0" r="r" b="b"/>
              <a:pathLst>
                <a:path w="39" h="5">
                  <a:moveTo>
                    <a:pt x="0" y="4"/>
                  </a:moveTo>
                  <a:cubicBezTo>
                    <a:pt x="10" y="2"/>
                    <a:pt x="31" y="0"/>
                    <a:pt x="39" y="3"/>
                  </a:cubicBezTo>
                  <a:cubicBezTo>
                    <a:pt x="28" y="3"/>
                    <a:pt x="7" y="5"/>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28"/>
            <p:cNvSpPr/>
            <p:nvPr/>
          </p:nvSpPr>
          <p:spPr bwMode="auto">
            <a:xfrm>
              <a:off x="9206366" y="4229100"/>
              <a:ext cx="191576" cy="14288"/>
            </a:xfrm>
            <a:custGeom>
              <a:avLst/>
              <a:gdLst>
                <a:gd name="T0" fmla="*/ 27 w 34"/>
                <a:gd name="T1" fmla="*/ 0 h 4"/>
                <a:gd name="T2" fmla="*/ 34 w 34"/>
                <a:gd name="T3" fmla="*/ 0 h 4"/>
                <a:gd name="T4" fmla="*/ 0 w 34"/>
                <a:gd name="T5" fmla="*/ 1 h 4"/>
                <a:gd name="T6" fmla="*/ 27 w 34"/>
                <a:gd name="T7" fmla="*/ 0 h 4"/>
              </a:gdLst>
              <a:ahLst/>
              <a:cxnLst>
                <a:cxn ang="0">
                  <a:pos x="T0" y="T1"/>
                </a:cxn>
                <a:cxn ang="0">
                  <a:pos x="T2" y="T3"/>
                </a:cxn>
                <a:cxn ang="0">
                  <a:pos x="T4" y="T5"/>
                </a:cxn>
                <a:cxn ang="0">
                  <a:pos x="T6" y="T7"/>
                </a:cxn>
              </a:cxnLst>
              <a:rect l="0" t="0" r="r" b="b"/>
              <a:pathLst>
                <a:path w="34" h="4">
                  <a:moveTo>
                    <a:pt x="27" y="0"/>
                  </a:moveTo>
                  <a:cubicBezTo>
                    <a:pt x="29" y="0"/>
                    <a:pt x="32" y="0"/>
                    <a:pt x="34" y="0"/>
                  </a:cubicBezTo>
                  <a:cubicBezTo>
                    <a:pt x="23" y="2"/>
                    <a:pt x="6" y="4"/>
                    <a:pt x="0" y="1"/>
                  </a:cubicBezTo>
                  <a:cubicBezTo>
                    <a:pt x="7" y="1"/>
                    <a:pt x="18" y="1"/>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30"/>
            <p:cNvSpPr/>
            <p:nvPr/>
          </p:nvSpPr>
          <p:spPr bwMode="auto">
            <a:xfrm>
              <a:off x="8523359" y="4292600"/>
              <a:ext cx="69412" cy="12700"/>
            </a:xfrm>
            <a:custGeom>
              <a:avLst/>
              <a:gdLst>
                <a:gd name="T0" fmla="*/ 0 w 12"/>
                <a:gd name="T1" fmla="*/ 2 h 4"/>
                <a:gd name="T2" fmla="*/ 12 w 12"/>
                <a:gd name="T3" fmla="*/ 3 h 4"/>
                <a:gd name="T4" fmla="*/ 0 w 12"/>
                <a:gd name="T5" fmla="*/ 2 h 4"/>
              </a:gdLst>
              <a:ahLst/>
              <a:cxnLst>
                <a:cxn ang="0">
                  <a:pos x="T0" y="T1"/>
                </a:cxn>
                <a:cxn ang="0">
                  <a:pos x="T2" y="T3"/>
                </a:cxn>
                <a:cxn ang="0">
                  <a:pos x="T4" y="T5"/>
                </a:cxn>
              </a:cxnLst>
              <a:rect l="0" t="0" r="r" b="b"/>
              <a:pathLst>
                <a:path w="12" h="4">
                  <a:moveTo>
                    <a:pt x="0" y="2"/>
                  </a:moveTo>
                  <a:cubicBezTo>
                    <a:pt x="4" y="4"/>
                    <a:pt x="8" y="0"/>
                    <a:pt x="12" y="3"/>
                  </a:cubicBezTo>
                  <a:cubicBezTo>
                    <a:pt x="8" y="4"/>
                    <a:pt x="1"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33"/>
            <p:cNvSpPr/>
            <p:nvPr/>
          </p:nvSpPr>
          <p:spPr bwMode="auto">
            <a:xfrm>
              <a:off x="8120775" y="4308475"/>
              <a:ext cx="74965" cy="15875"/>
            </a:xfrm>
            <a:custGeom>
              <a:avLst/>
              <a:gdLst>
                <a:gd name="T0" fmla="*/ 5 w 13"/>
                <a:gd name="T1" fmla="*/ 2 h 5"/>
                <a:gd name="T2" fmla="*/ 2 w 13"/>
                <a:gd name="T3" fmla="*/ 1 h 5"/>
                <a:gd name="T4" fmla="*/ 13 w 13"/>
                <a:gd name="T5" fmla="*/ 2 h 5"/>
                <a:gd name="T6" fmla="*/ 4 w 13"/>
                <a:gd name="T7" fmla="*/ 4 h 5"/>
                <a:gd name="T8" fmla="*/ 5 w 13"/>
                <a:gd name="T9" fmla="*/ 2 h 5"/>
              </a:gdLst>
              <a:ahLst/>
              <a:cxnLst>
                <a:cxn ang="0">
                  <a:pos x="T0" y="T1"/>
                </a:cxn>
                <a:cxn ang="0">
                  <a:pos x="T2" y="T3"/>
                </a:cxn>
                <a:cxn ang="0">
                  <a:pos x="T4" y="T5"/>
                </a:cxn>
                <a:cxn ang="0">
                  <a:pos x="T6" y="T7"/>
                </a:cxn>
                <a:cxn ang="0">
                  <a:pos x="T8" y="T9"/>
                </a:cxn>
              </a:cxnLst>
              <a:rect l="0" t="0" r="r" b="b"/>
              <a:pathLst>
                <a:path w="13" h="5">
                  <a:moveTo>
                    <a:pt x="5" y="2"/>
                  </a:moveTo>
                  <a:cubicBezTo>
                    <a:pt x="3" y="2"/>
                    <a:pt x="0" y="2"/>
                    <a:pt x="2" y="1"/>
                  </a:cubicBezTo>
                  <a:cubicBezTo>
                    <a:pt x="5" y="2"/>
                    <a:pt x="12" y="0"/>
                    <a:pt x="13" y="2"/>
                  </a:cubicBezTo>
                  <a:cubicBezTo>
                    <a:pt x="8" y="2"/>
                    <a:pt x="7" y="5"/>
                    <a:pt x="4" y="4"/>
                  </a:cubicBezTo>
                  <a:cubicBezTo>
                    <a:pt x="4" y="4"/>
                    <a:pt x="5"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35"/>
            <p:cNvSpPr/>
            <p:nvPr/>
          </p:nvSpPr>
          <p:spPr bwMode="auto">
            <a:xfrm>
              <a:off x="7690424" y="4311650"/>
              <a:ext cx="347057" cy="33338"/>
            </a:xfrm>
            <a:custGeom>
              <a:avLst/>
              <a:gdLst>
                <a:gd name="T0" fmla="*/ 29 w 61"/>
                <a:gd name="T1" fmla="*/ 5 h 10"/>
                <a:gd name="T2" fmla="*/ 38 w 61"/>
                <a:gd name="T3" fmla="*/ 5 h 10"/>
                <a:gd name="T4" fmla="*/ 37 w 61"/>
                <a:gd name="T5" fmla="*/ 2 h 10"/>
                <a:gd name="T6" fmla="*/ 61 w 61"/>
                <a:gd name="T7" fmla="*/ 2 h 10"/>
                <a:gd name="T8" fmla="*/ 60 w 61"/>
                <a:gd name="T9" fmla="*/ 3 h 10"/>
                <a:gd name="T10" fmla="*/ 61 w 61"/>
                <a:gd name="T11" fmla="*/ 4 h 10"/>
                <a:gd name="T12" fmla="*/ 56 w 61"/>
                <a:gd name="T13" fmla="*/ 5 h 10"/>
                <a:gd name="T14" fmla="*/ 42 w 61"/>
                <a:gd name="T15" fmla="*/ 7 h 10"/>
                <a:gd name="T16" fmla="*/ 42 w 61"/>
                <a:gd name="T17" fmla="*/ 3 h 10"/>
                <a:gd name="T18" fmla="*/ 39 w 61"/>
                <a:gd name="T19" fmla="*/ 5 h 10"/>
                <a:gd name="T20" fmla="*/ 41 w 61"/>
                <a:gd name="T21" fmla="*/ 7 h 10"/>
                <a:gd name="T22" fmla="*/ 0 w 61"/>
                <a:gd name="T23" fmla="*/ 5 h 10"/>
                <a:gd name="T24" fmla="*/ 29 w 61"/>
                <a:gd name="T2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10">
                  <a:moveTo>
                    <a:pt x="29" y="5"/>
                  </a:moveTo>
                  <a:cubicBezTo>
                    <a:pt x="35" y="4"/>
                    <a:pt x="32" y="3"/>
                    <a:pt x="38" y="5"/>
                  </a:cubicBezTo>
                  <a:cubicBezTo>
                    <a:pt x="37" y="4"/>
                    <a:pt x="36" y="3"/>
                    <a:pt x="37" y="2"/>
                  </a:cubicBezTo>
                  <a:cubicBezTo>
                    <a:pt x="44" y="3"/>
                    <a:pt x="53" y="0"/>
                    <a:pt x="61" y="2"/>
                  </a:cubicBezTo>
                  <a:cubicBezTo>
                    <a:pt x="60" y="2"/>
                    <a:pt x="59" y="2"/>
                    <a:pt x="60" y="3"/>
                  </a:cubicBezTo>
                  <a:cubicBezTo>
                    <a:pt x="60" y="3"/>
                    <a:pt x="61" y="3"/>
                    <a:pt x="61" y="4"/>
                  </a:cubicBezTo>
                  <a:cubicBezTo>
                    <a:pt x="58" y="4"/>
                    <a:pt x="54" y="2"/>
                    <a:pt x="56" y="5"/>
                  </a:cubicBezTo>
                  <a:cubicBezTo>
                    <a:pt x="49" y="5"/>
                    <a:pt x="47" y="2"/>
                    <a:pt x="42" y="7"/>
                  </a:cubicBezTo>
                  <a:cubicBezTo>
                    <a:pt x="41" y="5"/>
                    <a:pt x="46" y="3"/>
                    <a:pt x="42" y="3"/>
                  </a:cubicBezTo>
                  <a:cubicBezTo>
                    <a:pt x="41" y="3"/>
                    <a:pt x="39" y="4"/>
                    <a:pt x="39" y="5"/>
                  </a:cubicBezTo>
                  <a:cubicBezTo>
                    <a:pt x="40" y="5"/>
                    <a:pt x="41" y="5"/>
                    <a:pt x="41" y="7"/>
                  </a:cubicBezTo>
                  <a:cubicBezTo>
                    <a:pt x="30" y="10"/>
                    <a:pt x="9" y="10"/>
                    <a:pt x="0" y="5"/>
                  </a:cubicBezTo>
                  <a:cubicBezTo>
                    <a:pt x="11" y="5"/>
                    <a:pt x="28" y="1"/>
                    <a:pt x="2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36"/>
            <p:cNvSpPr>
              <a:spLocks noEditPoints="1"/>
            </p:cNvSpPr>
            <p:nvPr/>
          </p:nvSpPr>
          <p:spPr bwMode="auto">
            <a:xfrm>
              <a:off x="2498463" y="4229100"/>
              <a:ext cx="5225279" cy="184150"/>
            </a:xfrm>
            <a:custGeom>
              <a:avLst/>
              <a:gdLst>
                <a:gd name="T0" fmla="*/ 48 w 921"/>
                <a:gd name="T1" fmla="*/ 20 h 56"/>
                <a:gd name="T2" fmla="*/ 31 w 921"/>
                <a:gd name="T3" fmla="*/ 23 h 56"/>
                <a:gd name="T4" fmla="*/ 5 w 921"/>
                <a:gd name="T5" fmla="*/ 31 h 56"/>
                <a:gd name="T6" fmla="*/ 2 w 921"/>
                <a:gd name="T7" fmla="*/ 43 h 56"/>
                <a:gd name="T8" fmla="*/ 148 w 921"/>
                <a:gd name="T9" fmla="*/ 51 h 56"/>
                <a:gd name="T10" fmla="*/ 166 w 921"/>
                <a:gd name="T11" fmla="*/ 53 h 56"/>
                <a:gd name="T12" fmla="*/ 344 w 921"/>
                <a:gd name="T13" fmla="*/ 53 h 56"/>
                <a:gd name="T14" fmla="*/ 644 w 921"/>
                <a:gd name="T15" fmla="*/ 49 h 56"/>
                <a:gd name="T16" fmla="*/ 783 w 921"/>
                <a:gd name="T17" fmla="*/ 41 h 56"/>
                <a:gd name="T18" fmla="*/ 826 w 921"/>
                <a:gd name="T19" fmla="*/ 39 h 56"/>
                <a:gd name="T20" fmla="*/ 645 w 921"/>
                <a:gd name="T21" fmla="*/ 45 h 56"/>
                <a:gd name="T22" fmla="*/ 287 w 921"/>
                <a:gd name="T23" fmla="*/ 44 h 56"/>
                <a:gd name="T24" fmla="*/ 406 w 921"/>
                <a:gd name="T25" fmla="*/ 42 h 56"/>
                <a:gd name="T26" fmla="*/ 386 w 921"/>
                <a:gd name="T27" fmla="*/ 37 h 56"/>
                <a:gd name="T28" fmla="*/ 373 w 921"/>
                <a:gd name="T29" fmla="*/ 41 h 56"/>
                <a:gd name="T30" fmla="*/ 349 w 921"/>
                <a:gd name="T31" fmla="*/ 41 h 56"/>
                <a:gd name="T32" fmla="*/ 193 w 921"/>
                <a:gd name="T33" fmla="*/ 38 h 56"/>
                <a:gd name="T34" fmla="*/ 115 w 921"/>
                <a:gd name="T35" fmla="*/ 37 h 56"/>
                <a:gd name="T36" fmla="*/ 264 w 921"/>
                <a:gd name="T37" fmla="*/ 29 h 56"/>
                <a:gd name="T38" fmla="*/ 281 w 921"/>
                <a:gd name="T39" fmla="*/ 25 h 56"/>
                <a:gd name="T40" fmla="*/ 314 w 921"/>
                <a:gd name="T41" fmla="*/ 31 h 56"/>
                <a:gd name="T42" fmla="*/ 296 w 921"/>
                <a:gd name="T43" fmla="*/ 27 h 56"/>
                <a:gd name="T44" fmla="*/ 329 w 921"/>
                <a:gd name="T45" fmla="*/ 23 h 56"/>
                <a:gd name="T46" fmla="*/ 377 w 921"/>
                <a:gd name="T47" fmla="*/ 19 h 56"/>
                <a:gd name="T48" fmla="*/ 530 w 921"/>
                <a:gd name="T49" fmla="*/ 20 h 56"/>
                <a:gd name="T50" fmla="*/ 921 w 921"/>
                <a:gd name="T51" fmla="*/ 0 h 56"/>
                <a:gd name="T52" fmla="*/ 618 w 921"/>
                <a:gd name="T53" fmla="*/ 11 h 56"/>
                <a:gd name="T54" fmla="*/ 525 w 921"/>
                <a:gd name="T55" fmla="*/ 16 h 56"/>
                <a:gd name="T56" fmla="*/ 495 w 921"/>
                <a:gd name="T57" fmla="*/ 13 h 56"/>
                <a:gd name="T58" fmla="*/ 447 w 921"/>
                <a:gd name="T59" fmla="*/ 16 h 56"/>
                <a:gd name="T60" fmla="*/ 427 w 921"/>
                <a:gd name="T61" fmla="*/ 14 h 56"/>
                <a:gd name="T62" fmla="*/ 391 w 921"/>
                <a:gd name="T63" fmla="*/ 13 h 56"/>
                <a:gd name="T64" fmla="*/ 347 w 921"/>
                <a:gd name="T65" fmla="*/ 16 h 56"/>
                <a:gd name="T66" fmla="*/ 341 w 921"/>
                <a:gd name="T67" fmla="*/ 13 h 56"/>
                <a:gd name="T68" fmla="*/ 329 w 921"/>
                <a:gd name="T69" fmla="*/ 16 h 56"/>
                <a:gd name="T70" fmla="*/ 318 w 921"/>
                <a:gd name="T71" fmla="*/ 13 h 56"/>
                <a:gd name="T72" fmla="*/ 296 w 921"/>
                <a:gd name="T73" fmla="*/ 15 h 56"/>
                <a:gd name="T74" fmla="*/ 278 w 921"/>
                <a:gd name="T75" fmla="*/ 12 h 56"/>
                <a:gd name="T76" fmla="*/ 29 w 921"/>
                <a:gd name="T77" fmla="*/ 17 h 56"/>
                <a:gd name="T78" fmla="*/ 33 w 921"/>
                <a:gd name="T79" fmla="*/ 22 h 56"/>
                <a:gd name="T80" fmla="*/ 180 w 921"/>
                <a:gd name="T81" fmla="*/ 42 h 56"/>
                <a:gd name="T82" fmla="*/ 135 w 921"/>
                <a:gd name="T83" fmla="*/ 41 h 56"/>
                <a:gd name="T84" fmla="*/ 135 w 921"/>
                <a:gd name="T85" fmla="*/ 41 h 56"/>
                <a:gd name="T86" fmla="*/ 233 w 921"/>
                <a:gd name="T87" fmla="*/ 28 h 56"/>
                <a:gd name="T88" fmla="*/ 233 w 921"/>
                <a:gd name="T89"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1" h="56">
                  <a:moveTo>
                    <a:pt x="33" y="22"/>
                  </a:moveTo>
                  <a:cubicBezTo>
                    <a:pt x="38" y="22"/>
                    <a:pt x="41" y="20"/>
                    <a:pt x="48" y="20"/>
                  </a:cubicBezTo>
                  <a:cubicBezTo>
                    <a:pt x="47" y="26"/>
                    <a:pt x="34" y="23"/>
                    <a:pt x="30" y="25"/>
                  </a:cubicBezTo>
                  <a:cubicBezTo>
                    <a:pt x="29" y="24"/>
                    <a:pt x="30" y="23"/>
                    <a:pt x="31" y="23"/>
                  </a:cubicBezTo>
                  <a:cubicBezTo>
                    <a:pt x="28" y="22"/>
                    <a:pt x="19" y="22"/>
                    <a:pt x="21" y="27"/>
                  </a:cubicBezTo>
                  <a:cubicBezTo>
                    <a:pt x="13" y="28"/>
                    <a:pt x="7" y="26"/>
                    <a:pt x="5" y="31"/>
                  </a:cubicBezTo>
                  <a:cubicBezTo>
                    <a:pt x="6" y="35"/>
                    <a:pt x="12" y="35"/>
                    <a:pt x="17" y="36"/>
                  </a:cubicBezTo>
                  <a:cubicBezTo>
                    <a:pt x="13" y="39"/>
                    <a:pt x="2" y="37"/>
                    <a:pt x="2" y="43"/>
                  </a:cubicBezTo>
                  <a:cubicBezTo>
                    <a:pt x="8" y="39"/>
                    <a:pt x="0" y="50"/>
                    <a:pt x="6" y="53"/>
                  </a:cubicBezTo>
                  <a:cubicBezTo>
                    <a:pt x="53" y="52"/>
                    <a:pt x="107" y="51"/>
                    <a:pt x="148" y="51"/>
                  </a:cubicBezTo>
                  <a:cubicBezTo>
                    <a:pt x="147" y="53"/>
                    <a:pt x="146" y="51"/>
                    <a:pt x="144" y="51"/>
                  </a:cubicBezTo>
                  <a:cubicBezTo>
                    <a:pt x="146" y="56"/>
                    <a:pt x="164" y="45"/>
                    <a:pt x="166" y="53"/>
                  </a:cubicBezTo>
                  <a:cubicBezTo>
                    <a:pt x="214" y="49"/>
                    <a:pt x="290" y="55"/>
                    <a:pt x="343" y="52"/>
                  </a:cubicBezTo>
                  <a:cubicBezTo>
                    <a:pt x="345" y="51"/>
                    <a:pt x="346" y="53"/>
                    <a:pt x="344" y="53"/>
                  </a:cubicBezTo>
                  <a:cubicBezTo>
                    <a:pt x="408" y="53"/>
                    <a:pt x="479" y="52"/>
                    <a:pt x="540" y="51"/>
                  </a:cubicBezTo>
                  <a:cubicBezTo>
                    <a:pt x="572" y="50"/>
                    <a:pt x="612" y="52"/>
                    <a:pt x="644" y="49"/>
                  </a:cubicBezTo>
                  <a:cubicBezTo>
                    <a:pt x="652" y="48"/>
                    <a:pt x="659" y="44"/>
                    <a:pt x="660" y="48"/>
                  </a:cubicBezTo>
                  <a:cubicBezTo>
                    <a:pt x="705" y="44"/>
                    <a:pt x="740" y="44"/>
                    <a:pt x="783" y="41"/>
                  </a:cubicBezTo>
                  <a:cubicBezTo>
                    <a:pt x="783" y="40"/>
                    <a:pt x="781" y="41"/>
                    <a:pt x="781" y="40"/>
                  </a:cubicBezTo>
                  <a:cubicBezTo>
                    <a:pt x="803" y="43"/>
                    <a:pt x="807" y="38"/>
                    <a:pt x="826" y="39"/>
                  </a:cubicBezTo>
                  <a:cubicBezTo>
                    <a:pt x="827" y="36"/>
                    <a:pt x="821" y="39"/>
                    <a:pt x="823" y="36"/>
                  </a:cubicBezTo>
                  <a:cubicBezTo>
                    <a:pt x="754" y="39"/>
                    <a:pt x="702" y="43"/>
                    <a:pt x="645" y="45"/>
                  </a:cubicBezTo>
                  <a:cubicBezTo>
                    <a:pt x="527" y="49"/>
                    <a:pt x="400" y="49"/>
                    <a:pt x="290" y="46"/>
                  </a:cubicBezTo>
                  <a:cubicBezTo>
                    <a:pt x="288" y="46"/>
                    <a:pt x="288" y="44"/>
                    <a:pt x="287" y="44"/>
                  </a:cubicBezTo>
                  <a:cubicBezTo>
                    <a:pt x="260" y="44"/>
                    <a:pt x="232" y="42"/>
                    <a:pt x="206" y="41"/>
                  </a:cubicBezTo>
                  <a:cubicBezTo>
                    <a:pt x="275" y="39"/>
                    <a:pt x="332" y="44"/>
                    <a:pt x="406" y="42"/>
                  </a:cubicBezTo>
                  <a:cubicBezTo>
                    <a:pt x="400" y="39"/>
                    <a:pt x="385" y="42"/>
                    <a:pt x="378" y="40"/>
                  </a:cubicBezTo>
                  <a:cubicBezTo>
                    <a:pt x="379" y="36"/>
                    <a:pt x="383" y="40"/>
                    <a:pt x="386" y="37"/>
                  </a:cubicBezTo>
                  <a:cubicBezTo>
                    <a:pt x="384" y="35"/>
                    <a:pt x="377" y="37"/>
                    <a:pt x="373" y="37"/>
                  </a:cubicBezTo>
                  <a:cubicBezTo>
                    <a:pt x="373" y="38"/>
                    <a:pt x="373" y="40"/>
                    <a:pt x="373" y="41"/>
                  </a:cubicBezTo>
                  <a:cubicBezTo>
                    <a:pt x="366" y="40"/>
                    <a:pt x="358" y="40"/>
                    <a:pt x="352" y="38"/>
                  </a:cubicBezTo>
                  <a:cubicBezTo>
                    <a:pt x="348" y="37"/>
                    <a:pt x="351" y="41"/>
                    <a:pt x="349" y="41"/>
                  </a:cubicBezTo>
                  <a:cubicBezTo>
                    <a:pt x="316" y="39"/>
                    <a:pt x="277" y="42"/>
                    <a:pt x="246" y="36"/>
                  </a:cubicBezTo>
                  <a:cubicBezTo>
                    <a:pt x="235" y="40"/>
                    <a:pt x="210" y="36"/>
                    <a:pt x="193" y="38"/>
                  </a:cubicBezTo>
                  <a:cubicBezTo>
                    <a:pt x="169" y="39"/>
                    <a:pt x="140" y="35"/>
                    <a:pt x="122" y="35"/>
                  </a:cubicBezTo>
                  <a:cubicBezTo>
                    <a:pt x="122" y="35"/>
                    <a:pt x="117" y="37"/>
                    <a:pt x="115" y="37"/>
                  </a:cubicBezTo>
                  <a:cubicBezTo>
                    <a:pt x="106" y="38"/>
                    <a:pt x="96" y="36"/>
                    <a:pt x="89" y="35"/>
                  </a:cubicBezTo>
                  <a:cubicBezTo>
                    <a:pt x="145" y="28"/>
                    <a:pt x="219" y="35"/>
                    <a:pt x="264" y="29"/>
                  </a:cubicBezTo>
                  <a:cubicBezTo>
                    <a:pt x="253" y="29"/>
                    <a:pt x="246" y="29"/>
                    <a:pt x="241" y="26"/>
                  </a:cubicBezTo>
                  <a:cubicBezTo>
                    <a:pt x="256" y="28"/>
                    <a:pt x="258" y="23"/>
                    <a:pt x="281" y="25"/>
                  </a:cubicBezTo>
                  <a:cubicBezTo>
                    <a:pt x="285" y="27"/>
                    <a:pt x="277" y="30"/>
                    <a:pt x="280" y="31"/>
                  </a:cubicBezTo>
                  <a:cubicBezTo>
                    <a:pt x="292" y="30"/>
                    <a:pt x="301" y="33"/>
                    <a:pt x="314" y="31"/>
                  </a:cubicBezTo>
                  <a:cubicBezTo>
                    <a:pt x="307" y="29"/>
                    <a:pt x="299" y="28"/>
                    <a:pt x="291" y="28"/>
                  </a:cubicBezTo>
                  <a:cubicBezTo>
                    <a:pt x="290" y="26"/>
                    <a:pt x="295" y="28"/>
                    <a:pt x="296" y="27"/>
                  </a:cubicBezTo>
                  <a:cubicBezTo>
                    <a:pt x="282" y="23"/>
                    <a:pt x="315" y="25"/>
                    <a:pt x="319" y="25"/>
                  </a:cubicBezTo>
                  <a:cubicBezTo>
                    <a:pt x="323" y="25"/>
                    <a:pt x="327" y="23"/>
                    <a:pt x="329" y="23"/>
                  </a:cubicBezTo>
                  <a:cubicBezTo>
                    <a:pt x="339" y="22"/>
                    <a:pt x="361" y="22"/>
                    <a:pt x="372" y="23"/>
                  </a:cubicBezTo>
                  <a:cubicBezTo>
                    <a:pt x="372" y="20"/>
                    <a:pt x="375" y="20"/>
                    <a:pt x="377" y="19"/>
                  </a:cubicBezTo>
                  <a:cubicBezTo>
                    <a:pt x="381" y="19"/>
                    <a:pt x="384" y="21"/>
                    <a:pt x="388" y="22"/>
                  </a:cubicBezTo>
                  <a:cubicBezTo>
                    <a:pt x="433" y="19"/>
                    <a:pt x="486" y="18"/>
                    <a:pt x="530" y="20"/>
                  </a:cubicBezTo>
                  <a:cubicBezTo>
                    <a:pt x="530" y="19"/>
                    <a:pt x="529" y="19"/>
                    <a:pt x="530" y="18"/>
                  </a:cubicBezTo>
                  <a:cubicBezTo>
                    <a:pt x="648" y="16"/>
                    <a:pt x="801" y="9"/>
                    <a:pt x="921" y="0"/>
                  </a:cubicBezTo>
                  <a:cubicBezTo>
                    <a:pt x="823" y="2"/>
                    <a:pt x="728" y="10"/>
                    <a:pt x="635" y="13"/>
                  </a:cubicBezTo>
                  <a:cubicBezTo>
                    <a:pt x="631" y="10"/>
                    <a:pt x="625" y="10"/>
                    <a:pt x="618" y="11"/>
                  </a:cubicBezTo>
                  <a:cubicBezTo>
                    <a:pt x="621" y="12"/>
                    <a:pt x="628" y="11"/>
                    <a:pt x="632" y="12"/>
                  </a:cubicBezTo>
                  <a:cubicBezTo>
                    <a:pt x="603" y="14"/>
                    <a:pt x="556" y="14"/>
                    <a:pt x="525" y="16"/>
                  </a:cubicBezTo>
                  <a:cubicBezTo>
                    <a:pt x="521" y="16"/>
                    <a:pt x="528" y="12"/>
                    <a:pt x="524" y="13"/>
                  </a:cubicBezTo>
                  <a:cubicBezTo>
                    <a:pt x="511" y="14"/>
                    <a:pt x="505" y="13"/>
                    <a:pt x="495" y="13"/>
                  </a:cubicBezTo>
                  <a:cubicBezTo>
                    <a:pt x="499" y="15"/>
                    <a:pt x="505" y="15"/>
                    <a:pt x="511" y="14"/>
                  </a:cubicBezTo>
                  <a:cubicBezTo>
                    <a:pt x="489" y="17"/>
                    <a:pt x="467" y="17"/>
                    <a:pt x="447" y="16"/>
                  </a:cubicBezTo>
                  <a:cubicBezTo>
                    <a:pt x="445" y="14"/>
                    <a:pt x="443" y="13"/>
                    <a:pt x="432" y="14"/>
                  </a:cubicBezTo>
                  <a:cubicBezTo>
                    <a:pt x="431" y="14"/>
                    <a:pt x="427" y="14"/>
                    <a:pt x="427" y="14"/>
                  </a:cubicBezTo>
                  <a:cubicBezTo>
                    <a:pt x="426" y="15"/>
                    <a:pt x="424" y="17"/>
                    <a:pt x="418" y="16"/>
                  </a:cubicBezTo>
                  <a:cubicBezTo>
                    <a:pt x="420" y="12"/>
                    <a:pt x="400" y="14"/>
                    <a:pt x="391" y="13"/>
                  </a:cubicBezTo>
                  <a:cubicBezTo>
                    <a:pt x="391" y="14"/>
                    <a:pt x="393" y="14"/>
                    <a:pt x="393" y="15"/>
                  </a:cubicBezTo>
                  <a:cubicBezTo>
                    <a:pt x="378" y="16"/>
                    <a:pt x="363" y="17"/>
                    <a:pt x="347" y="16"/>
                  </a:cubicBezTo>
                  <a:cubicBezTo>
                    <a:pt x="349" y="14"/>
                    <a:pt x="356" y="15"/>
                    <a:pt x="358" y="14"/>
                  </a:cubicBezTo>
                  <a:cubicBezTo>
                    <a:pt x="354" y="11"/>
                    <a:pt x="345" y="15"/>
                    <a:pt x="341" y="13"/>
                  </a:cubicBezTo>
                  <a:cubicBezTo>
                    <a:pt x="341" y="15"/>
                    <a:pt x="346" y="13"/>
                    <a:pt x="346" y="15"/>
                  </a:cubicBezTo>
                  <a:cubicBezTo>
                    <a:pt x="340" y="17"/>
                    <a:pt x="336" y="16"/>
                    <a:pt x="329" y="16"/>
                  </a:cubicBezTo>
                  <a:cubicBezTo>
                    <a:pt x="334" y="13"/>
                    <a:pt x="325" y="10"/>
                    <a:pt x="332" y="10"/>
                  </a:cubicBezTo>
                  <a:cubicBezTo>
                    <a:pt x="326" y="8"/>
                    <a:pt x="321" y="9"/>
                    <a:pt x="318" y="13"/>
                  </a:cubicBezTo>
                  <a:cubicBezTo>
                    <a:pt x="319" y="15"/>
                    <a:pt x="323" y="14"/>
                    <a:pt x="327" y="14"/>
                  </a:cubicBezTo>
                  <a:cubicBezTo>
                    <a:pt x="318" y="17"/>
                    <a:pt x="308" y="16"/>
                    <a:pt x="296" y="15"/>
                  </a:cubicBezTo>
                  <a:cubicBezTo>
                    <a:pt x="297" y="12"/>
                    <a:pt x="302" y="14"/>
                    <a:pt x="305" y="13"/>
                  </a:cubicBezTo>
                  <a:cubicBezTo>
                    <a:pt x="298" y="11"/>
                    <a:pt x="289" y="12"/>
                    <a:pt x="278" y="12"/>
                  </a:cubicBezTo>
                  <a:cubicBezTo>
                    <a:pt x="277" y="11"/>
                    <a:pt x="281" y="10"/>
                    <a:pt x="277" y="8"/>
                  </a:cubicBezTo>
                  <a:cubicBezTo>
                    <a:pt x="194" y="2"/>
                    <a:pt x="109" y="12"/>
                    <a:pt x="29" y="17"/>
                  </a:cubicBezTo>
                  <a:cubicBezTo>
                    <a:pt x="28" y="21"/>
                    <a:pt x="34" y="18"/>
                    <a:pt x="36" y="19"/>
                  </a:cubicBezTo>
                  <a:cubicBezTo>
                    <a:pt x="37" y="21"/>
                    <a:pt x="31" y="18"/>
                    <a:pt x="33" y="22"/>
                  </a:cubicBezTo>
                  <a:close/>
                  <a:moveTo>
                    <a:pt x="162" y="41"/>
                  </a:moveTo>
                  <a:cubicBezTo>
                    <a:pt x="168" y="40"/>
                    <a:pt x="177" y="38"/>
                    <a:pt x="180" y="42"/>
                  </a:cubicBezTo>
                  <a:cubicBezTo>
                    <a:pt x="174" y="42"/>
                    <a:pt x="165" y="44"/>
                    <a:pt x="162" y="41"/>
                  </a:cubicBezTo>
                  <a:close/>
                  <a:moveTo>
                    <a:pt x="135" y="41"/>
                  </a:moveTo>
                  <a:cubicBezTo>
                    <a:pt x="148" y="41"/>
                    <a:pt x="152" y="40"/>
                    <a:pt x="161" y="42"/>
                  </a:cubicBezTo>
                  <a:cubicBezTo>
                    <a:pt x="152" y="42"/>
                    <a:pt x="141" y="44"/>
                    <a:pt x="135" y="41"/>
                  </a:cubicBezTo>
                  <a:close/>
                  <a:moveTo>
                    <a:pt x="233" y="25"/>
                  </a:moveTo>
                  <a:cubicBezTo>
                    <a:pt x="233" y="26"/>
                    <a:pt x="233" y="27"/>
                    <a:pt x="233" y="28"/>
                  </a:cubicBezTo>
                  <a:cubicBezTo>
                    <a:pt x="225" y="30"/>
                    <a:pt x="216" y="27"/>
                    <a:pt x="208" y="25"/>
                  </a:cubicBezTo>
                  <a:cubicBezTo>
                    <a:pt x="218" y="23"/>
                    <a:pt x="225" y="26"/>
                    <a:pt x="23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37"/>
            <p:cNvSpPr/>
            <p:nvPr/>
          </p:nvSpPr>
          <p:spPr bwMode="auto">
            <a:xfrm>
              <a:off x="4922305" y="42719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38"/>
            <p:cNvSpPr/>
            <p:nvPr/>
          </p:nvSpPr>
          <p:spPr bwMode="auto">
            <a:xfrm>
              <a:off x="7609908" y="4324350"/>
              <a:ext cx="52753" cy="14288"/>
            </a:xfrm>
            <a:custGeom>
              <a:avLst/>
              <a:gdLst>
                <a:gd name="T0" fmla="*/ 9 w 9"/>
                <a:gd name="T1" fmla="*/ 2 h 4"/>
                <a:gd name="T2" fmla="*/ 6 w 9"/>
                <a:gd name="T3" fmla="*/ 3 h 4"/>
                <a:gd name="T4" fmla="*/ 6 w 9"/>
                <a:gd name="T5" fmla="*/ 4 h 4"/>
                <a:gd name="T6" fmla="*/ 0 w 9"/>
                <a:gd name="T7" fmla="*/ 4 h 4"/>
                <a:gd name="T8" fmla="*/ 0 w 9"/>
                <a:gd name="T9" fmla="*/ 1 h 4"/>
                <a:gd name="T10" fmla="*/ 9 w 9"/>
                <a:gd name="T11" fmla="*/ 2 h 4"/>
              </a:gdLst>
              <a:ahLst/>
              <a:cxnLst>
                <a:cxn ang="0">
                  <a:pos x="T0" y="T1"/>
                </a:cxn>
                <a:cxn ang="0">
                  <a:pos x="T2" y="T3"/>
                </a:cxn>
                <a:cxn ang="0">
                  <a:pos x="T4" y="T5"/>
                </a:cxn>
                <a:cxn ang="0">
                  <a:pos x="T6" y="T7"/>
                </a:cxn>
                <a:cxn ang="0">
                  <a:pos x="T8" y="T9"/>
                </a:cxn>
                <a:cxn ang="0">
                  <a:pos x="T10" y="T11"/>
                </a:cxn>
              </a:cxnLst>
              <a:rect l="0" t="0" r="r" b="b"/>
              <a:pathLst>
                <a:path w="9" h="4">
                  <a:moveTo>
                    <a:pt x="9" y="2"/>
                  </a:moveTo>
                  <a:cubicBezTo>
                    <a:pt x="8" y="2"/>
                    <a:pt x="6" y="2"/>
                    <a:pt x="6" y="3"/>
                  </a:cubicBezTo>
                  <a:cubicBezTo>
                    <a:pt x="7" y="3"/>
                    <a:pt x="7" y="4"/>
                    <a:pt x="6" y="4"/>
                  </a:cubicBezTo>
                  <a:cubicBezTo>
                    <a:pt x="4" y="3"/>
                    <a:pt x="4" y="4"/>
                    <a:pt x="0" y="4"/>
                  </a:cubicBezTo>
                  <a:cubicBezTo>
                    <a:pt x="0" y="3"/>
                    <a:pt x="0" y="2"/>
                    <a:pt x="0" y="1"/>
                  </a:cubicBezTo>
                  <a:cubicBezTo>
                    <a:pt x="4" y="3"/>
                    <a:pt x="6"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39"/>
            <p:cNvSpPr/>
            <p:nvPr/>
          </p:nvSpPr>
          <p:spPr bwMode="auto">
            <a:xfrm>
              <a:off x="7207322" y="4298950"/>
              <a:ext cx="130494" cy="12700"/>
            </a:xfrm>
            <a:custGeom>
              <a:avLst/>
              <a:gdLst>
                <a:gd name="T0" fmla="*/ 23 w 23"/>
                <a:gd name="T1" fmla="*/ 2 h 4"/>
                <a:gd name="T2" fmla="*/ 2 w 23"/>
                <a:gd name="T3" fmla="*/ 2 h 4"/>
                <a:gd name="T4" fmla="*/ 23 w 23"/>
                <a:gd name="T5" fmla="*/ 2 h 4"/>
              </a:gdLst>
              <a:ahLst/>
              <a:cxnLst>
                <a:cxn ang="0">
                  <a:pos x="T0" y="T1"/>
                </a:cxn>
                <a:cxn ang="0">
                  <a:pos x="T2" y="T3"/>
                </a:cxn>
                <a:cxn ang="0">
                  <a:pos x="T4" y="T5"/>
                </a:cxn>
              </a:cxnLst>
              <a:rect l="0" t="0" r="r" b="b"/>
              <a:pathLst>
                <a:path w="23" h="4">
                  <a:moveTo>
                    <a:pt x="23" y="2"/>
                  </a:moveTo>
                  <a:cubicBezTo>
                    <a:pt x="17" y="4"/>
                    <a:pt x="0" y="4"/>
                    <a:pt x="2" y="2"/>
                  </a:cubicBezTo>
                  <a:cubicBezTo>
                    <a:pt x="5" y="2"/>
                    <a:pt x="20" y="0"/>
                    <a:pt x="2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40"/>
            <p:cNvSpPr/>
            <p:nvPr/>
          </p:nvSpPr>
          <p:spPr bwMode="auto">
            <a:xfrm>
              <a:off x="7223981" y="4344988"/>
              <a:ext cx="63859" cy="15875"/>
            </a:xfrm>
            <a:custGeom>
              <a:avLst/>
              <a:gdLst>
                <a:gd name="T0" fmla="*/ 4 w 11"/>
                <a:gd name="T1" fmla="*/ 2 h 5"/>
                <a:gd name="T2" fmla="*/ 9 w 11"/>
                <a:gd name="T3" fmla="*/ 2 h 5"/>
                <a:gd name="T4" fmla="*/ 8 w 11"/>
                <a:gd name="T5" fmla="*/ 0 h 5"/>
                <a:gd name="T6" fmla="*/ 11 w 11"/>
                <a:gd name="T7" fmla="*/ 4 h 5"/>
                <a:gd name="T8" fmla="*/ 4 w 11"/>
                <a:gd name="T9" fmla="*/ 2 h 5"/>
              </a:gdLst>
              <a:ahLst/>
              <a:cxnLst>
                <a:cxn ang="0">
                  <a:pos x="T0" y="T1"/>
                </a:cxn>
                <a:cxn ang="0">
                  <a:pos x="T2" y="T3"/>
                </a:cxn>
                <a:cxn ang="0">
                  <a:pos x="T4" y="T5"/>
                </a:cxn>
                <a:cxn ang="0">
                  <a:pos x="T6" y="T7"/>
                </a:cxn>
                <a:cxn ang="0">
                  <a:pos x="T8" y="T9"/>
                </a:cxn>
              </a:cxnLst>
              <a:rect l="0" t="0" r="r" b="b"/>
              <a:pathLst>
                <a:path w="11" h="5">
                  <a:moveTo>
                    <a:pt x="4" y="2"/>
                  </a:moveTo>
                  <a:cubicBezTo>
                    <a:pt x="3" y="4"/>
                    <a:pt x="9" y="3"/>
                    <a:pt x="9" y="2"/>
                  </a:cubicBezTo>
                  <a:cubicBezTo>
                    <a:pt x="7" y="2"/>
                    <a:pt x="7" y="0"/>
                    <a:pt x="8" y="0"/>
                  </a:cubicBezTo>
                  <a:cubicBezTo>
                    <a:pt x="8" y="3"/>
                    <a:pt x="11" y="2"/>
                    <a:pt x="11" y="4"/>
                  </a:cubicBezTo>
                  <a:cubicBezTo>
                    <a:pt x="8" y="4"/>
                    <a:pt x="0" y="5"/>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44"/>
            <p:cNvSpPr/>
            <p:nvPr/>
          </p:nvSpPr>
          <p:spPr bwMode="auto">
            <a:xfrm>
              <a:off x="6157824" y="4194175"/>
              <a:ext cx="238775" cy="28575"/>
            </a:xfrm>
            <a:custGeom>
              <a:avLst/>
              <a:gdLst>
                <a:gd name="T0" fmla="*/ 0 w 42"/>
                <a:gd name="T1" fmla="*/ 6 h 9"/>
                <a:gd name="T2" fmla="*/ 34 w 42"/>
                <a:gd name="T3" fmla="*/ 5 h 9"/>
                <a:gd name="T4" fmla="*/ 42 w 42"/>
                <a:gd name="T5" fmla="*/ 6 h 9"/>
                <a:gd name="T6" fmla="*/ 0 w 42"/>
                <a:gd name="T7" fmla="*/ 6 h 9"/>
              </a:gdLst>
              <a:ahLst/>
              <a:cxnLst>
                <a:cxn ang="0">
                  <a:pos x="T0" y="T1"/>
                </a:cxn>
                <a:cxn ang="0">
                  <a:pos x="T2" y="T3"/>
                </a:cxn>
                <a:cxn ang="0">
                  <a:pos x="T4" y="T5"/>
                </a:cxn>
                <a:cxn ang="0">
                  <a:pos x="T6" y="T7"/>
                </a:cxn>
              </a:cxnLst>
              <a:rect l="0" t="0" r="r" b="b"/>
              <a:pathLst>
                <a:path w="42" h="9">
                  <a:moveTo>
                    <a:pt x="0" y="6"/>
                  </a:moveTo>
                  <a:cubicBezTo>
                    <a:pt x="8" y="3"/>
                    <a:pt x="23" y="5"/>
                    <a:pt x="34" y="5"/>
                  </a:cubicBezTo>
                  <a:cubicBezTo>
                    <a:pt x="36" y="5"/>
                    <a:pt x="42" y="0"/>
                    <a:pt x="42" y="6"/>
                  </a:cubicBezTo>
                  <a:cubicBezTo>
                    <a:pt x="29" y="6"/>
                    <a:pt x="4" y="9"/>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45"/>
            <p:cNvSpPr/>
            <p:nvPr/>
          </p:nvSpPr>
          <p:spPr bwMode="auto">
            <a:xfrm>
              <a:off x="5907944" y="4330700"/>
              <a:ext cx="97177" cy="14288"/>
            </a:xfrm>
            <a:custGeom>
              <a:avLst/>
              <a:gdLst>
                <a:gd name="T0" fmla="*/ 3 w 17"/>
                <a:gd name="T1" fmla="*/ 2 h 4"/>
                <a:gd name="T2" fmla="*/ 17 w 17"/>
                <a:gd name="T3" fmla="*/ 3 h 4"/>
                <a:gd name="T4" fmla="*/ 3 w 17"/>
                <a:gd name="T5" fmla="*/ 2 h 4"/>
              </a:gdLst>
              <a:ahLst/>
              <a:cxnLst>
                <a:cxn ang="0">
                  <a:pos x="T0" y="T1"/>
                </a:cxn>
                <a:cxn ang="0">
                  <a:pos x="T2" y="T3"/>
                </a:cxn>
                <a:cxn ang="0">
                  <a:pos x="T4" y="T5"/>
                </a:cxn>
              </a:cxnLst>
              <a:rect l="0" t="0" r="r" b="b"/>
              <a:pathLst>
                <a:path w="17" h="4">
                  <a:moveTo>
                    <a:pt x="3" y="2"/>
                  </a:moveTo>
                  <a:cubicBezTo>
                    <a:pt x="4" y="2"/>
                    <a:pt x="14" y="0"/>
                    <a:pt x="17" y="3"/>
                  </a:cubicBezTo>
                  <a:cubicBezTo>
                    <a:pt x="15" y="4"/>
                    <a:pt x="0" y="3"/>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46"/>
            <p:cNvSpPr/>
            <p:nvPr/>
          </p:nvSpPr>
          <p:spPr bwMode="auto">
            <a:xfrm>
              <a:off x="5466489" y="4357688"/>
              <a:ext cx="397033" cy="9525"/>
            </a:xfrm>
            <a:custGeom>
              <a:avLst/>
              <a:gdLst>
                <a:gd name="T0" fmla="*/ 70 w 70"/>
                <a:gd name="T1" fmla="*/ 1 h 3"/>
                <a:gd name="T2" fmla="*/ 0 w 70"/>
                <a:gd name="T3" fmla="*/ 2 h 3"/>
                <a:gd name="T4" fmla="*/ 70 w 70"/>
                <a:gd name="T5" fmla="*/ 1 h 3"/>
              </a:gdLst>
              <a:ahLst/>
              <a:cxnLst>
                <a:cxn ang="0">
                  <a:pos x="T0" y="T1"/>
                </a:cxn>
                <a:cxn ang="0">
                  <a:pos x="T2" y="T3"/>
                </a:cxn>
                <a:cxn ang="0">
                  <a:pos x="T4" y="T5"/>
                </a:cxn>
              </a:cxnLst>
              <a:rect l="0" t="0" r="r" b="b"/>
              <a:pathLst>
                <a:path w="70" h="3">
                  <a:moveTo>
                    <a:pt x="70" y="1"/>
                  </a:moveTo>
                  <a:cubicBezTo>
                    <a:pt x="40" y="2"/>
                    <a:pt x="28" y="3"/>
                    <a:pt x="0" y="2"/>
                  </a:cubicBezTo>
                  <a:cubicBezTo>
                    <a:pt x="22" y="1"/>
                    <a:pt x="51" y="0"/>
                    <a:pt x="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48"/>
            <p:cNvSpPr/>
            <p:nvPr/>
          </p:nvSpPr>
          <p:spPr bwMode="auto">
            <a:xfrm>
              <a:off x="4808469" y="4354513"/>
              <a:ext cx="435904" cy="15875"/>
            </a:xfrm>
            <a:custGeom>
              <a:avLst/>
              <a:gdLst>
                <a:gd name="T0" fmla="*/ 14 w 77"/>
                <a:gd name="T1" fmla="*/ 0 h 5"/>
                <a:gd name="T2" fmla="*/ 21 w 77"/>
                <a:gd name="T3" fmla="*/ 3 h 5"/>
                <a:gd name="T4" fmla="*/ 62 w 77"/>
                <a:gd name="T5" fmla="*/ 3 h 5"/>
                <a:gd name="T6" fmla="*/ 53 w 77"/>
                <a:gd name="T7" fmla="*/ 5 h 5"/>
                <a:gd name="T8" fmla="*/ 0 w 77"/>
                <a:gd name="T9" fmla="*/ 3 h 5"/>
                <a:gd name="T10" fmla="*/ 14 w 77"/>
                <a:gd name="T11" fmla="*/ 0 h 5"/>
              </a:gdLst>
              <a:ahLst/>
              <a:cxnLst>
                <a:cxn ang="0">
                  <a:pos x="T0" y="T1"/>
                </a:cxn>
                <a:cxn ang="0">
                  <a:pos x="T2" y="T3"/>
                </a:cxn>
                <a:cxn ang="0">
                  <a:pos x="T4" y="T5"/>
                </a:cxn>
                <a:cxn ang="0">
                  <a:pos x="T6" y="T7"/>
                </a:cxn>
                <a:cxn ang="0">
                  <a:pos x="T8" y="T9"/>
                </a:cxn>
                <a:cxn ang="0">
                  <a:pos x="T10" y="T11"/>
                </a:cxn>
              </a:cxnLst>
              <a:rect l="0" t="0" r="r" b="b"/>
              <a:pathLst>
                <a:path w="77" h="5">
                  <a:moveTo>
                    <a:pt x="14" y="0"/>
                  </a:moveTo>
                  <a:cubicBezTo>
                    <a:pt x="16" y="2"/>
                    <a:pt x="18" y="3"/>
                    <a:pt x="21" y="3"/>
                  </a:cubicBezTo>
                  <a:cubicBezTo>
                    <a:pt x="35" y="3"/>
                    <a:pt x="47" y="3"/>
                    <a:pt x="62" y="3"/>
                  </a:cubicBezTo>
                  <a:cubicBezTo>
                    <a:pt x="77" y="4"/>
                    <a:pt x="56" y="5"/>
                    <a:pt x="53" y="5"/>
                  </a:cubicBezTo>
                  <a:cubicBezTo>
                    <a:pt x="41" y="5"/>
                    <a:pt x="12" y="5"/>
                    <a:pt x="0" y="3"/>
                  </a:cubicBezTo>
                  <a:cubicBezTo>
                    <a:pt x="8" y="3"/>
                    <a:pt x="12" y="5"/>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49"/>
            <p:cNvSpPr/>
            <p:nvPr/>
          </p:nvSpPr>
          <p:spPr bwMode="auto">
            <a:xfrm>
              <a:off x="4466967" y="4479925"/>
              <a:ext cx="63859" cy="19050"/>
            </a:xfrm>
            <a:custGeom>
              <a:avLst/>
              <a:gdLst>
                <a:gd name="T0" fmla="*/ 8 w 11"/>
                <a:gd name="T1" fmla="*/ 3 h 6"/>
                <a:gd name="T2" fmla="*/ 7 w 11"/>
                <a:gd name="T3" fmla="*/ 4 h 6"/>
                <a:gd name="T4" fmla="*/ 9 w 11"/>
                <a:gd name="T5" fmla="*/ 5 h 6"/>
                <a:gd name="T6" fmla="*/ 3 w 11"/>
                <a:gd name="T7" fmla="*/ 2 h 6"/>
                <a:gd name="T8" fmla="*/ 8 w 11"/>
                <a:gd name="T9" fmla="*/ 3 h 6"/>
              </a:gdLst>
              <a:ahLst/>
              <a:cxnLst>
                <a:cxn ang="0">
                  <a:pos x="T0" y="T1"/>
                </a:cxn>
                <a:cxn ang="0">
                  <a:pos x="T2" y="T3"/>
                </a:cxn>
                <a:cxn ang="0">
                  <a:pos x="T4" y="T5"/>
                </a:cxn>
                <a:cxn ang="0">
                  <a:pos x="T6" y="T7"/>
                </a:cxn>
                <a:cxn ang="0">
                  <a:pos x="T8" y="T9"/>
                </a:cxn>
              </a:cxnLst>
              <a:rect l="0" t="0" r="r" b="b"/>
              <a:pathLst>
                <a:path w="11" h="6">
                  <a:moveTo>
                    <a:pt x="8" y="3"/>
                  </a:moveTo>
                  <a:cubicBezTo>
                    <a:pt x="7" y="3"/>
                    <a:pt x="7" y="3"/>
                    <a:pt x="7" y="4"/>
                  </a:cubicBezTo>
                  <a:cubicBezTo>
                    <a:pt x="8" y="4"/>
                    <a:pt x="9" y="4"/>
                    <a:pt x="9" y="5"/>
                  </a:cubicBezTo>
                  <a:cubicBezTo>
                    <a:pt x="6" y="6"/>
                    <a:pt x="0" y="4"/>
                    <a:pt x="3" y="2"/>
                  </a:cubicBezTo>
                  <a:cubicBezTo>
                    <a:pt x="4" y="5"/>
                    <a:pt x="11" y="0"/>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50"/>
            <p:cNvSpPr/>
            <p:nvPr/>
          </p:nvSpPr>
          <p:spPr bwMode="auto">
            <a:xfrm>
              <a:off x="3770077" y="4475163"/>
              <a:ext cx="169364" cy="14288"/>
            </a:xfrm>
            <a:custGeom>
              <a:avLst/>
              <a:gdLst>
                <a:gd name="T0" fmla="*/ 0 w 30"/>
                <a:gd name="T1" fmla="*/ 2 h 4"/>
                <a:gd name="T2" fmla="*/ 30 w 30"/>
                <a:gd name="T3" fmla="*/ 4 h 4"/>
                <a:gd name="T4" fmla="*/ 0 w 30"/>
                <a:gd name="T5" fmla="*/ 2 h 4"/>
              </a:gdLst>
              <a:ahLst/>
              <a:cxnLst>
                <a:cxn ang="0">
                  <a:pos x="T0" y="T1"/>
                </a:cxn>
                <a:cxn ang="0">
                  <a:pos x="T2" y="T3"/>
                </a:cxn>
                <a:cxn ang="0">
                  <a:pos x="T4" y="T5"/>
                </a:cxn>
              </a:cxnLst>
              <a:rect l="0" t="0" r="r" b="b"/>
              <a:pathLst>
                <a:path w="30" h="4">
                  <a:moveTo>
                    <a:pt x="0" y="2"/>
                  </a:moveTo>
                  <a:cubicBezTo>
                    <a:pt x="8" y="0"/>
                    <a:pt x="22" y="2"/>
                    <a:pt x="30" y="4"/>
                  </a:cubicBezTo>
                  <a:cubicBezTo>
                    <a:pt x="20" y="3"/>
                    <a:pt x="8"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51"/>
            <p:cNvSpPr/>
            <p:nvPr/>
          </p:nvSpPr>
          <p:spPr bwMode="auto">
            <a:xfrm>
              <a:off x="2481804" y="4249738"/>
              <a:ext cx="77741" cy="15875"/>
            </a:xfrm>
            <a:custGeom>
              <a:avLst/>
              <a:gdLst>
                <a:gd name="T0" fmla="*/ 14 w 14"/>
                <a:gd name="T1" fmla="*/ 2 h 5"/>
                <a:gd name="T2" fmla="*/ 14 w 14"/>
                <a:gd name="T3" fmla="*/ 4 h 5"/>
                <a:gd name="T4" fmla="*/ 1 w 14"/>
                <a:gd name="T5" fmla="*/ 5 h 5"/>
                <a:gd name="T6" fmla="*/ 14 w 14"/>
                <a:gd name="T7" fmla="*/ 2 h 5"/>
              </a:gdLst>
              <a:ahLst/>
              <a:cxnLst>
                <a:cxn ang="0">
                  <a:pos x="T0" y="T1"/>
                </a:cxn>
                <a:cxn ang="0">
                  <a:pos x="T2" y="T3"/>
                </a:cxn>
                <a:cxn ang="0">
                  <a:pos x="T4" y="T5"/>
                </a:cxn>
                <a:cxn ang="0">
                  <a:pos x="T6" y="T7"/>
                </a:cxn>
              </a:cxnLst>
              <a:rect l="0" t="0" r="r" b="b"/>
              <a:pathLst>
                <a:path w="14" h="5">
                  <a:moveTo>
                    <a:pt x="14" y="2"/>
                  </a:moveTo>
                  <a:cubicBezTo>
                    <a:pt x="13" y="3"/>
                    <a:pt x="13" y="3"/>
                    <a:pt x="14" y="4"/>
                  </a:cubicBezTo>
                  <a:cubicBezTo>
                    <a:pt x="9" y="2"/>
                    <a:pt x="7" y="5"/>
                    <a:pt x="1" y="5"/>
                  </a:cubicBezTo>
                  <a:cubicBezTo>
                    <a:pt x="0" y="0"/>
                    <a:pt x="12" y="4"/>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53"/>
            <p:cNvSpPr/>
            <p:nvPr/>
          </p:nvSpPr>
          <p:spPr bwMode="auto">
            <a:xfrm>
              <a:off x="7526615" y="4327525"/>
              <a:ext cx="44423" cy="20638"/>
            </a:xfrm>
            <a:custGeom>
              <a:avLst/>
              <a:gdLst>
                <a:gd name="T0" fmla="*/ 8 w 8"/>
                <a:gd name="T1" fmla="*/ 3 h 6"/>
                <a:gd name="T2" fmla="*/ 2 w 8"/>
                <a:gd name="T3" fmla="*/ 6 h 6"/>
                <a:gd name="T4" fmla="*/ 0 w 8"/>
                <a:gd name="T5" fmla="*/ 2 h 6"/>
                <a:gd name="T6" fmla="*/ 8 w 8"/>
                <a:gd name="T7" fmla="*/ 3 h 6"/>
              </a:gdLst>
              <a:ahLst/>
              <a:cxnLst>
                <a:cxn ang="0">
                  <a:pos x="T0" y="T1"/>
                </a:cxn>
                <a:cxn ang="0">
                  <a:pos x="T2" y="T3"/>
                </a:cxn>
                <a:cxn ang="0">
                  <a:pos x="T4" y="T5"/>
                </a:cxn>
                <a:cxn ang="0">
                  <a:pos x="T6" y="T7"/>
                </a:cxn>
              </a:cxnLst>
              <a:rect l="0" t="0" r="r" b="b"/>
              <a:pathLst>
                <a:path w="8" h="6">
                  <a:moveTo>
                    <a:pt x="8" y="3"/>
                  </a:moveTo>
                  <a:cubicBezTo>
                    <a:pt x="6" y="5"/>
                    <a:pt x="5" y="3"/>
                    <a:pt x="2" y="6"/>
                  </a:cubicBezTo>
                  <a:cubicBezTo>
                    <a:pt x="2" y="4"/>
                    <a:pt x="1" y="3"/>
                    <a:pt x="0" y="2"/>
                  </a:cubicBezTo>
                  <a:cubicBezTo>
                    <a:pt x="2" y="2"/>
                    <a:pt x="7" y="0"/>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54"/>
            <p:cNvSpPr/>
            <p:nvPr/>
          </p:nvSpPr>
          <p:spPr bwMode="auto">
            <a:xfrm>
              <a:off x="7371134" y="4330700"/>
              <a:ext cx="124941" cy="23813"/>
            </a:xfrm>
            <a:custGeom>
              <a:avLst/>
              <a:gdLst>
                <a:gd name="T0" fmla="*/ 22 w 22"/>
                <a:gd name="T1" fmla="*/ 2 h 7"/>
                <a:gd name="T2" fmla="*/ 22 w 22"/>
                <a:gd name="T3" fmla="*/ 4 h 7"/>
                <a:gd name="T4" fmla="*/ 0 w 22"/>
                <a:gd name="T5" fmla="*/ 7 h 7"/>
                <a:gd name="T6" fmla="*/ 0 w 22"/>
                <a:gd name="T7" fmla="*/ 2 h 7"/>
                <a:gd name="T8" fmla="*/ 22 w 22"/>
                <a:gd name="T9" fmla="*/ 2 h 7"/>
              </a:gdLst>
              <a:ahLst/>
              <a:cxnLst>
                <a:cxn ang="0">
                  <a:pos x="T0" y="T1"/>
                </a:cxn>
                <a:cxn ang="0">
                  <a:pos x="T2" y="T3"/>
                </a:cxn>
                <a:cxn ang="0">
                  <a:pos x="T4" y="T5"/>
                </a:cxn>
                <a:cxn ang="0">
                  <a:pos x="T6" y="T7"/>
                </a:cxn>
                <a:cxn ang="0">
                  <a:pos x="T8" y="T9"/>
                </a:cxn>
              </a:cxnLst>
              <a:rect l="0" t="0" r="r" b="b"/>
              <a:pathLst>
                <a:path w="22" h="7">
                  <a:moveTo>
                    <a:pt x="22" y="2"/>
                  </a:moveTo>
                  <a:cubicBezTo>
                    <a:pt x="21" y="2"/>
                    <a:pt x="22" y="3"/>
                    <a:pt x="22" y="4"/>
                  </a:cubicBezTo>
                  <a:cubicBezTo>
                    <a:pt x="15" y="5"/>
                    <a:pt x="7" y="5"/>
                    <a:pt x="0" y="7"/>
                  </a:cubicBezTo>
                  <a:cubicBezTo>
                    <a:pt x="0" y="5"/>
                    <a:pt x="0" y="4"/>
                    <a:pt x="0" y="2"/>
                  </a:cubicBezTo>
                  <a:cubicBezTo>
                    <a:pt x="5" y="4"/>
                    <a:pt x="16" y="0"/>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55"/>
            <p:cNvSpPr/>
            <p:nvPr/>
          </p:nvSpPr>
          <p:spPr bwMode="auto">
            <a:xfrm>
              <a:off x="2645616" y="4449763"/>
              <a:ext cx="1043945" cy="42863"/>
            </a:xfrm>
            <a:custGeom>
              <a:avLst/>
              <a:gdLst>
                <a:gd name="T0" fmla="*/ 65 w 184"/>
                <a:gd name="T1" fmla="*/ 4 h 13"/>
                <a:gd name="T2" fmla="*/ 158 w 184"/>
                <a:gd name="T3" fmla="*/ 8 h 13"/>
                <a:gd name="T4" fmla="*/ 184 w 184"/>
                <a:gd name="T5" fmla="*/ 8 h 13"/>
                <a:gd name="T6" fmla="*/ 116 w 184"/>
                <a:gd name="T7" fmla="*/ 9 h 13"/>
                <a:gd name="T8" fmla="*/ 83 w 184"/>
                <a:gd name="T9" fmla="*/ 12 h 13"/>
                <a:gd name="T10" fmla="*/ 45 w 184"/>
                <a:gd name="T11" fmla="*/ 10 h 13"/>
                <a:gd name="T12" fmla="*/ 0 w 184"/>
                <a:gd name="T13" fmla="*/ 6 h 13"/>
                <a:gd name="T14" fmla="*/ 65 w 184"/>
                <a:gd name="T15" fmla="*/ 4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3">
                  <a:moveTo>
                    <a:pt x="65" y="4"/>
                  </a:moveTo>
                  <a:cubicBezTo>
                    <a:pt x="97" y="12"/>
                    <a:pt x="129" y="5"/>
                    <a:pt x="158" y="8"/>
                  </a:cubicBezTo>
                  <a:cubicBezTo>
                    <a:pt x="160" y="4"/>
                    <a:pt x="177" y="7"/>
                    <a:pt x="184" y="8"/>
                  </a:cubicBezTo>
                  <a:cubicBezTo>
                    <a:pt x="167" y="13"/>
                    <a:pt x="142" y="9"/>
                    <a:pt x="116" y="9"/>
                  </a:cubicBezTo>
                  <a:cubicBezTo>
                    <a:pt x="104" y="10"/>
                    <a:pt x="93" y="12"/>
                    <a:pt x="83" y="12"/>
                  </a:cubicBezTo>
                  <a:cubicBezTo>
                    <a:pt x="71" y="11"/>
                    <a:pt x="60" y="10"/>
                    <a:pt x="45" y="10"/>
                  </a:cubicBezTo>
                  <a:cubicBezTo>
                    <a:pt x="31" y="10"/>
                    <a:pt x="12" y="12"/>
                    <a:pt x="0" y="6"/>
                  </a:cubicBezTo>
                  <a:cubicBezTo>
                    <a:pt x="19" y="0"/>
                    <a:pt x="44" y="11"/>
                    <a:pt x="6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6" name="Audio Machine - Breath and Lif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0588" y="1505778"/>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1500"/>
                            </p:stCondLst>
                            <p:childTnLst>
                              <p:par>
                                <p:cTn id="18" presetID="53" presetClass="entr" presetSubtype="52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anim calcmode="lin" valueType="num">
                                      <p:cBhvr>
                                        <p:cTn id="23" dur="500" fill="hold"/>
                                        <p:tgtEl>
                                          <p:spTgt spid="2"/>
                                        </p:tgtEl>
                                        <p:attrNameLst>
                                          <p:attrName>ppt_x</p:attrName>
                                        </p:attrNameLst>
                                      </p:cBhvr>
                                      <p:tavLst>
                                        <p:tav tm="0">
                                          <p:val>
                                            <p:fltVal val="0.5"/>
                                          </p:val>
                                        </p:tav>
                                        <p:tav tm="100000">
                                          <p:val>
                                            <p:strVal val="#ppt_x"/>
                                          </p:val>
                                        </p:tav>
                                      </p:tavLst>
                                    </p:anim>
                                    <p:anim calcmode="lin" valueType="num">
                                      <p:cBhvr>
                                        <p:cTn id="24" dur="500" fill="hold"/>
                                        <p:tgtEl>
                                          <p:spTgt spid="2"/>
                                        </p:tgtEl>
                                        <p:attrNameLst>
                                          <p:attrName>ppt_y</p:attrName>
                                        </p:attrNameLst>
                                      </p:cBhvr>
                                      <p:tavLst>
                                        <p:tav tm="0">
                                          <p:val>
                                            <p:fltVal val="0.5"/>
                                          </p:val>
                                        </p:tav>
                                        <p:tav tm="100000">
                                          <p:val>
                                            <p:strVal val="#ppt_y"/>
                                          </p:val>
                                        </p:tav>
                                      </p:tavLst>
                                    </p:anim>
                                  </p:childTnLst>
                                </p:cTn>
                              </p:par>
                              <p:par>
                                <p:cTn id="25" presetID="53" presetClass="entr" presetSubtype="528" fill="hold" nodeType="withEffect">
                                  <p:stCondLst>
                                    <p:cond delay="10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anim calcmode="lin" valueType="num">
                                      <p:cBhvr>
                                        <p:cTn id="30" dur="500" fill="hold"/>
                                        <p:tgtEl>
                                          <p:spTgt spid="3"/>
                                        </p:tgtEl>
                                        <p:attrNameLst>
                                          <p:attrName>ppt_x</p:attrName>
                                        </p:attrNameLst>
                                      </p:cBhvr>
                                      <p:tavLst>
                                        <p:tav tm="0">
                                          <p:val>
                                            <p:fltVal val="0.5"/>
                                          </p:val>
                                        </p:tav>
                                        <p:tav tm="100000">
                                          <p:val>
                                            <p:strVal val="#ppt_x"/>
                                          </p:val>
                                        </p:tav>
                                      </p:tavLst>
                                    </p:anim>
                                    <p:anim calcmode="lin" valueType="num">
                                      <p:cBhvr>
                                        <p:cTn id="31" dur="500" fill="hold"/>
                                        <p:tgtEl>
                                          <p:spTgt spid="3"/>
                                        </p:tgtEl>
                                        <p:attrNameLst>
                                          <p:attrName>ppt_y</p:attrName>
                                        </p:attrNameLst>
                                      </p:cBhvr>
                                      <p:tavLst>
                                        <p:tav tm="0">
                                          <p:val>
                                            <p:fltVal val="0.5"/>
                                          </p:val>
                                        </p:tav>
                                        <p:tav tm="100000">
                                          <p:val>
                                            <p:strVal val="#ppt_y"/>
                                          </p:val>
                                        </p:tav>
                                      </p:tavLst>
                                    </p:anim>
                                  </p:childTnLst>
                                </p:cTn>
                              </p:par>
                              <p:par>
                                <p:cTn id="32" presetID="53" presetClass="entr" presetSubtype="528" fill="hold" nodeType="withEffect">
                                  <p:stCondLst>
                                    <p:cond delay="20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anim calcmode="lin" valueType="num">
                                      <p:cBhvr>
                                        <p:cTn id="37" dur="500" fill="hold"/>
                                        <p:tgtEl>
                                          <p:spTgt spid="4"/>
                                        </p:tgtEl>
                                        <p:attrNameLst>
                                          <p:attrName>ppt_x</p:attrName>
                                        </p:attrNameLst>
                                      </p:cBhvr>
                                      <p:tavLst>
                                        <p:tav tm="0">
                                          <p:val>
                                            <p:fltVal val="0.5"/>
                                          </p:val>
                                        </p:tav>
                                        <p:tav tm="100000">
                                          <p:val>
                                            <p:strVal val="#ppt_x"/>
                                          </p:val>
                                        </p:tav>
                                      </p:tavLst>
                                    </p:anim>
                                    <p:anim calcmode="lin" valueType="num">
                                      <p:cBhvr>
                                        <p:cTn id="38" dur="500" fill="hold"/>
                                        <p:tgtEl>
                                          <p:spTgt spid="4"/>
                                        </p:tgtEl>
                                        <p:attrNameLst>
                                          <p:attrName>ppt_y</p:attrName>
                                        </p:attrNameLst>
                                      </p:cBhvr>
                                      <p:tavLst>
                                        <p:tav tm="0">
                                          <p:val>
                                            <p:fltVal val="0.5"/>
                                          </p:val>
                                        </p:tav>
                                        <p:tav tm="100000">
                                          <p:val>
                                            <p:strVal val="#ppt_y"/>
                                          </p:val>
                                        </p:tav>
                                      </p:tavLst>
                                    </p:anim>
                                  </p:childTnLst>
                                </p:cTn>
                              </p:par>
                              <p:par>
                                <p:cTn id="39" presetID="53" presetClass="entr" presetSubtype="528" fill="hold" nodeType="withEffect">
                                  <p:stCondLst>
                                    <p:cond delay="40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anim calcmode="lin" valueType="num">
                                      <p:cBhvr>
                                        <p:cTn id="44" dur="500" fill="hold"/>
                                        <p:tgtEl>
                                          <p:spTgt spid="5"/>
                                        </p:tgtEl>
                                        <p:attrNameLst>
                                          <p:attrName>ppt_x</p:attrName>
                                        </p:attrNameLst>
                                      </p:cBhvr>
                                      <p:tavLst>
                                        <p:tav tm="0">
                                          <p:val>
                                            <p:fltVal val="0.5"/>
                                          </p:val>
                                        </p:tav>
                                        <p:tav tm="100000">
                                          <p:val>
                                            <p:strVal val="#ppt_x"/>
                                          </p:val>
                                        </p:tav>
                                      </p:tavLst>
                                    </p:anim>
                                    <p:anim calcmode="lin" valueType="num">
                                      <p:cBhvr>
                                        <p:cTn id="45" dur="500" fill="hold"/>
                                        <p:tgtEl>
                                          <p:spTgt spid="5"/>
                                        </p:tgtEl>
                                        <p:attrNameLst>
                                          <p:attrName>ppt_y</p:attrName>
                                        </p:attrNameLst>
                                      </p:cBhvr>
                                      <p:tavLst>
                                        <p:tav tm="0">
                                          <p:val>
                                            <p:fltVal val="0.5"/>
                                          </p:val>
                                        </p:tav>
                                        <p:tav tm="100000">
                                          <p:val>
                                            <p:strVal val="#ppt_y"/>
                                          </p:val>
                                        </p:tav>
                                      </p:tavLst>
                                    </p:anim>
                                  </p:childTnLst>
                                </p:cTn>
                              </p:par>
                            </p:childTnLst>
                          </p:cTn>
                        </p:par>
                        <p:par>
                          <p:cTn id="46" fill="hold">
                            <p:stCondLst>
                              <p:cond delay="2400"/>
                            </p:stCondLst>
                            <p:childTnLst>
                              <p:par>
                                <p:cTn id="47" presetID="23" presetClass="entr" presetSubtype="528" fill="hold" grpId="0" nodeType="afterEffect">
                                  <p:stCondLst>
                                    <p:cond delay="0"/>
                                  </p:stCondLst>
                                  <p:iterate type="lt">
                                    <p:tmPct val="15000"/>
                                  </p:iterate>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par>
                          <p:cTn id="53" fill="hold">
                            <p:stCondLst>
                              <p:cond delay="5225"/>
                            </p:stCondLst>
                            <p:childTnLst>
                              <p:par>
                                <p:cTn id="54" presetID="22" presetClass="entr" presetSubtype="8" fill="hold"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left)">
                                      <p:cBhvr>
                                        <p:cTn id="56" dur="500"/>
                                        <p:tgtEl>
                                          <p:spTgt spid="24"/>
                                        </p:tgtEl>
                                      </p:cBhvr>
                                    </p:animEffect>
                                  </p:childTnLst>
                                </p:cTn>
                              </p:par>
                            </p:childTnLst>
                          </p:cTn>
                        </p:par>
                        <p:par>
                          <p:cTn id="57" fill="hold">
                            <p:stCondLst>
                              <p:cond delay="5725"/>
                            </p:stCondLst>
                            <p:childTnLst>
                              <p:par>
                                <p:cTn id="58" presetID="31" presetClass="entr" presetSubtype="0" fill="hold" grpId="0" nodeType="afterEffect">
                                  <p:stCondLst>
                                    <p:cond delay="0"/>
                                  </p:stCondLst>
                                  <p:iterate type="lt">
                                    <p:tmPct val="5000"/>
                                  </p:iterate>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 calcmode="lin" valueType="num">
                                      <p:cBhvr>
                                        <p:cTn id="62" dur="500" fill="hold"/>
                                        <p:tgtEl>
                                          <p:spTgt spid="13"/>
                                        </p:tgtEl>
                                        <p:attrNameLst>
                                          <p:attrName>style.rotation</p:attrName>
                                        </p:attrNameLst>
                                      </p:cBhvr>
                                      <p:tavLst>
                                        <p:tav tm="0">
                                          <p:val>
                                            <p:fltVal val="90"/>
                                          </p:val>
                                        </p:tav>
                                        <p:tav tm="100000">
                                          <p:val>
                                            <p:fltVal val="0"/>
                                          </p:val>
                                        </p:tav>
                                      </p:tavLst>
                                    </p:anim>
                                    <p:animEffect transition="in" filter="fade">
                                      <p:cBhvr>
                                        <p:cTn id="6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64" repeatCount="indefinite" fill="hold" display="0">
                  <p:stCondLst>
                    <p:cond delay="indefinite"/>
                  </p:stCondLst>
                  <p:endCondLst>
                    <p:cond evt="onStopAudio" delay="0">
                      <p:tgtEl>
                        <p:sldTgt/>
                      </p:tgtEl>
                    </p:cond>
                  </p:endCondLst>
                </p:cTn>
                <p:tgtEl>
                  <p:spTgt spid="6"/>
                </p:tgtEl>
              </p:cMediaNode>
            </p:audio>
          </p:childTnLst>
        </p:cTn>
      </p:par>
    </p:tnLst>
    <p:bldLst>
      <p:bldP spid="18" grpId="0"/>
      <p:bldP spid="13"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9"/>
          <p:cNvSpPr>
            <a:spLocks noEditPoints="1"/>
          </p:cNvSpPr>
          <p:nvPr/>
        </p:nvSpPr>
        <p:spPr bwMode="auto">
          <a:xfrm>
            <a:off x="1485416" y="1851366"/>
            <a:ext cx="1454583" cy="1101398"/>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p>
        </p:txBody>
      </p:sp>
      <p:sp>
        <p:nvSpPr>
          <p:cNvPr id="3" name="Freeform 29"/>
          <p:cNvSpPr>
            <a:spLocks noEditPoints="1"/>
          </p:cNvSpPr>
          <p:nvPr/>
        </p:nvSpPr>
        <p:spPr bwMode="auto">
          <a:xfrm>
            <a:off x="3844709" y="1851366"/>
            <a:ext cx="1454583" cy="1101398"/>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chemeClr val="bg1">
              <a:lumMod val="65000"/>
            </a:schemeClr>
          </a:solidFill>
          <a:ln>
            <a:noFill/>
          </a:ln>
        </p:spPr>
        <p:txBody>
          <a:bodyPr vert="horz" wrap="square" lIns="68580" tIns="34290" rIns="68580" bIns="34290" numCol="1" anchor="t" anchorCtr="0" compatLnSpc="1"/>
          <a:lstStyle/>
          <a:p>
            <a:endParaRPr lang="zh-CN" altLang="en-US" sz="1350"/>
          </a:p>
        </p:txBody>
      </p:sp>
      <p:sp>
        <p:nvSpPr>
          <p:cNvPr id="4" name="Freeform 29"/>
          <p:cNvSpPr>
            <a:spLocks noEditPoints="1"/>
          </p:cNvSpPr>
          <p:nvPr/>
        </p:nvSpPr>
        <p:spPr bwMode="auto">
          <a:xfrm>
            <a:off x="6204001" y="1851366"/>
            <a:ext cx="1454583" cy="1101398"/>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p>
        </p:txBody>
      </p:sp>
      <p:grpSp>
        <p:nvGrpSpPr>
          <p:cNvPr id="8" name="组合 7"/>
          <p:cNvGrpSpPr/>
          <p:nvPr/>
        </p:nvGrpSpPr>
        <p:grpSpPr>
          <a:xfrm>
            <a:off x="1129765" y="3121599"/>
            <a:ext cx="2165885" cy="938499"/>
            <a:chOff x="7545255" y="2384859"/>
            <a:chExt cx="2887846" cy="1251332"/>
          </a:xfrm>
        </p:grpSpPr>
        <p:sp>
          <p:nvSpPr>
            <p:cNvPr id="9" name="矩形 8"/>
            <p:cNvSpPr/>
            <p:nvPr/>
          </p:nvSpPr>
          <p:spPr>
            <a:xfrm>
              <a:off x="7545255" y="2737483"/>
              <a:ext cx="2887846" cy="89870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rgbClr val="3C3C3B"/>
                  </a:solidFill>
                  <a:latin typeface="迷你简准圆" pitchFamily="65" charset="-122"/>
                  <a:ea typeface="迷你简准圆" pitchFamily="65" charset="-122"/>
                </a:rPr>
                <a:t>Users can present on a projector or computer or print the presentation into film for application</a:t>
              </a:r>
            </a:p>
          </p:txBody>
        </p:sp>
        <p:sp>
          <p:nvSpPr>
            <p:cNvPr id="10" name="矩形 9"/>
            <p:cNvSpPr/>
            <p:nvPr/>
          </p:nvSpPr>
          <p:spPr>
            <a:xfrm>
              <a:off x="7868191" y="2384859"/>
              <a:ext cx="2241974" cy="45550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b="1" dirty="0">
                  <a:solidFill>
                    <a:srgbClr val="3C3C3B"/>
                  </a:solidFill>
                  <a:latin typeface="迷你简准圆" pitchFamily="65" charset="-122"/>
                  <a:ea typeface="迷你简准圆" pitchFamily="65" charset="-122"/>
                </a:rPr>
                <a:t>Title text added</a:t>
              </a:r>
            </a:p>
          </p:txBody>
        </p:sp>
      </p:grpSp>
      <p:grpSp>
        <p:nvGrpSpPr>
          <p:cNvPr id="14" name="组合 13"/>
          <p:cNvGrpSpPr/>
          <p:nvPr/>
        </p:nvGrpSpPr>
        <p:grpSpPr>
          <a:xfrm>
            <a:off x="3489058" y="3121599"/>
            <a:ext cx="2165885" cy="938499"/>
            <a:chOff x="7545255" y="2384859"/>
            <a:chExt cx="2887846" cy="1251332"/>
          </a:xfrm>
        </p:grpSpPr>
        <p:sp>
          <p:nvSpPr>
            <p:cNvPr id="15" name="矩形 14"/>
            <p:cNvSpPr/>
            <p:nvPr/>
          </p:nvSpPr>
          <p:spPr>
            <a:xfrm>
              <a:off x="7545255" y="2737483"/>
              <a:ext cx="2887846" cy="89870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rgbClr val="3C3C3B"/>
                  </a:solidFill>
                  <a:latin typeface="迷你简准圆" pitchFamily="65" charset="-122"/>
                  <a:ea typeface="迷你简准圆" pitchFamily="65" charset="-122"/>
                </a:rPr>
                <a:t>Users can present on a projector or computer or print the presentation into film for application</a:t>
              </a:r>
            </a:p>
          </p:txBody>
        </p:sp>
        <p:sp>
          <p:nvSpPr>
            <p:cNvPr id="16" name="矩形 15"/>
            <p:cNvSpPr/>
            <p:nvPr/>
          </p:nvSpPr>
          <p:spPr>
            <a:xfrm>
              <a:off x="7868191" y="2384859"/>
              <a:ext cx="2241974" cy="4273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dirty="0">
                  <a:solidFill>
                    <a:schemeClr val="bg1">
                      <a:lumMod val="65000"/>
                    </a:schemeClr>
                  </a:solidFill>
                  <a:latin typeface="迷你简准圆" pitchFamily="65" charset="-122"/>
                  <a:ea typeface="迷你简准圆" pitchFamily="65" charset="-122"/>
                </a:rPr>
                <a:t>Title text added</a:t>
              </a:r>
            </a:p>
          </p:txBody>
        </p:sp>
      </p:grpSp>
      <p:grpSp>
        <p:nvGrpSpPr>
          <p:cNvPr id="17" name="组合 16"/>
          <p:cNvGrpSpPr/>
          <p:nvPr/>
        </p:nvGrpSpPr>
        <p:grpSpPr>
          <a:xfrm>
            <a:off x="5848350" y="3121599"/>
            <a:ext cx="2165885" cy="938499"/>
            <a:chOff x="7545255" y="2384859"/>
            <a:chExt cx="2887846" cy="1251332"/>
          </a:xfrm>
        </p:grpSpPr>
        <p:sp>
          <p:nvSpPr>
            <p:cNvPr id="18" name="矩形 17"/>
            <p:cNvSpPr/>
            <p:nvPr/>
          </p:nvSpPr>
          <p:spPr>
            <a:xfrm>
              <a:off x="7545255" y="2737483"/>
              <a:ext cx="2887846" cy="89870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rgbClr val="3C3C3B"/>
                  </a:solidFill>
                  <a:latin typeface="迷你简准圆" pitchFamily="65" charset="-122"/>
                  <a:ea typeface="迷你简准圆" pitchFamily="65" charset="-122"/>
                </a:rPr>
                <a:t>Users can present on a projector or computer or print the presentation into film for application</a:t>
              </a:r>
            </a:p>
          </p:txBody>
        </p:sp>
        <p:sp>
          <p:nvSpPr>
            <p:cNvPr id="19" name="矩形 18"/>
            <p:cNvSpPr/>
            <p:nvPr/>
          </p:nvSpPr>
          <p:spPr>
            <a:xfrm>
              <a:off x="7868191" y="2384859"/>
              <a:ext cx="2241974" cy="45550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b="1" dirty="0">
                  <a:solidFill>
                    <a:srgbClr val="3C3C3B"/>
                  </a:solidFill>
                  <a:latin typeface="迷你简准圆" pitchFamily="65" charset="-122"/>
                  <a:ea typeface="迷你简准圆" pitchFamily="65" charset="-122"/>
                </a:rPr>
                <a:t>Title text added</a:t>
              </a:r>
            </a:p>
          </p:txBody>
        </p:sp>
      </p:grpSp>
      <p:grpSp>
        <p:nvGrpSpPr>
          <p:cNvPr id="21" name="Group 25"/>
          <p:cNvGrpSpPr>
            <a:grpSpLocks noChangeAspect="1"/>
          </p:cNvGrpSpPr>
          <p:nvPr/>
        </p:nvGrpSpPr>
        <p:grpSpPr bwMode="auto">
          <a:xfrm>
            <a:off x="1983116" y="2112984"/>
            <a:ext cx="459183" cy="566723"/>
            <a:chOff x="3575" y="1824"/>
            <a:chExt cx="538" cy="664"/>
          </a:xfrm>
          <a:solidFill>
            <a:schemeClr val="accent1"/>
          </a:solidFill>
        </p:grpSpPr>
        <p:sp>
          <p:nvSpPr>
            <p:cNvPr id="22" name="Freeform 26"/>
            <p:cNvSpPr/>
            <p:nvPr/>
          </p:nvSpPr>
          <p:spPr bwMode="auto">
            <a:xfrm>
              <a:off x="3699" y="1878"/>
              <a:ext cx="60" cy="94"/>
            </a:xfrm>
            <a:custGeom>
              <a:avLst/>
              <a:gdLst>
                <a:gd name="T0" fmla="*/ 0 w 22"/>
                <a:gd name="T1" fmla="*/ 0 h 35"/>
                <a:gd name="T2" fmla="*/ 17 w 22"/>
                <a:gd name="T3" fmla="*/ 35 h 35"/>
                <a:gd name="T4" fmla="*/ 0 w 22"/>
                <a:gd name="T5" fmla="*/ 0 h 35"/>
              </a:gdLst>
              <a:ahLst/>
              <a:cxnLst>
                <a:cxn ang="0">
                  <a:pos x="T0" y="T1"/>
                </a:cxn>
                <a:cxn ang="0">
                  <a:pos x="T2" y="T3"/>
                </a:cxn>
                <a:cxn ang="0">
                  <a:pos x="T4" y="T5"/>
                </a:cxn>
              </a:cxnLst>
              <a:rect l="0" t="0" r="r" b="b"/>
              <a:pathLst>
                <a:path w="22" h="35">
                  <a:moveTo>
                    <a:pt x="0" y="0"/>
                  </a:moveTo>
                  <a:cubicBezTo>
                    <a:pt x="13" y="0"/>
                    <a:pt x="22" y="26"/>
                    <a:pt x="17" y="35"/>
                  </a:cubicBezTo>
                  <a:cubicBezTo>
                    <a:pt x="5" y="35"/>
                    <a:pt x="0" y="9"/>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3" name="Freeform 27"/>
            <p:cNvSpPr/>
            <p:nvPr/>
          </p:nvSpPr>
          <p:spPr bwMode="auto">
            <a:xfrm>
              <a:off x="3799" y="1824"/>
              <a:ext cx="49" cy="92"/>
            </a:xfrm>
            <a:custGeom>
              <a:avLst/>
              <a:gdLst>
                <a:gd name="T0" fmla="*/ 13 w 18"/>
                <a:gd name="T1" fmla="*/ 3 h 34"/>
                <a:gd name="T2" fmla="*/ 13 w 18"/>
                <a:gd name="T3" fmla="*/ 33 h 34"/>
                <a:gd name="T4" fmla="*/ 7 w 18"/>
                <a:gd name="T5" fmla="*/ 33 h 34"/>
                <a:gd name="T6" fmla="*/ 13 w 18"/>
                <a:gd name="T7" fmla="*/ 3 h 34"/>
              </a:gdLst>
              <a:ahLst/>
              <a:cxnLst>
                <a:cxn ang="0">
                  <a:pos x="T0" y="T1"/>
                </a:cxn>
                <a:cxn ang="0">
                  <a:pos x="T2" y="T3"/>
                </a:cxn>
                <a:cxn ang="0">
                  <a:pos x="T4" y="T5"/>
                </a:cxn>
                <a:cxn ang="0">
                  <a:pos x="T6" y="T7"/>
                </a:cxn>
              </a:cxnLst>
              <a:rect l="0" t="0" r="r" b="b"/>
              <a:pathLst>
                <a:path w="18" h="34">
                  <a:moveTo>
                    <a:pt x="13" y="3"/>
                  </a:moveTo>
                  <a:cubicBezTo>
                    <a:pt x="18" y="14"/>
                    <a:pt x="17" y="24"/>
                    <a:pt x="13" y="33"/>
                  </a:cubicBezTo>
                  <a:cubicBezTo>
                    <a:pt x="11" y="31"/>
                    <a:pt x="9" y="34"/>
                    <a:pt x="7" y="33"/>
                  </a:cubicBezTo>
                  <a:cubicBezTo>
                    <a:pt x="5" y="23"/>
                    <a:pt x="0" y="0"/>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4" name="Freeform 28"/>
            <p:cNvSpPr/>
            <p:nvPr/>
          </p:nvSpPr>
          <p:spPr bwMode="auto">
            <a:xfrm>
              <a:off x="3596" y="1964"/>
              <a:ext cx="95" cy="81"/>
            </a:xfrm>
            <a:custGeom>
              <a:avLst/>
              <a:gdLst>
                <a:gd name="T0" fmla="*/ 27 w 35"/>
                <a:gd name="T1" fmla="*/ 15 h 30"/>
                <a:gd name="T2" fmla="*/ 35 w 35"/>
                <a:gd name="T3" fmla="*/ 25 h 30"/>
                <a:gd name="T4" fmla="*/ 32 w 35"/>
                <a:gd name="T5" fmla="*/ 30 h 30"/>
                <a:gd name="T6" fmla="*/ 0 w 35"/>
                <a:gd name="T7" fmla="*/ 11 h 30"/>
                <a:gd name="T8" fmla="*/ 27 w 35"/>
                <a:gd name="T9" fmla="*/ 15 h 30"/>
              </a:gdLst>
              <a:ahLst/>
              <a:cxnLst>
                <a:cxn ang="0">
                  <a:pos x="T0" y="T1"/>
                </a:cxn>
                <a:cxn ang="0">
                  <a:pos x="T2" y="T3"/>
                </a:cxn>
                <a:cxn ang="0">
                  <a:pos x="T4" y="T5"/>
                </a:cxn>
                <a:cxn ang="0">
                  <a:pos x="T6" y="T7"/>
                </a:cxn>
                <a:cxn ang="0">
                  <a:pos x="T8" y="T9"/>
                </a:cxn>
              </a:cxnLst>
              <a:rect l="0" t="0" r="r" b="b"/>
              <a:pathLst>
                <a:path w="35" h="30">
                  <a:moveTo>
                    <a:pt x="27" y="15"/>
                  </a:moveTo>
                  <a:cubicBezTo>
                    <a:pt x="25" y="22"/>
                    <a:pt x="32" y="21"/>
                    <a:pt x="35" y="25"/>
                  </a:cubicBezTo>
                  <a:cubicBezTo>
                    <a:pt x="35" y="27"/>
                    <a:pt x="31" y="28"/>
                    <a:pt x="32" y="30"/>
                  </a:cubicBezTo>
                  <a:cubicBezTo>
                    <a:pt x="21" y="24"/>
                    <a:pt x="9" y="22"/>
                    <a:pt x="0" y="11"/>
                  </a:cubicBezTo>
                  <a:cubicBezTo>
                    <a:pt x="9" y="0"/>
                    <a:pt x="17" y="18"/>
                    <a:pt x="2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5" name="Freeform 29"/>
            <p:cNvSpPr/>
            <p:nvPr/>
          </p:nvSpPr>
          <p:spPr bwMode="auto">
            <a:xfrm>
              <a:off x="3891" y="1846"/>
              <a:ext cx="82" cy="102"/>
            </a:xfrm>
            <a:custGeom>
              <a:avLst/>
              <a:gdLst>
                <a:gd name="T0" fmla="*/ 22 w 30"/>
                <a:gd name="T1" fmla="*/ 0 h 38"/>
                <a:gd name="T2" fmla="*/ 15 w 30"/>
                <a:gd name="T3" fmla="*/ 38 h 38"/>
                <a:gd name="T4" fmla="*/ 22 w 30"/>
                <a:gd name="T5" fmla="*/ 0 h 38"/>
              </a:gdLst>
              <a:ahLst/>
              <a:cxnLst>
                <a:cxn ang="0">
                  <a:pos x="T0" y="T1"/>
                </a:cxn>
                <a:cxn ang="0">
                  <a:pos x="T2" y="T3"/>
                </a:cxn>
                <a:cxn ang="0">
                  <a:pos x="T4" y="T5"/>
                </a:cxn>
              </a:cxnLst>
              <a:rect l="0" t="0" r="r" b="b"/>
              <a:pathLst>
                <a:path w="30" h="38">
                  <a:moveTo>
                    <a:pt x="22" y="0"/>
                  </a:moveTo>
                  <a:cubicBezTo>
                    <a:pt x="30" y="15"/>
                    <a:pt x="18" y="25"/>
                    <a:pt x="15" y="38"/>
                  </a:cubicBezTo>
                  <a:cubicBezTo>
                    <a:pt x="0" y="31"/>
                    <a:pt x="12" y="6"/>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6" name="Freeform 30"/>
            <p:cNvSpPr/>
            <p:nvPr/>
          </p:nvSpPr>
          <p:spPr bwMode="auto">
            <a:xfrm>
              <a:off x="3580" y="2053"/>
              <a:ext cx="84" cy="60"/>
            </a:xfrm>
            <a:custGeom>
              <a:avLst/>
              <a:gdLst>
                <a:gd name="T0" fmla="*/ 6 w 31"/>
                <a:gd name="T1" fmla="*/ 0 h 22"/>
                <a:gd name="T2" fmla="*/ 31 w 31"/>
                <a:gd name="T3" fmla="*/ 12 h 22"/>
                <a:gd name="T4" fmla="*/ 0 w 31"/>
                <a:gd name="T5" fmla="*/ 5 h 22"/>
                <a:gd name="T6" fmla="*/ 6 w 31"/>
                <a:gd name="T7" fmla="*/ 0 h 22"/>
              </a:gdLst>
              <a:ahLst/>
              <a:cxnLst>
                <a:cxn ang="0">
                  <a:pos x="T0" y="T1"/>
                </a:cxn>
                <a:cxn ang="0">
                  <a:pos x="T2" y="T3"/>
                </a:cxn>
                <a:cxn ang="0">
                  <a:pos x="T4" y="T5"/>
                </a:cxn>
                <a:cxn ang="0">
                  <a:pos x="T6" y="T7"/>
                </a:cxn>
              </a:cxnLst>
              <a:rect l="0" t="0" r="r" b="b"/>
              <a:pathLst>
                <a:path w="31" h="22">
                  <a:moveTo>
                    <a:pt x="6" y="0"/>
                  </a:moveTo>
                  <a:cubicBezTo>
                    <a:pt x="15" y="4"/>
                    <a:pt x="23" y="8"/>
                    <a:pt x="31" y="12"/>
                  </a:cubicBezTo>
                  <a:cubicBezTo>
                    <a:pt x="23" y="22"/>
                    <a:pt x="9" y="14"/>
                    <a:pt x="0" y="5"/>
                  </a:cubicBezTo>
                  <a:cubicBezTo>
                    <a:pt x="1" y="3"/>
                    <a:pt x="4" y="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7" name="Freeform 31"/>
            <p:cNvSpPr/>
            <p:nvPr/>
          </p:nvSpPr>
          <p:spPr bwMode="auto">
            <a:xfrm>
              <a:off x="3575" y="2121"/>
              <a:ext cx="89" cy="59"/>
            </a:xfrm>
            <a:custGeom>
              <a:avLst/>
              <a:gdLst>
                <a:gd name="T0" fmla="*/ 0 w 33"/>
                <a:gd name="T1" fmla="*/ 3 h 22"/>
                <a:gd name="T2" fmla="*/ 33 w 33"/>
                <a:gd name="T3" fmla="*/ 6 h 22"/>
                <a:gd name="T4" fmla="*/ 33 w 33"/>
                <a:gd name="T5" fmla="*/ 11 h 22"/>
                <a:gd name="T6" fmla="*/ 0 w 33"/>
                <a:gd name="T7" fmla="*/ 3 h 22"/>
              </a:gdLst>
              <a:ahLst/>
              <a:cxnLst>
                <a:cxn ang="0">
                  <a:pos x="T0" y="T1"/>
                </a:cxn>
                <a:cxn ang="0">
                  <a:pos x="T2" y="T3"/>
                </a:cxn>
                <a:cxn ang="0">
                  <a:pos x="T4" y="T5"/>
                </a:cxn>
                <a:cxn ang="0">
                  <a:pos x="T6" y="T7"/>
                </a:cxn>
              </a:cxnLst>
              <a:rect l="0" t="0" r="r" b="b"/>
              <a:pathLst>
                <a:path w="33" h="22">
                  <a:moveTo>
                    <a:pt x="0" y="3"/>
                  </a:moveTo>
                  <a:cubicBezTo>
                    <a:pt x="12" y="0"/>
                    <a:pt x="23" y="2"/>
                    <a:pt x="33" y="6"/>
                  </a:cubicBezTo>
                  <a:cubicBezTo>
                    <a:pt x="32" y="7"/>
                    <a:pt x="32" y="9"/>
                    <a:pt x="33" y="11"/>
                  </a:cubicBezTo>
                  <a:cubicBezTo>
                    <a:pt x="20" y="16"/>
                    <a:pt x="3" y="2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8" name="Freeform 32"/>
            <p:cNvSpPr/>
            <p:nvPr/>
          </p:nvSpPr>
          <p:spPr bwMode="auto">
            <a:xfrm>
              <a:off x="4013" y="1908"/>
              <a:ext cx="62" cy="89"/>
            </a:xfrm>
            <a:custGeom>
              <a:avLst/>
              <a:gdLst>
                <a:gd name="T0" fmla="*/ 22 w 23"/>
                <a:gd name="T1" fmla="*/ 0 h 33"/>
                <a:gd name="T2" fmla="*/ 1 w 23"/>
                <a:gd name="T3" fmla="*/ 33 h 33"/>
                <a:gd name="T4" fmla="*/ 6 w 23"/>
                <a:gd name="T5" fmla="*/ 18 h 33"/>
                <a:gd name="T6" fmla="*/ 22 w 23"/>
                <a:gd name="T7" fmla="*/ 0 h 33"/>
              </a:gdLst>
              <a:ahLst/>
              <a:cxnLst>
                <a:cxn ang="0">
                  <a:pos x="T0" y="T1"/>
                </a:cxn>
                <a:cxn ang="0">
                  <a:pos x="T2" y="T3"/>
                </a:cxn>
                <a:cxn ang="0">
                  <a:pos x="T4" y="T5"/>
                </a:cxn>
                <a:cxn ang="0">
                  <a:pos x="T6" y="T7"/>
                </a:cxn>
              </a:cxnLst>
              <a:rect l="0" t="0" r="r" b="b"/>
              <a:pathLst>
                <a:path w="23" h="33">
                  <a:moveTo>
                    <a:pt x="22" y="0"/>
                  </a:moveTo>
                  <a:cubicBezTo>
                    <a:pt x="23" y="13"/>
                    <a:pt x="14" y="24"/>
                    <a:pt x="1" y="33"/>
                  </a:cubicBezTo>
                  <a:cubicBezTo>
                    <a:pt x="0" y="29"/>
                    <a:pt x="3" y="23"/>
                    <a:pt x="6" y="18"/>
                  </a:cubicBezTo>
                  <a:cubicBezTo>
                    <a:pt x="9" y="12"/>
                    <a:pt x="12" y="5"/>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9" name="Freeform 33"/>
            <p:cNvSpPr/>
            <p:nvPr/>
          </p:nvSpPr>
          <p:spPr bwMode="auto">
            <a:xfrm>
              <a:off x="3586" y="2183"/>
              <a:ext cx="78" cy="65"/>
            </a:xfrm>
            <a:custGeom>
              <a:avLst/>
              <a:gdLst>
                <a:gd name="T0" fmla="*/ 24 w 29"/>
                <a:gd name="T1" fmla="*/ 10 h 24"/>
                <a:gd name="T2" fmla="*/ 28 w 29"/>
                <a:gd name="T3" fmla="*/ 15 h 24"/>
                <a:gd name="T4" fmla="*/ 4 w 29"/>
                <a:gd name="T5" fmla="*/ 24 h 24"/>
                <a:gd name="T6" fmla="*/ 0 w 29"/>
                <a:gd name="T7" fmla="*/ 16 h 24"/>
                <a:gd name="T8" fmla="*/ 29 w 29"/>
                <a:gd name="T9" fmla="*/ 8 h 24"/>
                <a:gd name="T10" fmla="*/ 24 w 29"/>
                <a:gd name="T11" fmla="*/ 10 h 24"/>
              </a:gdLst>
              <a:ahLst/>
              <a:cxnLst>
                <a:cxn ang="0">
                  <a:pos x="T0" y="T1"/>
                </a:cxn>
                <a:cxn ang="0">
                  <a:pos x="T2" y="T3"/>
                </a:cxn>
                <a:cxn ang="0">
                  <a:pos x="T4" y="T5"/>
                </a:cxn>
                <a:cxn ang="0">
                  <a:pos x="T6" y="T7"/>
                </a:cxn>
                <a:cxn ang="0">
                  <a:pos x="T8" y="T9"/>
                </a:cxn>
                <a:cxn ang="0">
                  <a:pos x="T10" y="T11"/>
                </a:cxn>
              </a:cxnLst>
              <a:rect l="0" t="0" r="r" b="b"/>
              <a:pathLst>
                <a:path w="29" h="24">
                  <a:moveTo>
                    <a:pt x="24" y="10"/>
                  </a:moveTo>
                  <a:cubicBezTo>
                    <a:pt x="22" y="12"/>
                    <a:pt x="28" y="12"/>
                    <a:pt x="28" y="15"/>
                  </a:cubicBezTo>
                  <a:cubicBezTo>
                    <a:pt x="22" y="24"/>
                    <a:pt x="12" y="21"/>
                    <a:pt x="4" y="24"/>
                  </a:cubicBezTo>
                  <a:cubicBezTo>
                    <a:pt x="3" y="21"/>
                    <a:pt x="1" y="19"/>
                    <a:pt x="0" y="16"/>
                  </a:cubicBezTo>
                  <a:cubicBezTo>
                    <a:pt x="10" y="11"/>
                    <a:pt x="22" y="0"/>
                    <a:pt x="29" y="8"/>
                  </a:cubicBezTo>
                  <a:cubicBezTo>
                    <a:pt x="27" y="9"/>
                    <a:pt x="25" y="11"/>
                    <a:pt x="2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0" name="Freeform 34"/>
            <p:cNvSpPr/>
            <p:nvPr/>
          </p:nvSpPr>
          <p:spPr bwMode="auto">
            <a:xfrm>
              <a:off x="4054" y="2013"/>
              <a:ext cx="59" cy="62"/>
            </a:xfrm>
            <a:custGeom>
              <a:avLst/>
              <a:gdLst>
                <a:gd name="T0" fmla="*/ 21 w 22"/>
                <a:gd name="T1" fmla="*/ 1 h 23"/>
                <a:gd name="T2" fmla="*/ 1 w 22"/>
                <a:gd name="T3" fmla="*/ 17 h 23"/>
                <a:gd name="T4" fmla="*/ 21 w 22"/>
                <a:gd name="T5" fmla="*/ 1 h 23"/>
              </a:gdLst>
              <a:ahLst/>
              <a:cxnLst>
                <a:cxn ang="0">
                  <a:pos x="T0" y="T1"/>
                </a:cxn>
                <a:cxn ang="0">
                  <a:pos x="T2" y="T3"/>
                </a:cxn>
                <a:cxn ang="0">
                  <a:pos x="T4" y="T5"/>
                </a:cxn>
              </a:cxnLst>
              <a:rect l="0" t="0" r="r" b="b"/>
              <a:pathLst>
                <a:path w="22" h="23">
                  <a:moveTo>
                    <a:pt x="21" y="1"/>
                  </a:moveTo>
                  <a:cubicBezTo>
                    <a:pt x="22" y="9"/>
                    <a:pt x="10" y="23"/>
                    <a:pt x="1" y="17"/>
                  </a:cubicBezTo>
                  <a:cubicBezTo>
                    <a:pt x="0" y="8"/>
                    <a:pt x="12" y="0"/>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1" name="Freeform 35"/>
            <p:cNvSpPr>
              <a:spLocks noEditPoints="1"/>
            </p:cNvSpPr>
            <p:nvPr/>
          </p:nvSpPr>
          <p:spPr bwMode="auto">
            <a:xfrm>
              <a:off x="3683" y="1948"/>
              <a:ext cx="419" cy="540"/>
            </a:xfrm>
            <a:custGeom>
              <a:avLst/>
              <a:gdLst>
                <a:gd name="T0" fmla="*/ 149 w 155"/>
                <a:gd name="T1" fmla="*/ 133 h 200"/>
                <a:gd name="T2" fmla="*/ 155 w 155"/>
                <a:gd name="T3" fmla="*/ 167 h 200"/>
                <a:gd name="T4" fmla="*/ 153 w 155"/>
                <a:gd name="T5" fmla="*/ 184 h 200"/>
                <a:gd name="T6" fmla="*/ 119 w 155"/>
                <a:gd name="T7" fmla="*/ 191 h 200"/>
                <a:gd name="T8" fmla="*/ 102 w 155"/>
                <a:gd name="T9" fmla="*/ 181 h 200"/>
                <a:gd name="T10" fmla="*/ 82 w 155"/>
                <a:gd name="T11" fmla="*/ 170 h 200"/>
                <a:gd name="T12" fmla="*/ 19 w 155"/>
                <a:gd name="T13" fmla="*/ 117 h 200"/>
                <a:gd name="T14" fmla="*/ 42 w 155"/>
                <a:gd name="T15" fmla="*/ 7 h 200"/>
                <a:gd name="T16" fmla="*/ 138 w 155"/>
                <a:gd name="T17" fmla="*/ 60 h 200"/>
                <a:gd name="T18" fmla="*/ 137 w 155"/>
                <a:gd name="T19" fmla="*/ 132 h 200"/>
                <a:gd name="T20" fmla="*/ 126 w 155"/>
                <a:gd name="T21" fmla="*/ 55 h 200"/>
                <a:gd name="T22" fmla="*/ 36 w 155"/>
                <a:gd name="T23" fmla="*/ 21 h 200"/>
                <a:gd name="T24" fmla="*/ 77 w 155"/>
                <a:gd name="T25" fmla="*/ 143 h 200"/>
                <a:gd name="T26" fmla="*/ 98 w 155"/>
                <a:gd name="T27" fmla="*/ 157 h 200"/>
                <a:gd name="T28" fmla="*/ 45 w 155"/>
                <a:gd name="T29" fmla="*/ 89 h 200"/>
                <a:gd name="T30" fmla="*/ 72 w 155"/>
                <a:gd name="T31" fmla="*/ 74 h 200"/>
                <a:gd name="T32" fmla="*/ 96 w 155"/>
                <a:gd name="T33" fmla="*/ 60 h 200"/>
                <a:gd name="T34" fmla="*/ 131 w 155"/>
                <a:gd name="T35" fmla="*/ 137 h 200"/>
                <a:gd name="T36" fmla="*/ 81 w 155"/>
                <a:gd name="T37" fmla="*/ 94 h 200"/>
                <a:gd name="T38" fmla="*/ 71 w 155"/>
                <a:gd name="T39" fmla="*/ 79 h 200"/>
                <a:gd name="T40" fmla="*/ 72 w 155"/>
                <a:gd name="T41" fmla="*/ 103 h 200"/>
                <a:gd name="T42" fmla="*/ 64 w 155"/>
                <a:gd name="T43" fmla="*/ 97 h 200"/>
                <a:gd name="T44" fmla="*/ 104 w 155"/>
                <a:gd name="T45" fmla="*/ 152 h 200"/>
                <a:gd name="T46" fmla="*/ 88 w 155"/>
                <a:gd name="T47" fmla="*/ 72 h 200"/>
                <a:gd name="T48" fmla="*/ 76 w 155"/>
                <a:gd name="T49" fmla="*/ 74 h 200"/>
                <a:gd name="T50" fmla="*/ 109 w 155"/>
                <a:gd name="T51" fmla="*/ 173 h 200"/>
                <a:gd name="T52" fmla="*/ 115 w 155"/>
                <a:gd name="T53" fmla="*/ 155 h 200"/>
                <a:gd name="T54" fmla="*/ 116 w 155"/>
                <a:gd name="T55" fmla="*/ 158 h 200"/>
                <a:gd name="T56" fmla="*/ 108 w 155"/>
                <a:gd name="T57" fmla="*/ 154 h 200"/>
                <a:gd name="T58" fmla="*/ 129 w 155"/>
                <a:gd name="T59" fmla="*/ 155 h 200"/>
                <a:gd name="T60" fmla="*/ 135 w 155"/>
                <a:gd name="T61" fmla="*/ 145 h 200"/>
                <a:gd name="T62" fmla="*/ 144 w 155"/>
                <a:gd name="T63" fmla="*/ 144 h 200"/>
                <a:gd name="T64" fmla="*/ 144 w 155"/>
                <a:gd name="T65" fmla="*/ 137 h 200"/>
                <a:gd name="T66" fmla="*/ 122 w 155"/>
                <a:gd name="T67" fmla="*/ 160 h 200"/>
                <a:gd name="T68" fmla="*/ 129 w 155"/>
                <a:gd name="T69" fmla="*/ 155 h 200"/>
                <a:gd name="T70" fmla="*/ 98 w 155"/>
                <a:gd name="T71" fmla="*/ 173 h 200"/>
                <a:gd name="T72" fmla="*/ 96 w 155"/>
                <a:gd name="T73" fmla="*/ 177 h 200"/>
                <a:gd name="T74" fmla="*/ 98 w 155"/>
                <a:gd name="T75" fmla="*/ 173 h 200"/>
                <a:gd name="T76" fmla="*/ 91 w 155"/>
                <a:gd name="T77" fmla="*/ 176 h 200"/>
                <a:gd name="T78" fmla="*/ 91 w 155"/>
                <a:gd name="T79" fmla="*/ 176 h 200"/>
                <a:gd name="T80" fmla="*/ 110 w 155"/>
                <a:gd name="T81" fmla="*/ 183 h 200"/>
                <a:gd name="T82" fmla="*/ 110 w 155"/>
                <a:gd name="T83" fmla="*/ 183 h 200"/>
                <a:gd name="T84" fmla="*/ 113 w 155"/>
                <a:gd name="T85" fmla="*/ 185 h 200"/>
                <a:gd name="T86" fmla="*/ 113 w 155"/>
                <a:gd name="T87" fmla="*/ 185 h 200"/>
                <a:gd name="T88" fmla="*/ 125 w 155"/>
                <a:gd name="T89" fmla="*/ 177 h 200"/>
                <a:gd name="T90" fmla="*/ 134 w 155"/>
                <a:gd name="T91" fmla="*/ 163 h 200"/>
                <a:gd name="T92" fmla="*/ 122 w 155"/>
                <a:gd name="T93" fmla="*/ 171 h 200"/>
                <a:gd name="T94" fmla="*/ 119 w 155"/>
                <a:gd name="T95" fmla="*/ 171 h 200"/>
                <a:gd name="T96" fmla="*/ 122 w 155"/>
                <a:gd name="T97" fmla="*/ 171 h 200"/>
                <a:gd name="T98" fmla="*/ 137 w 155"/>
                <a:gd name="T99" fmla="*/ 166 h 200"/>
                <a:gd name="T100" fmla="*/ 138 w 155"/>
                <a:gd name="T101" fmla="*/ 161 h 200"/>
                <a:gd name="T102" fmla="*/ 137 w 155"/>
                <a:gd name="T103" fmla="*/ 166 h 200"/>
                <a:gd name="T104" fmla="*/ 127 w 155"/>
                <a:gd name="T105" fmla="*/ 182 h 200"/>
                <a:gd name="T106" fmla="*/ 127 w 155"/>
                <a:gd name="T107" fmla="*/ 182 h 200"/>
                <a:gd name="T108" fmla="*/ 144 w 155"/>
                <a:gd name="T109" fmla="*/ 184 h 200"/>
                <a:gd name="T110" fmla="*/ 141 w 155"/>
                <a:gd name="T111" fmla="*/ 176 h 200"/>
                <a:gd name="T112" fmla="*/ 127 w 155"/>
                <a:gd name="T113" fmla="*/ 190 h 200"/>
                <a:gd name="T114" fmla="*/ 128 w 155"/>
                <a:gd name="T115" fmla="*/ 189 h 200"/>
                <a:gd name="T116" fmla="*/ 127 w 155"/>
                <a:gd name="T117" fmla="*/ 190 h 200"/>
                <a:gd name="T118" fmla="*/ 131 w 155"/>
                <a:gd name="T119" fmla="*/ 188 h 200"/>
                <a:gd name="T120" fmla="*/ 132 w 155"/>
                <a:gd name="T121" fmla="*/ 183 h 200"/>
                <a:gd name="T122" fmla="*/ 131 w 155"/>
                <a:gd name="T123" fmla="*/ 18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5" h="200">
                  <a:moveTo>
                    <a:pt x="137" y="132"/>
                  </a:moveTo>
                  <a:cubicBezTo>
                    <a:pt x="140" y="135"/>
                    <a:pt x="145" y="130"/>
                    <a:pt x="149" y="133"/>
                  </a:cubicBezTo>
                  <a:cubicBezTo>
                    <a:pt x="154" y="141"/>
                    <a:pt x="155" y="148"/>
                    <a:pt x="149" y="153"/>
                  </a:cubicBezTo>
                  <a:cubicBezTo>
                    <a:pt x="152" y="158"/>
                    <a:pt x="154" y="163"/>
                    <a:pt x="155" y="167"/>
                  </a:cubicBezTo>
                  <a:cubicBezTo>
                    <a:pt x="154" y="170"/>
                    <a:pt x="153" y="172"/>
                    <a:pt x="149" y="174"/>
                  </a:cubicBezTo>
                  <a:cubicBezTo>
                    <a:pt x="150" y="177"/>
                    <a:pt x="154" y="182"/>
                    <a:pt x="153" y="184"/>
                  </a:cubicBezTo>
                  <a:cubicBezTo>
                    <a:pt x="144" y="190"/>
                    <a:pt x="135" y="195"/>
                    <a:pt x="125" y="200"/>
                  </a:cubicBezTo>
                  <a:cubicBezTo>
                    <a:pt x="123" y="199"/>
                    <a:pt x="121" y="194"/>
                    <a:pt x="119" y="191"/>
                  </a:cubicBezTo>
                  <a:cubicBezTo>
                    <a:pt x="116" y="190"/>
                    <a:pt x="111" y="193"/>
                    <a:pt x="108" y="192"/>
                  </a:cubicBezTo>
                  <a:cubicBezTo>
                    <a:pt x="106" y="189"/>
                    <a:pt x="104" y="185"/>
                    <a:pt x="102" y="181"/>
                  </a:cubicBezTo>
                  <a:cubicBezTo>
                    <a:pt x="97" y="181"/>
                    <a:pt x="92" y="183"/>
                    <a:pt x="89" y="182"/>
                  </a:cubicBezTo>
                  <a:cubicBezTo>
                    <a:pt x="86" y="178"/>
                    <a:pt x="84" y="174"/>
                    <a:pt x="82" y="170"/>
                  </a:cubicBezTo>
                  <a:cubicBezTo>
                    <a:pt x="84" y="168"/>
                    <a:pt x="87" y="165"/>
                    <a:pt x="90" y="163"/>
                  </a:cubicBezTo>
                  <a:cubicBezTo>
                    <a:pt x="70" y="151"/>
                    <a:pt x="36" y="143"/>
                    <a:pt x="19" y="117"/>
                  </a:cubicBezTo>
                  <a:cubicBezTo>
                    <a:pt x="2" y="94"/>
                    <a:pt x="0" y="65"/>
                    <a:pt x="5" y="45"/>
                  </a:cubicBezTo>
                  <a:cubicBezTo>
                    <a:pt x="12" y="30"/>
                    <a:pt x="21" y="17"/>
                    <a:pt x="42" y="7"/>
                  </a:cubicBezTo>
                  <a:cubicBezTo>
                    <a:pt x="57" y="1"/>
                    <a:pt x="72" y="0"/>
                    <a:pt x="83" y="3"/>
                  </a:cubicBezTo>
                  <a:cubicBezTo>
                    <a:pt x="101" y="10"/>
                    <a:pt x="131" y="33"/>
                    <a:pt x="138" y="60"/>
                  </a:cubicBezTo>
                  <a:cubicBezTo>
                    <a:pt x="141" y="70"/>
                    <a:pt x="137" y="82"/>
                    <a:pt x="136" y="92"/>
                  </a:cubicBezTo>
                  <a:cubicBezTo>
                    <a:pt x="133" y="107"/>
                    <a:pt x="126" y="117"/>
                    <a:pt x="137" y="132"/>
                  </a:cubicBezTo>
                  <a:close/>
                  <a:moveTo>
                    <a:pt x="126" y="55"/>
                  </a:moveTo>
                  <a:cubicBezTo>
                    <a:pt x="126" y="55"/>
                    <a:pt x="126" y="55"/>
                    <a:pt x="126" y="55"/>
                  </a:cubicBezTo>
                  <a:cubicBezTo>
                    <a:pt x="116" y="30"/>
                    <a:pt x="100" y="28"/>
                    <a:pt x="84" y="13"/>
                  </a:cubicBezTo>
                  <a:cubicBezTo>
                    <a:pt x="67" y="8"/>
                    <a:pt x="50" y="8"/>
                    <a:pt x="36" y="21"/>
                  </a:cubicBezTo>
                  <a:cubicBezTo>
                    <a:pt x="10" y="45"/>
                    <a:pt x="3" y="78"/>
                    <a:pt x="29" y="112"/>
                  </a:cubicBezTo>
                  <a:cubicBezTo>
                    <a:pt x="42" y="130"/>
                    <a:pt x="62" y="133"/>
                    <a:pt x="77" y="143"/>
                  </a:cubicBezTo>
                  <a:cubicBezTo>
                    <a:pt x="81" y="145"/>
                    <a:pt x="83" y="149"/>
                    <a:pt x="86" y="152"/>
                  </a:cubicBezTo>
                  <a:cubicBezTo>
                    <a:pt x="89" y="154"/>
                    <a:pt x="92" y="161"/>
                    <a:pt x="98" y="157"/>
                  </a:cubicBezTo>
                  <a:cubicBezTo>
                    <a:pt x="99" y="151"/>
                    <a:pt x="92" y="145"/>
                    <a:pt x="87" y="140"/>
                  </a:cubicBezTo>
                  <a:cubicBezTo>
                    <a:pt x="73" y="125"/>
                    <a:pt x="53" y="107"/>
                    <a:pt x="45" y="89"/>
                  </a:cubicBezTo>
                  <a:cubicBezTo>
                    <a:pt x="48" y="88"/>
                    <a:pt x="50" y="92"/>
                    <a:pt x="54" y="89"/>
                  </a:cubicBezTo>
                  <a:cubicBezTo>
                    <a:pt x="54" y="80"/>
                    <a:pt x="64" y="76"/>
                    <a:pt x="72" y="74"/>
                  </a:cubicBezTo>
                  <a:cubicBezTo>
                    <a:pt x="73" y="66"/>
                    <a:pt x="83" y="71"/>
                    <a:pt x="84" y="63"/>
                  </a:cubicBezTo>
                  <a:cubicBezTo>
                    <a:pt x="89" y="66"/>
                    <a:pt x="91" y="60"/>
                    <a:pt x="96" y="60"/>
                  </a:cubicBezTo>
                  <a:cubicBezTo>
                    <a:pt x="112" y="88"/>
                    <a:pt x="110" y="117"/>
                    <a:pt x="124" y="141"/>
                  </a:cubicBezTo>
                  <a:cubicBezTo>
                    <a:pt x="126" y="140"/>
                    <a:pt x="128" y="138"/>
                    <a:pt x="131" y="137"/>
                  </a:cubicBezTo>
                  <a:cubicBezTo>
                    <a:pt x="111" y="110"/>
                    <a:pt x="140" y="85"/>
                    <a:pt x="126" y="55"/>
                  </a:cubicBezTo>
                  <a:close/>
                  <a:moveTo>
                    <a:pt x="81" y="94"/>
                  </a:moveTo>
                  <a:cubicBezTo>
                    <a:pt x="81" y="94"/>
                    <a:pt x="81" y="94"/>
                    <a:pt x="81" y="94"/>
                  </a:cubicBezTo>
                  <a:cubicBezTo>
                    <a:pt x="76" y="91"/>
                    <a:pt x="75" y="81"/>
                    <a:pt x="71" y="79"/>
                  </a:cubicBezTo>
                  <a:cubicBezTo>
                    <a:pt x="70" y="80"/>
                    <a:pt x="68" y="80"/>
                    <a:pt x="67" y="81"/>
                  </a:cubicBezTo>
                  <a:cubicBezTo>
                    <a:pt x="67" y="86"/>
                    <a:pt x="80" y="98"/>
                    <a:pt x="72" y="103"/>
                  </a:cubicBezTo>
                  <a:cubicBezTo>
                    <a:pt x="68" y="97"/>
                    <a:pt x="65" y="91"/>
                    <a:pt x="61" y="84"/>
                  </a:cubicBezTo>
                  <a:cubicBezTo>
                    <a:pt x="51" y="88"/>
                    <a:pt x="61" y="93"/>
                    <a:pt x="64" y="97"/>
                  </a:cubicBezTo>
                  <a:cubicBezTo>
                    <a:pt x="65" y="100"/>
                    <a:pt x="63" y="102"/>
                    <a:pt x="65" y="106"/>
                  </a:cubicBezTo>
                  <a:cubicBezTo>
                    <a:pt x="79" y="116"/>
                    <a:pt x="91" y="137"/>
                    <a:pt x="104" y="152"/>
                  </a:cubicBezTo>
                  <a:cubicBezTo>
                    <a:pt x="109" y="150"/>
                    <a:pt x="113" y="147"/>
                    <a:pt x="116" y="144"/>
                  </a:cubicBezTo>
                  <a:cubicBezTo>
                    <a:pt x="104" y="119"/>
                    <a:pt x="104" y="90"/>
                    <a:pt x="88" y="72"/>
                  </a:cubicBezTo>
                  <a:cubicBezTo>
                    <a:pt x="82" y="75"/>
                    <a:pt x="92" y="82"/>
                    <a:pt x="86" y="85"/>
                  </a:cubicBezTo>
                  <a:cubicBezTo>
                    <a:pt x="83" y="81"/>
                    <a:pt x="82" y="71"/>
                    <a:pt x="76" y="74"/>
                  </a:cubicBezTo>
                  <a:cubicBezTo>
                    <a:pt x="81" y="80"/>
                    <a:pt x="87" y="88"/>
                    <a:pt x="81" y="94"/>
                  </a:cubicBezTo>
                  <a:close/>
                  <a:moveTo>
                    <a:pt x="109" y="173"/>
                  </a:moveTo>
                  <a:cubicBezTo>
                    <a:pt x="109" y="173"/>
                    <a:pt x="109" y="173"/>
                    <a:pt x="109" y="173"/>
                  </a:cubicBezTo>
                  <a:cubicBezTo>
                    <a:pt x="112" y="169"/>
                    <a:pt x="107" y="161"/>
                    <a:pt x="115" y="155"/>
                  </a:cubicBezTo>
                  <a:cubicBezTo>
                    <a:pt x="116" y="160"/>
                    <a:pt x="110" y="167"/>
                    <a:pt x="114" y="170"/>
                  </a:cubicBezTo>
                  <a:cubicBezTo>
                    <a:pt x="119" y="167"/>
                    <a:pt x="119" y="163"/>
                    <a:pt x="116" y="158"/>
                  </a:cubicBezTo>
                  <a:cubicBezTo>
                    <a:pt x="118" y="155"/>
                    <a:pt x="122" y="152"/>
                    <a:pt x="120" y="147"/>
                  </a:cubicBezTo>
                  <a:cubicBezTo>
                    <a:pt x="118" y="147"/>
                    <a:pt x="114" y="152"/>
                    <a:pt x="108" y="154"/>
                  </a:cubicBezTo>
                  <a:cubicBezTo>
                    <a:pt x="110" y="160"/>
                    <a:pt x="104" y="169"/>
                    <a:pt x="109" y="173"/>
                  </a:cubicBezTo>
                  <a:close/>
                  <a:moveTo>
                    <a:pt x="129" y="155"/>
                  </a:moveTo>
                  <a:cubicBezTo>
                    <a:pt x="129" y="155"/>
                    <a:pt x="129" y="155"/>
                    <a:pt x="129" y="155"/>
                  </a:cubicBezTo>
                  <a:cubicBezTo>
                    <a:pt x="131" y="153"/>
                    <a:pt x="132" y="144"/>
                    <a:pt x="135" y="145"/>
                  </a:cubicBezTo>
                  <a:cubicBezTo>
                    <a:pt x="136" y="149"/>
                    <a:pt x="132" y="151"/>
                    <a:pt x="134" y="156"/>
                  </a:cubicBezTo>
                  <a:cubicBezTo>
                    <a:pt x="141" y="154"/>
                    <a:pt x="137" y="144"/>
                    <a:pt x="144" y="144"/>
                  </a:cubicBezTo>
                  <a:cubicBezTo>
                    <a:pt x="143" y="147"/>
                    <a:pt x="141" y="150"/>
                    <a:pt x="143" y="154"/>
                  </a:cubicBezTo>
                  <a:cubicBezTo>
                    <a:pt x="151" y="150"/>
                    <a:pt x="150" y="142"/>
                    <a:pt x="144" y="137"/>
                  </a:cubicBezTo>
                  <a:cubicBezTo>
                    <a:pt x="136" y="142"/>
                    <a:pt x="130" y="141"/>
                    <a:pt x="122" y="145"/>
                  </a:cubicBezTo>
                  <a:cubicBezTo>
                    <a:pt x="124" y="151"/>
                    <a:pt x="120" y="154"/>
                    <a:pt x="122" y="160"/>
                  </a:cubicBezTo>
                  <a:cubicBezTo>
                    <a:pt x="128" y="157"/>
                    <a:pt x="125" y="146"/>
                    <a:pt x="130" y="146"/>
                  </a:cubicBezTo>
                  <a:cubicBezTo>
                    <a:pt x="131" y="149"/>
                    <a:pt x="125" y="155"/>
                    <a:pt x="129" y="155"/>
                  </a:cubicBezTo>
                  <a:close/>
                  <a:moveTo>
                    <a:pt x="98" y="173"/>
                  </a:moveTo>
                  <a:cubicBezTo>
                    <a:pt x="98" y="173"/>
                    <a:pt x="98" y="173"/>
                    <a:pt x="98" y="173"/>
                  </a:cubicBezTo>
                  <a:cubicBezTo>
                    <a:pt x="97" y="171"/>
                    <a:pt x="98" y="170"/>
                    <a:pt x="97" y="168"/>
                  </a:cubicBezTo>
                  <a:cubicBezTo>
                    <a:pt x="94" y="170"/>
                    <a:pt x="96" y="174"/>
                    <a:pt x="96" y="177"/>
                  </a:cubicBezTo>
                  <a:cubicBezTo>
                    <a:pt x="107" y="176"/>
                    <a:pt x="103" y="163"/>
                    <a:pt x="107" y="157"/>
                  </a:cubicBezTo>
                  <a:cubicBezTo>
                    <a:pt x="98" y="157"/>
                    <a:pt x="104" y="169"/>
                    <a:pt x="98" y="173"/>
                  </a:cubicBezTo>
                  <a:close/>
                  <a:moveTo>
                    <a:pt x="91" y="176"/>
                  </a:moveTo>
                  <a:cubicBezTo>
                    <a:pt x="91" y="176"/>
                    <a:pt x="91" y="176"/>
                    <a:pt x="91" y="176"/>
                  </a:cubicBezTo>
                  <a:cubicBezTo>
                    <a:pt x="95" y="174"/>
                    <a:pt x="92" y="170"/>
                    <a:pt x="92" y="168"/>
                  </a:cubicBezTo>
                  <a:cubicBezTo>
                    <a:pt x="88" y="169"/>
                    <a:pt x="89" y="172"/>
                    <a:pt x="91" y="176"/>
                  </a:cubicBezTo>
                  <a:close/>
                  <a:moveTo>
                    <a:pt x="110" y="183"/>
                  </a:moveTo>
                  <a:cubicBezTo>
                    <a:pt x="110" y="183"/>
                    <a:pt x="110" y="183"/>
                    <a:pt x="110" y="183"/>
                  </a:cubicBezTo>
                  <a:cubicBezTo>
                    <a:pt x="110" y="180"/>
                    <a:pt x="108" y="176"/>
                    <a:pt x="105" y="178"/>
                  </a:cubicBezTo>
                  <a:cubicBezTo>
                    <a:pt x="105" y="180"/>
                    <a:pt x="107" y="184"/>
                    <a:pt x="110" y="183"/>
                  </a:cubicBezTo>
                  <a:close/>
                  <a:moveTo>
                    <a:pt x="113" y="185"/>
                  </a:moveTo>
                  <a:cubicBezTo>
                    <a:pt x="113" y="185"/>
                    <a:pt x="113" y="185"/>
                    <a:pt x="113" y="185"/>
                  </a:cubicBezTo>
                  <a:cubicBezTo>
                    <a:pt x="116" y="182"/>
                    <a:pt x="113" y="177"/>
                    <a:pt x="115" y="174"/>
                  </a:cubicBezTo>
                  <a:cubicBezTo>
                    <a:pt x="110" y="177"/>
                    <a:pt x="111" y="181"/>
                    <a:pt x="113" y="185"/>
                  </a:cubicBezTo>
                  <a:close/>
                  <a:moveTo>
                    <a:pt x="125" y="177"/>
                  </a:moveTo>
                  <a:cubicBezTo>
                    <a:pt x="125" y="177"/>
                    <a:pt x="125" y="177"/>
                    <a:pt x="125" y="177"/>
                  </a:cubicBezTo>
                  <a:cubicBezTo>
                    <a:pt x="129" y="174"/>
                    <a:pt x="128" y="170"/>
                    <a:pt x="130" y="167"/>
                  </a:cubicBezTo>
                  <a:cubicBezTo>
                    <a:pt x="132" y="170"/>
                    <a:pt x="137" y="167"/>
                    <a:pt x="134" y="163"/>
                  </a:cubicBezTo>
                  <a:cubicBezTo>
                    <a:pt x="127" y="167"/>
                    <a:pt x="121" y="170"/>
                    <a:pt x="125" y="177"/>
                  </a:cubicBezTo>
                  <a:close/>
                  <a:moveTo>
                    <a:pt x="122" y="171"/>
                  </a:moveTo>
                  <a:cubicBezTo>
                    <a:pt x="122" y="171"/>
                    <a:pt x="122" y="171"/>
                    <a:pt x="122" y="171"/>
                  </a:cubicBezTo>
                  <a:cubicBezTo>
                    <a:pt x="121" y="170"/>
                    <a:pt x="121" y="170"/>
                    <a:pt x="119" y="171"/>
                  </a:cubicBezTo>
                  <a:cubicBezTo>
                    <a:pt x="116" y="175"/>
                    <a:pt x="115" y="180"/>
                    <a:pt x="118" y="185"/>
                  </a:cubicBezTo>
                  <a:cubicBezTo>
                    <a:pt x="123" y="181"/>
                    <a:pt x="123" y="176"/>
                    <a:pt x="122" y="171"/>
                  </a:cubicBezTo>
                  <a:close/>
                  <a:moveTo>
                    <a:pt x="137" y="166"/>
                  </a:moveTo>
                  <a:cubicBezTo>
                    <a:pt x="137" y="166"/>
                    <a:pt x="137" y="166"/>
                    <a:pt x="137" y="166"/>
                  </a:cubicBezTo>
                  <a:cubicBezTo>
                    <a:pt x="138" y="165"/>
                    <a:pt x="139" y="165"/>
                    <a:pt x="140" y="164"/>
                  </a:cubicBezTo>
                  <a:cubicBezTo>
                    <a:pt x="139" y="163"/>
                    <a:pt x="139" y="162"/>
                    <a:pt x="138" y="161"/>
                  </a:cubicBezTo>
                  <a:cubicBezTo>
                    <a:pt x="137" y="161"/>
                    <a:pt x="136" y="162"/>
                    <a:pt x="135" y="163"/>
                  </a:cubicBezTo>
                  <a:cubicBezTo>
                    <a:pt x="136" y="164"/>
                    <a:pt x="136" y="165"/>
                    <a:pt x="137" y="166"/>
                  </a:cubicBezTo>
                  <a:close/>
                  <a:moveTo>
                    <a:pt x="127" y="182"/>
                  </a:moveTo>
                  <a:cubicBezTo>
                    <a:pt x="127" y="182"/>
                    <a:pt x="127" y="182"/>
                    <a:pt x="127" y="182"/>
                  </a:cubicBezTo>
                  <a:cubicBezTo>
                    <a:pt x="131" y="178"/>
                    <a:pt x="144" y="176"/>
                    <a:pt x="140" y="170"/>
                  </a:cubicBezTo>
                  <a:cubicBezTo>
                    <a:pt x="135" y="172"/>
                    <a:pt x="126" y="175"/>
                    <a:pt x="127" y="182"/>
                  </a:cubicBezTo>
                  <a:close/>
                  <a:moveTo>
                    <a:pt x="144" y="184"/>
                  </a:moveTo>
                  <a:cubicBezTo>
                    <a:pt x="144" y="184"/>
                    <a:pt x="144" y="184"/>
                    <a:pt x="144" y="184"/>
                  </a:cubicBezTo>
                  <a:cubicBezTo>
                    <a:pt x="145" y="183"/>
                    <a:pt x="147" y="182"/>
                    <a:pt x="148" y="181"/>
                  </a:cubicBezTo>
                  <a:cubicBezTo>
                    <a:pt x="147" y="177"/>
                    <a:pt x="144" y="176"/>
                    <a:pt x="141" y="176"/>
                  </a:cubicBezTo>
                  <a:cubicBezTo>
                    <a:pt x="141" y="179"/>
                    <a:pt x="142" y="181"/>
                    <a:pt x="144" y="184"/>
                  </a:cubicBezTo>
                  <a:close/>
                  <a:moveTo>
                    <a:pt x="127" y="190"/>
                  </a:moveTo>
                  <a:cubicBezTo>
                    <a:pt x="127" y="190"/>
                    <a:pt x="127" y="190"/>
                    <a:pt x="127" y="190"/>
                  </a:cubicBezTo>
                  <a:cubicBezTo>
                    <a:pt x="127" y="190"/>
                    <a:pt x="127" y="189"/>
                    <a:pt x="128" y="189"/>
                  </a:cubicBezTo>
                  <a:cubicBezTo>
                    <a:pt x="127" y="187"/>
                    <a:pt x="126" y="186"/>
                    <a:pt x="124" y="188"/>
                  </a:cubicBezTo>
                  <a:cubicBezTo>
                    <a:pt x="125" y="189"/>
                    <a:pt x="126" y="191"/>
                    <a:pt x="127" y="190"/>
                  </a:cubicBezTo>
                  <a:close/>
                  <a:moveTo>
                    <a:pt x="131" y="188"/>
                  </a:moveTo>
                  <a:cubicBezTo>
                    <a:pt x="131" y="188"/>
                    <a:pt x="131" y="188"/>
                    <a:pt x="131" y="188"/>
                  </a:cubicBezTo>
                  <a:cubicBezTo>
                    <a:pt x="133" y="187"/>
                    <a:pt x="135" y="186"/>
                    <a:pt x="134" y="184"/>
                  </a:cubicBezTo>
                  <a:cubicBezTo>
                    <a:pt x="133" y="184"/>
                    <a:pt x="132" y="184"/>
                    <a:pt x="132" y="183"/>
                  </a:cubicBezTo>
                  <a:cubicBezTo>
                    <a:pt x="131" y="184"/>
                    <a:pt x="130" y="184"/>
                    <a:pt x="130" y="184"/>
                  </a:cubicBezTo>
                  <a:cubicBezTo>
                    <a:pt x="131" y="186"/>
                    <a:pt x="131" y="187"/>
                    <a:pt x="131" y="1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2" name="Freeform 36"/>
            <p:cNvSpPr/>
            <p:nvPr/>
          </p:nvSpPr>
          <p:spPr bwMode="auto">
            <a:xfrm>
              <a:off x="3637" y="2259"/>
              <a:ext cx="78" cy="78"/>
            </a:xfrm>
            <a:custGeom>
              <a:avLst/>
              <a:gdLst>
                <a:gd name="T0" fmla="*/ 29 w 29"/>
                <a:gd name="T1" fmla="*/ 3 h 29"/>
                <a:gd name="T2" fmla="*/ 0 w 29"/>
                <a:gd name="T3" fmla="*/ 17 h 29"/>
                <a:gd name="T4" fmla="*/ 29 w 29"/>
                <a:gd name="T5" fmla="*/ 3 h 29"/>
              </a:gdLst>
              <a:ahLst/>
              <a:cxnLst>
                <a:cxn ang="0">
                  <a:pos x="T0" y="T1"/>
                </a:cxn>
                <a:cxn ang="0">
                  <a:pos x="T2" y="T3"/>
                </a:cxn>
                <a:cxn ang="0">
                  <a:pos x="T4" y="T5"/>
                </a:cxn>
              </a:cxnLst>
              <a:rect l="0" t="0" r="r" b="b"/>
              <a:pathLst>
                <a:path w="29" h="29">
                  <a:moveTo>
                    <a:pt x="29" y="3"/>
                  </a:moveTo>
                  <a:cubicBezTo>
                    <a:pt x="27" y="12"/>
                    <a:pt x="8" y="29"/>
                    <a:pt x="0" y="17"/>
                  </a:cubicBezTo>
                  <a:cubicBezTo>
                    <a:pt x="5" y="8"/>
                    <a:pt x="20" y="0"/>
                    <a:pt x="2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33" name="Group 39"/>
          <p:cNvGrpSpPr>
            <a:grpSpLocks noChangeAspect="1"/>
          </p:cNvGrpSpPr>
          <p:nvPr/>
        </p:nvGrpSpPr>
        <p:grpSpPr bwMode="auto">
          <a:xfrm>
            <a:off x="4324190" y="2096294"/>
            <a:ext cx="495620" cy="600101"/>
            <a:chOff x="3375" y="1600"/>
            <a:chExt cx="925" cy="1120"/>
          </a:xfrm>
          <a:solidFill>
            <a:schemeClr val="bg1">
              <a:lumMod val="65000"/>
            </a:schemeClr>
          </a:solidFill>
        </p:grpSpPr>
        <p:sp>
          <p:nvSpPr>
            <p:cNvPr id="34" name="Freeform 40"/>
            <p:cNvSpPr/>
            <p:nvPr/>
          </p:nvSpPr>
          <p:spPr bwMode="auto">
            <a:xfrm>
              <a:off x="4026" y="1772"/>
              <a:ext cx="180" cy="121"/>
            </a:xfrm>
            <a:custGeom>
              <a:avLst/>
              <a:gdLst>
                <a:gd name="T0" fmla="*/ 67 w 67"/>
                <a:gd name="T1" fmla="*/ 30 h 45"/>
                <a:gd name="T2" fmla="*/ 58 w 67"/>
                <a:gd name="T3" fmla="*/ 45 h 45"/>
                <a:gd name="T4" fmla="*/ 0 w 67"/>
                <a:gd name="T5" fmla="*/ 24 h 45"/>
                <a:gd name="T6" fmla="*/ 7 w 67"/>
                <a:gd name="T7" fmla="*/ 0 h 45"/>
                <a:gd name="T8" fmla="*/ 67 w 67"/>
                <a:gd name="T9" fmla="*/ 30 h 45"/>
              </a:gdLst>
              <a:ahLst/>
              <a:cxnLst>
                <a:cxn ang="0">
                  <a:pos x="T0" y="T1"/>
                </a:cxn>
                <a:cxn ang="0">
                  <a:pos x="T2" y="T3"/>
                </a:cxn>
                <a:cxn ang="0">
                  <a:pos x="T4" y="T5"/>
                </a:cxn>
                <a:cxn ang="0">
                  <a:pos x="T6" y="T7"/>
                </a:cxn>
                <a:cxn ang="0">
                  <a:pos x="T8" y="T9"/>
                </a:cxn>
              </a:cxnLst>
              <a:rect l="0" t="0" r="r" b="b"/>
              <a:pathLst>
                <a:path w="67" h="45">
                  <a:moveTo>
                    <a:pt x="67" y="30"/>
                  </a:moveTo>
                  <a:cubicBezTo>
                    <a:pt x="65" y="37"/>
                    <a:pt x="62" y="43"/>
                    <a:pt x="58" y="45"/>
                  </a:cubicBezTo>
                  <a:cubicBezTo>
                    <a:pt x="40" y="30"/>
                    <a:pt x="16" y="30"/>
                    <a:pt x="0" y="24"/>
                  </a:cubicBezTo>
                  <a:cubicBezTo>
                    <a:pt x="5" y="12"/>
                    <a:pt x="2" y="7"/>
                    <a:pt x="7" y="0"/>
                  </a:cubicBezTo>
                  <a:cubicBezTo>
                    <a:pt x="22" y="7"/>
                    <a:pt x="52" y="19"/>
                    <a:pt x="6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5" name="Freeform 41"/>
            <p:cNvSpPr>
              <a:spLocks noEditPoints="1"/>
            </p:cNvSpPr>
            <p:nvPr/>
          </p:nvSpPr>
          <p:spPr bwMode="auto">
            <a:xfrm>
              <a:off x="3587" y="1946"/>
              <a:ext cx="127" cy="111"/>
            </a:xfrm>
            <a:custGeom>
              <a:avLst/>
              <a:gdLst>
                <a:gd name="T0" fmla="*/ 47 w 47"/>
                <a:gd name="T1" fmla="*/ 12 h 41"/>
                <a:gd name="T2" fmla="*/ 34 w 47"/>
                <a:gd name="T3" fmla="*/ 41 h 41"/>
                <a:gd name="T4" fmla="*/ 0 w 47"/>
                <a:gd name="T5" fmla="*/ 28 h 41"/>
                <a:gd name="T6" fmla="*/ 6 w 47"/>
                <a:gd name="T7" fmla="*/ 4 h 41"/>
                <a:gd name="T8" fmla="*/ 47 w 47"/>
                <a:gd name="T9" fmla="*/ 12 h 41"/>
                <a:gd name="T10" fmla="*/ 22 w 47"/>
                <a:gd name="T11" fmla="*/ 10 h 41"/>
                <a:gd name="T12" fmla="*/ 22 w 47"/>
                <a:gd name="T13" fmla="*/ 10 h 41"/>
                <a:gd name="T14" fmla="*/ 35 w 47"/>
                <a:gd name="T15" fmla="*/ 13 h 41"/>
                <a:gd name="T16" fmla="*/ 36 w 47"/>
                <a:gd name="T17" fmla="*/ 20 h 41"/>
                <a:gd name="T18" fmla="*/ 22 w 47"/>
                <a:gd name="T19"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1">
                  <a:moveTo>
                    <a:pt x="47" y="12"/>
                  </a:moveTo>
                  <a:cubicBezTo>
                    <a:pt x="42" y="23"/>
                    <a:pt x="43" y="36"/>
                    <a:pt x="34" y="41"/>
                  </a:cubicBezTo>
                  <a:cubicBezTo>
                    <a:pt x="25" y="34"/>
                    <a:pt x="11" y="30"/>
                    <a:pt x="0" y="28"/>
                  </a:cubicBezTo>
                  <a:cubicBezTo>
                    <a:pt x="4" y="19"/>
                    <a:pt x="9" y="10"/>
                    <a:pt x="6" y="4"/>
                  </a:cubicBezTo>
                  <a:cubicBezTo>
                    <a:pt x="17" y="1"/>
                    <a:pt x="38" y="0"/>
                    <a:pt x="47" y="12"/>
                  </a:cubicBezTo>
                  <a:close/>
                  <a:moveTo>
                    <a:pt x="22" y="10"/>
                  </a:moveTo>
                  <a:cubicBezTo>
                    <a:pt x="22" y="10"/>
                    <a:pt x="22" y="10"/>
                    <a:pt x="22" y="10"/>
                  </a:cubicBezTo>
                  <a:cubicBezTo>
                    <a:pt x="26" y="12"/>
                    <a:pt x="31" y="15"/>
                    <a:pt x="35" y="13"/>
                  </a:cubicBezTo>
                  <a:cubicBezTo>
                    <a:pt x="34" y="16"/>
                    <a:pt x="32" y="19"/>
                    <a:pt x="36" y="20"/>
                  </a:cubicBezTo>
                  <a:cubicBezTo>
                    <a:pt x="43" y="11"/>
                    <a:pt x="25" y="5"/>
                    <a:pt x="2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6" name="Freeform 42"/>
            <p:cNvSpPr>
              <a:spLocks noEditPoints="1"/>
            </p:cNvSpPr>
            <p:nvPr/>
          </p:nvSpPr>
          <p:spPr bwMode="auto">
            <a:xfrm>
              <a:off x="3937" y="2086"/>
              <a:ext cx="145" cy="108"/>
            </a:xfrm>
            <a:custGeom>
              <a:avLst/>
              <a:gdLst>
                <a:gd name="T0" fmla="*/ 54 w 54"/>
                <a:gd name="T1" fmla="*/ 12 h 40"/>
                <a:gd name="T2" fmla="*/ 44 w 54"/>
                <a:gd name="T3" fmla="*/ 40 h 40"/>
                <a:gd name="T4" fmla="*/ 0 w 54"/>
                <a:gd name="T5" fmla="*/ 25 h 40"/>
                <a:gd name="T6" fmla="*/ 10 w 54"/>
                <a:gd name="T7" fmla="*/ 0 h 40"/>
                <a:gd name="T8" fmla="*/ 54 w 54"/>
                <a:gd name="T9" fmla="*/ 12 h 40"/>
                <a:gd name="T10" fmla="*/ 32 w 54"/>
                <a:gd name="T11" fmla="*/ 27 h 40"/>
                <a:gd name="T12" fmla="*/ 32 w 54"/>
                <a:gd name="T13" fmla="*/ 27 h 40"/>
                <a:gd name="T14" fmla="*/ 42 w 54"/>
                <a:gd name="T15" fmla="*/ 31 h 40"/>
                <a:gd name="T16" fmla="*/ 45 w 54"/>
                <a:gd name="T17" fmla="*/ 23 h 40"/>
                <a:gd name="T18" fmla="*/ 32 w 54"/>
                <a:gd name="T19" fmla="*/ 27 h 40"/>
                <a:gd name="T20" fmla="*/ 12 w 54"/>
                <a:gd name="T21" fmla="*/ 15 h 40"/>
                <a:gd name="T22" fmla="*/ 12 w 54"/>
                <a:gd name="T23" fmla="*/ 15 h 40"/>
                <a:gd name="T24" fmla="*/ 22 w 54"/>
                <a:gd name="T25" fmla="*/ 20 h 40"/>
                <a:gd name="T26" fmla="*/ 12 w 54"/>
                <a:gd name="T2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40">
                  <a:moveTo>
                    <a:pt x="54" y="12"/>
                  </a:moveTo>
                  <a:cubicBezTo>
                    <a:pt x="52" y="20"/>
                    <a:pt x="52" y="34"/>
                    <a:pt x="44" y="40"/>
                  </a:cubicBezTo>
                  <a:cubicBezTo>
                    <a:pt x="34" y="35"/>
                    <a:pt x="16" y="26"/>
                    <a:pt x="0" y="25"/>
                  </a:cubicBezTo>
                  <a:cubicBezTo>
                    <a:pt x="4" y="17"/>
                    <a:pt x="2" y="5"/>
                    <a:pt x="10" y="0"/>
                  </a:cubicBezTo>
                  <a:cubicBezTo>
                    <a:pt x="24" y="4"/>
                    <a:pt x="37" y="4"/>
                    <a:pt x="54" y="12"/>
                  </a:cubicBezTo>
                  <a:close/>
                  <a:moveTo>
                    <a:pt x="32" y="27"/>
                  </a:moveTo>
                  <a:cubicBezTo>
                    <a:pt x="32" y="27"/>
                    <a:pt x="32" y="27"/>
                    <a:pt x="32" y="27"/>
                  </a:cubicBezTo>
                  <a:cubicBezTo>
                    <a:pt x="35" y="28"/>
                    <a:pt x="39" y="30"/>
                    <a:pt x="42" y="31"/>
                  </a:cubicBezTo>
                  <a:cubicBezTo>
                    <a:pt x="43" y="28"/>
                    <a:pt x="44" y="25"/>
                    <a:pt x="45" y="23"/>
                  </a:cubicBezTo>
                  <a:cubicBezTo>
                    <a:pt x="43" y="19"/>
                    <a:pt x="34" y="20"/>
                    <a:pt x="32" y="27"/>
                  </a:cubicBezTo>
                  <a:close/>
                  <a:moveTo>
                    <a:pt x="12" y="15"/>
                  </a:moveTo>
                  <a:cubicBezTo>
                    <a:pt x="12" y="15"/>
                    <a:pt x="12" y="15"/>
                    <a:pt x="12" y="15"/>
                  </a:cubicBezTo>
                  <a:cubicBezTo>
                    <a:pt x="9" y="23"/>
                    <a:pt x="19" y="24"/>
                    <a:pt x="22" y="20"/>
                  </a:cubicBezTo>
                  <a:cubicBezTo>
                    <a:pt x="17" y="18"/>
                    <a:pt x="17" y="13"/>
                    <a:pt x="1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7" name="Freeform 43"/>
            <p:cNvSpPr>
              <a:spLocks noEditPoints="1"/>
            </p:cNvSpPr>
            <p:nvPr/>
          </p:nvSpPr>
          <p:spPr bwMode="auto">
            <a:xfrm>
              <a:off x="3797" y="2022"/>
              <a:ext cx="121" cy="102"/>
            </a:xfrm>
            <a:custGeom>
              <a:avLst/>
              <a:gdLst>
                <a:gd name="T0" fmla="*/ 45 w 45"/>
                <a:gd name="T1" fmla="*/ 16 h 38"/>
                <a:gd name="T2" fmla="*/ 28 w 45"/>
                <a:gd name="T3" fmla="*/ 38 h 38"/>
                <a:gd name="T4" fmla="*/ 0 w 45"/>
                <a:gd name="T5" fmla="*/ 28 h 38"/>
                <a:gd name="T6" fmla="*/ 4 w 45"/>
                <a:gd name="T7" fmla="*/ 4 h 38"/>
                <a:gd name="T8" fmla="*/ 45 w 45"/>
                <a:gd name="T9" fmla="*/ 16 h 38"/>
                <a:gd name="T10" fmla="*/ 10 w 45"/>
                <a:gd name="T11" fmla="*/ 18 h 38"/>
                <a:gd name="T12" fmla="*/ 10 w 45"/>
                <a:gd name="T13" fmla="*/ 18 h 38"/>
                <a:gd name="T14" fmla="*/ 10 w 45"/>
                <a:gd name="T15" fmla="*/ 22 h 38"/>
                <a:gd name="T16" fmla="*/ 22 w 45"/>
                <a:gd name="T17" fmla="*/ 17 h 38"/>
                <a:gd name="T18" fmla="*/ 10 w 45"/>
                <a:gd name="T1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38">
                  <a:moveTo>
                    <a:pt x="45" y="16"/>
                  </a:moveTo>
                  <a:cubicBezTo>
                    <a:pt x="41" y="27"/>
                    <a:pt x="36" y="35"/>
                    <a:pt x="28" y="38"/>
                  </a:cubicBezTo>
                  <a:cubicBezTo>
                    <a:pt x="21" y="36"/>
                    <a:pt x="11" y="26"/>
                    <a:pt x="0" y="28"/>
                  </a:cubicBezTo>
                  <a:cubicBezTo>
                    <a:pt x="0" y="20"/>
                    <a:pt x="6" y="10"/>
                    <a:pt x="4" y="4"/>
                  </a:cubicBezTo>
                  <a:cubicBezTo>
                    <a:pt x="14" y="0"/>
                    <a:pt x="32" y="8"/>
                    <a:pt x="45" y="16"/>
                  </a:cubicBezTo>
                  <a:close/>
                  <a:moveTo>
                    <a:pt x="10" y="18"/>
                  </a:moveTo>
                  <a:cubicBezTo>
                    <a:pt x="10" y="18"/>
                    <a:pt x="10" y="18"/>
                    <a:pt x="10" y="18"/>
                  </a:cubicBezTo>
                  <a:cubicBezTo>
                    <a:pt x="11" y="19"/>
                    <a:pt x="11" y="20"/>
                    <a:pt x="10" y="22"/>
                  </a:cubicBezTo>
                  <a:cubicBezTo>
                    <a:pt x="17" y="26"/>
                    <a:pt x="20" y="21"/>
                    <a:pt x="22" y="17"/>
                  </a:cubicBezTo>
                  <a:cubicBezTo>
                    <a:pt x="17" y="14"/>
                    <a:pt x="13" y="15"/>
                    <a:pt x="1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8" name="Freeform 44"/>
            <p:cNvSpPr>
              <a:spLocks noEditPoints="1"/>
            </p:cNvSpPr>
            <p:nvPr/>
          </p:nvSpPr>
          <p:spPr bwMode="auto">
            <a:xfrm>
              <a:off x="3886" y="2172"/>
              <a:ext cx="131" cy="102"/>
            </a:xfrm>
            <a:custGeom>
              <a:avLst/>
              <a:gdLst>
                <a:gd name="T0" fmla="*/ 49 w 49"/>
                <a:gd name="T1" fmla="*/ 10 h 38"/>
                <a:gd name="T2" fmla="*/ 38 w 49"/>
                <a:gd name="T3" fmla="*/ 37 h 38"/>
                <a:gd name="T4" fmla="*/ 2 w 49"/>
                <a:gd name="T5" fmla="*/ 26 h 38"/>
                <a:gd name="T6" fmla="*/ 8 w 49"/>
                <a:gd name="T7" fmla="*/ 1 h 38"/>
                <a:gd name="T8" fmla="*/ 49 w 49"/>
                <a:gd name="T9" fmla="*/ 10 h 38"/>
                <a:gd name="T10" fmla="*/ 30 w 49"/>
                <a:gd name="T11" fmla="*/ 27 h 38"/>
                <a:gd name="T12" fmla="*/ 30 w 49"/>
                <a:gd name="T13" fmla="*/ 27 h 38"/>
                <a:gd name="T14" fmla="*/ 36 w 49"/>
                <a:gd name="T15" fmla="*/ 16 h 38"/>
                <a:gd name="T16" fmla="*/ 30 w 49"/>
                <a:gd name="T17" fmla="*/ 27 h 38"/>
                <a:gd name="T18" fmla="*/ 13 w 49"/>
                <a:gd name="T19" fmla="*/ 23 h 38"/>
                <a:gd name="T20" fmla="*/ 13 w 49"/>
                <a:gd name="T21" fmla="*/ 23 h 38"/>
                <a:gd name="T22" fmla="*/ 19 w 49"/>
                <a:gd name="T23" fmla="*/ 13 h 38"/>
                <a:gd name="T24" fmla="*/ 13 w 49"/>
                <a:gd name="T2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38">
                  <a:moveTo>
                    <a:pt x="49" y="10"/>
                  </a:moveTo>
                  <a:cubicBezTo>
                    <a:pt x="46" y="18"/>
                    <a:pt x="42" y="30"/>
                    <a:pt x="38" y="37"/>
                  </a:cubicBezTo>
                  <a:cubicBezTo>
                    <a:pt x="30" y="38"/>
                    <a:pt x="16" y="30"/>
                    <a:pt x="2" y="26"/>
                  </a:cubicBezTo>
                  <a:cubicBezTo>
                    <a:pt x="0" y="19"/>
                    <a:pt x="10" y="8"/>
                    <a:pt x="8" y="1"/>
                  </a:cubicBezTo>
                  <a:cubicBezTo>
                    <a:pt x="20" y="0"/>
                    <a:pt x="35" y="6"/>
                    <a:pt x="49" y="10"/>
                  </a:cubicBezTo>
                  <a:close/>
                  <a:moveTo>
                    <a:pt x="30" y="27"/>
                  </a:moveTo>
                  <a:cubicBezTo>
                    <a:pt x="30" y="27"/>
                    <a:pt x="30" y="27"/>
                    <a:pt x="30" y="27"/>
                  </a:cubicBezTo>
                  <a:cubicBezTo>
                    <a:pt x="35" y="32"/>
                    <a:pt x="39" y="17"/>
                    <a:pt x="36" y="16"/>
                  </a:cubicBezTo>
                  <a:cubicBezTo>
                    <a:pt x="35" y="22"/>
                    <a:pt x="31" y="21"/>
                    <a:pt x="30" y="27"/>
                  </a:cubicBezTo>
                  <a:close/>
                  <a:moveTo>
                    <a:pt x="13" y="23"/>
                  </a:moveTo>
                  <a:cubicBezTo>
                    <a:pt x="13" y="23"/>
                    <a:pt x="13" y="23"/>
                    <a:pt x="13" y="23"/>
                  </a:cubicBezTo>
                  <a:cubicBezTo>
                    <a:pt x="18" y="20"/>
                    <a:pt x="15" y="17"/>
                    <a:pt x="19" y="13"/>
                  </a:cubicBezTo>
                  <a:cubicBezTo>
                    <a:pt x="13" y="8"/>
                    <a:pt x="8" y="21"/>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9" name="Freeform 45"/>
            <p:cNvSpPr>
              <a:spLocks noEditPoints="1"/>
            </p:cNvSpPr>
            <p:nvPr/>
          </p:nvSpPr>
          <p:spPr bwMode="auto">
            <a:xfrm>
              <a:off x="3552" y="2051"/>
              <a:ext cx="156" cy="118"/>
            </a:xfrm>
            <a:custGeom>
              <a:avLst/>
              <a:gdLst>
                <a:gd name="T0" fmla="*/ 56 w 58"/>
                <a:gd name="T1" fmla="*/ 14 h 44"/>
                <a:gd name="T2" fmla="*/ 48 w 58"/>
                <a:gd name="T3" fmla="*/ 40 h 44"/>
                <a:gd name="T4" fmla="*/ 40 w 58"/>
                <a:gd name="T5" fmla="*/ 44 h 44"/>
                <a:gd name="T6" fmla="*/ 0 w 58"/>
                <a:gd name="T7" fmla="*/ 28 h 44"/>
                <a:gd name="T8" fmla="*/ 17 w 58"/>
                <a:gd name="T9" fmla="*/ 0 h 44"/>
                <a:gd name="T10" fmla="*/ 56 w 58"/>
                <a:gd name="T11" fmla="*/ 14 h 44"/>
                <a:gd name="T12" fmla="*/ 37 w 58"/>
                <a:gd name="T13" fmla="*/ 20 h 44"/>
                <a:gd name="T14" fmla="*/ 37 w 58"/>
                <a:gd name="T15" fmla="*/ 20 h 44"/>
                <a:gd name="T16" fmla="*/ 46 w 58"/>
                <a:gd name="T17" fmla="*/ 20 h 44"/>
                <a:gd name="T18" fmla="*/ 37 w 58"/>
                <a:gd name="T19" fmla="*/ 20 h 44"/>
                <a:gd name="T20" fmla="*/ 12 w 58"/>
                <a:gd name="T21" fmla="*/ 23 h 44"/>
                <a:gd name="T22" fmla="*/ 12 w 58"/>
                <a:gd name="T23" fmla="*/ 23 h 44"/>
                <a:gd name="T24" fmla="*/ 17 w 58"/>
                <a:gd name="T25" fmla="*/ 15 h 44"/>
                <a:gd name="T26" fmla="*/ 12 w 58"/>
                <a:gd name="T2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44">
                  <a:moveTo>
                    <a:pt x="56" y="14"/>
                  </a:moveTo>
                  <a:cubicBezTo>
                    <a:pt x="58" y="19"/>
                    <a:pt x="47" y="29"/>
                    <a:pt x="48" y="40"/>
                  </a:cubicBezTo>
                  <a:cubicBezTo>
                    <a:pt x="44" y="39"/>
                    <a:pt x="41" y="40"/>
                    <a:pt x="40" y="44"/>
                  </a:cubicBezTo>
                  <a:cubicBezTo>
                    <a:pt x="33" y="28"/>
                    <a:pt x="9" y="31"/>
                    <a:pt x="0" y="28"/>
                  </a:cubicBezTo>
                  <a:cubicBezTo>
                    <a:pt x="4" y="16"/>
                    <a:pt x="11" y="8"/>
                    <a:pt x="17" y="0"/>
                  </a:cubicBezTo>
                  <a:cubicBezTo>
                    <a:pt x="26" y="13"/>
                    <a:pt x="41" y="7"/>
                    <a:pt x="56" y="14"/>
                  </a:cubicBezTo>
                  <a:close/>
                  <a:moveTo>
                    <a:pt x="37" y="20"/>
                  </a:moveTo>
                  <a:cubicBezTo>
                    <a:pt x="37" y="20"/>
                    <a:pt x="37" y="20"/>
                    <a:pt x="37" y="20"/>
                  </a:cubicBezTo>
                  <a:cubicBezTo>
                    <a:pt x="41" y="21"/>
                    <a:pt x="44" y="22"/>
                    <a:pt x="46" y="20"/>
                  </a:cubicBezTo>
                  <a:cubicBezTo>
                    <a:pt x="44" y="15"/>
                    <a:pt x="40" y="18"/>
                    <a:pt x="37" y="20"/>
                  </a:cubicBezTo>
                  <a:close/>
                  <a:moveTo>
                    <a:pt x="12" y="23"/>
                  </a:moveTo>
                  <a:cubicBezTo>
                    <a:pt x="12" y="23"/>
                    <a:pt x="12" y="23"/>
                    <a:pt x="12" y="23"/>
                  </a:cubicBezTo>
                  <a:cubicBezTo>
                    <a:pt x="16" y="27"/>
                    <a:pt x="20" y="15"/>
                    <a:pt x="17" y="15"/>
                  </a:cubicBezTo>
                  <a:cubicBezTo>
                    <a:pt x="15" y="16"/>
                    <a:pt x="13" y="18"/>
                    <a:pt x="1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0" name="Freeform 46"/>
            <p:cNvSpPr>
              <a:spLocks noEditPoints="1"/>
            </p:cNvSpPr>
            <p:nvPr/>
          </p:nvSpPr>
          <p:spPr bwMode="auto">
            <a:xfrm>
              <a:off x="3851" y="2277"/>
              <a:ext cx="131" cy="113"/>
            </a:xfrm>
            <a:custGeom>
              <a:avLst/>
              <a:gdLst>
                <a:gd name="T0" fmla="*/ 49 w 49"/>
                <a:gd name="T1" fmla="*/ 13 h 42"/>
                <a:gd name="T2" fmla="*/ 36 w 49"/>
                <a:gd name="T3" fmla="*/ 42 h 42"/>
                <a:gd name="T4" fmla="*/ 0 w 49"/>
                <a:gd name="T5" fmla="*/ 30 h 42"/>
                <a:gd name="T6" fmla="*/ 6 w 49"/>
                <a:gd name="T7" fmla="*/ 0 h 42"/>
                <a:gd name="T8" fmla="*/ 49 w 49"/>
                <a:gd name="T9" fmla="*/ 13 h 42"/>
                <a:gd name="T10" fmla="*/ 33 w 49"/>
                <a:gd name="T11" fmla="*/ 19 h 42"/>
                <a:gd name="T12" fmla="*/ 33 w 49"/>
                <a:gd name="T13" fmla="*/ 19 h 42"/>
                <a:gd name="T14" fmla="*/ 36 w 49"/>
                <a:gd name="T15" fmla="*/ 20 h 42"/>
                <a:gd name="T16" fmla="*/ 38 w 49"/>
                <a:gd name="T17" fmla="*/ 16 h 42"/>
                <a:gd name="T18" fmla="*/ 34 w 49"/>
                <a:gd name="T19" fmla="*/ 15 h 42"/>
                <a:gd name="T20" fmla="*/ 33 w 49"/>
                <a:gd name="T21" fmla="*/ 19 h 42"/>
                <a:gd name="T22" fmla="*/ 11 w 49"/>
                <a:gd name="T23" fmla="*/ 22 h 42"/>
                <a:gd name="T24" fmla="*/ 11 w 49"/>
                <a:gd name="T25" fmla="*/ 22 h 42"/>
                <a:gd name="T26" fmla="*/ 18 w 49"/>
                <a:gd name="T27" fmla="*/ 25 h 42"/>
                <a:gd name="T28" fmla="*/ 15 w 49"/>
                <a:gd name="T29" fmla="*/ 12 h 42"/>
                <a:gd name="T30" fmla="*/ 11 w 49"/>
                <a:gd name="T31"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42">
                  <a:moveTo>
                    <a:pt x="49" y="13"/>
                  </a:moveTo>
                  <a:cubicBezTo>
                    <a:pt x="42" y="22"/>
                    <a:pt x="41" y="35"/>
                    <a:pt x="36" y="42"/>
                  </a:cubicBezTo>
                  <a:cubicBezTo>
                    <a:pt x="25" y="33"/>
                    <a:pt x="13" y="29"/>
                    <a:pt x="0" y="30"/>
                  </a:cubicBezTo>
                  <a:cubicBezTo>
                    <a:pt x="1" y="21"/>
                    <a:pt x="7" y="9"/>
                    <a:pt x="6" y="0"/>
                  </a:cubicBezTo>
                  <a:cubicBezTo>
                    <a:pt x="17" y="5"/>
                    <a:pt x="38" y="5"/>
                    <a:pt x="49" y="13"/>
                  </a:cubicBezTo>
                  <a:close/>
                  <a:moveTo>
                    <a:pt x="33" y="19"/>
                  </a:moveTo>
                  <a:cubicBezTo>
                    <a:pt x="33" y="19"/>
                    <a:pt x="33" y="19"/>
                    <a:pt x="33" y="19"/>
                  </a:cubicBezTo>
                  <a:cubicBezTo>
                    <a:pt x="34" y="19"/>
                    <a:pt x="35" y="19"/>
                    <a:pt x="36" y="20"/>
                  </a:cubicBezTo>
                  <a:cubicBezTo>
                    <a:pt x="37" y="19"/>
                    <a:pt x="37" y="18"/>
                    <a:pt x="38" y="16"/>
                  </a:cubicBezTo>
                  <a:cubicBezTo>
                    <a:pt x="37" y="16"/>
                    <a:pt x="35" y="16"/>
                    <a:pt x="34" y="15"/>
                  </a:cubicBezTo>
                  <a:cubicBezTo>
                    <a:pt x="34" y="16"/>
                    <a:pt x="33" y="17"/>
                    <a:pt x="33" y="19"/>
                  </a:cubicBezTo>
                  <a:close/>
                  <a:moveTo>
                    <a:pt x="11" y="22"/>
                  </a:moveTo>
                  <a:cubicBezTo>
                    <a:pt x="11" y="22"/>
                    <a:pt x="11" y="22"/>
                    <a:pt x="11" y="22"/>
                  </a:cubicBezTo>
                  <a:cubicBezTo>
                    <a:pt x="14" y="23"/>
                    <a:pt x="16" y="24"/>
                    <a:pt x="18" y="25"/>
                  </a:cubicBezTo>
                  <a:cubicBezTo>
                    <a:pt x="16" y="21"/>
                    <a:pt x="20" y="14"/>
                    <a:pt x="15" y="12"/>
                  </a:cubicBezTo>
                  <a:cubicBezTo>
                    <a:pt x="12" y="13"/>
                    <a:pt x="10" y="19"/>
                    <a:pt x="1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1" name="Freeform 47"/>
            <p:cNvSpPr>
              <a:spLocks noEditPoints="1"/>
            </p:cNvSpPr>
            <p:nvPr/>
          </p:nvSpPr>
          <p:spPr bwMode="auto">
            <a:xfrm>
              <a:off x="3523" y="2161"/>
              <a:ext cx="134" cy="113"/>
            </a:xfrm>
            <a:custGeom>
              <a:avLst/>
              <a:gdLst>
                <a:gd name="T0" fmla="*/ 50 w 50"/>
                <a:gd name="T1" fmla="*/ 10 h 42"/>
                <a:gd name="T2" fmla="*/ 38 w 50"/>
                <a:gd name="T3" fmla="*/ 42 h 42"/>
                <a:gd name="T4" fmla="*/ 0 w 50"/>
                <a:gd name="T5" fmla="*/ 31 h 42"/>
                <a:gd name="T6" fmla="*/ 10 w 50"/>
                <a:gd name="T7" fmla="*/ 0 h 42"/>
                <a:gd name="T8" fmla="*/ 50 w 50"/>
                <a:gd name="T9" fmla="*/ 10 h 42"/>
                <a:gd name="T10" fmla="*/ 10 w 50"/>
                <a:gd name="T11" fmla="*/ 27 h 42"/>
                <a:gd name="T12" fmla="*/ 10 w 50"/>
                <a:gd name="T13" fmla="*/ 27 h 42"/>
                <a:gd name="T14" fmla="*/ 24 w 50"/>
                <a:gd name="T15" fmla="*/ 30 h 42"/>
                <a:gd name="T16" fmla="*/ 17 w 50"/>
                <a:gd name="T17" fmla="*/ 19 h 42"/>
                <a:gd name="T18" fmla="*/ 27 w 50"/>
                <a:gd name="T19" fmla="*/ 13 h 42"/>
                <a:gd name="T20" fmla="*/ 10 w 50"/>
                <a:gd name="T21"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2">
                  <a:moveTo>
                    <a:pt x="50" y="10"/>
                  </a:moveTo>
                  <a:cubicBezTo>
                    <a:pt x="50" y="22"/>
                    <a:pt x="45" y="33"/>
                    <a:pt x="38" y="42"/>
                  </a:cubicBezTo>
                  <a:cubicBezTo>
                    <a:pt x="24" y="33"/>
                    <a:pt x="14" y="34"/>
                    <a:pt x="0" y="31"/>
                  </a:cubicBezTo>
                  <a:cubicBezTo>
                    <a:pt x="5" y="17"/>
                    <a:pt x="7" y="13"/>
                    <a:pt x="10" y="0"/>
                  </a:cubicBezTo>
                  <a:cubicBezTo>
                    <a:pt x="22" y="1"/>
                    <a:pt x="37" y="8"/>
                    <a:pt x="50" y="10"/>
                  </a:cubicBezTo>
                  <a:close/>
                  <a:moveTo>
                    <a:pt x="10" y="27"/>
                  </a:moveTo>
                  <a:cubicBezTo>
                    <a:pt x="10" y="27"/>
                    <a:pt x="10" y="27"/>
                    <a:pt x="10" y="27"/>
                  </a:cubicBezTo>
                  <a:cubicBezTo>
                    <a:pt x="14" y="27"/>
                    <a:pt x="19" y="27"/>
                    <a:pt x="24" y="30"/>
                  </a:cubicBezTo>
                  <a:cubicBezTo>
                    <a:pt x="29" y="24"/>
                    <a:pt x="13" y="26"/>
                    <a:pt x="17" y="19"/>
                  </a:cubicBezTo>
                  <a:cubicBezTo>
                    <a:pt x="20" y="17"/>
                    <a:pt x="24" y="16"/>
                    <a:pt x="27" y="13"/>
                  </a:cubicBezTo>
                  <a:cubicBezTo>
                    <a:pt x="15" y="8"/>
                    <a:pt x="12" y="15"/>
                    <a:pt x="1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2" name="Freeform 48"/>
            <p:cNvSpPr>
              <a:spLocks noEditPoints="1"/>
            </p:cNvSpPr>
            <p:nvPr/>
          </p:nvSpPr>
          <p:spPr bwMode="auto">
            <a:xfrm>
              <a:off x="3802" y="2382"/>
              <a:ext cx="132" cy="107"/>
            </a:xfrm>
            <a:custGeom>
              <a:avLst/>
              <a:gdLst>
                <a:gd name="T0" fmla="*/ 49 w 49"/>
                <a:gd name="T1" fmla="*/ 11 h 40"/>
                <a:gd name="T2" fmla="*/ 35 w 49"/>
                <a:gd name="T3" fmla="*/ 40 h 40"/>
                <a:gd name="T4" fmla="*/ 3 w 49"/>
                <a:gd name="T5" fmla="*/ 31 h 40"/>
                <a:gd name="T6" fmla="*/ 11 w 49"/>
                <a:gd name="T7" fmla="*/ 0 h 40"/>
                <a:gd name="T8" fmla="*/ 49 w 49"/>
                <a:gd name="T9" fmla="*/ 11 h 40"/>
                <a:gd name="T10" fmla="*/ 29 w 49"/>
                <a:gd name="T11" fmla="*/ 29 h 40"/>
                <a:gd name="T12" fmla="*/ 29 w 49"/>
                <a:gd name="T13" fmla="*/ 29 h 40"/>
                <a:gd name="T14" fmla="*/ 36 w 49"/>
                <a:gd name="T15" fmla="*/ 24 h 40"/>
                <a:gd name="T16" fmla="*/ 29 w 49"/>
                <a:gd name="T17" fmla="*/ 29 h 40"/>
                <a:gd name="T18" fmla="*/ 15 w 49"/>
                <a:gd name="T19" fmla="*/ 26 h 40"/>
                <a:gd name="T20" fmla="*/ 15 w 49"/>
                <a:gd name="T21" fmla="*/ 26 h 40"/>
                <a:gd name="T22" fmla="*/ 20 w 49"/>
                <a:gd name="T23" fmla="*/ 24 h 40"/>
                <a:gd name="T24" fmla="*/ 14 w 49"/>
                <a:gd name="T25" fmla="*/ 17 h 40"/>
                <a:gd name="T26" fmla="*/ 15 w 49"/>
                <a:gd name="T27" fmla="*/ 2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40">
                  <a:moveTo>
                    <a:pt x="49" y="11"/>
                  </a:moveTo>
                  <a:cubicBezTo>
                    <a:pt x="46" y="18"/>
                    <a:pt x="45" y="35"/>
                    <a:pt x="35" y="40"/>
                  </a:cubicBezTo>
                  <a:cubicBezTo>
                    <a:pt x="26" y="35"/>
                    <a:pt x="13" y="30"/>
                    <a:pt x="3" y="31"/>
                  </a:cubicBezTo>
                  <a:cubicBezTo>
                    <a:pt x="0" y="23"/>
                    <a:pt x="11" y="12"/>
                    <a:pt x="11" y="0"/>
                  </a:cubicBezTo>
                  <a:cubicBezTo>
                    <a:pt x="20" y="5"/>
                    <a:pt x="40" y="5"/>
                    <a:pt x="49" y="11"/>
                  </a:cubicBezTo>
                  <a:close/>
                  <a:moveTo>
                    <a:pt x="29" y="29"/>
                  </a:moveTo>
                  <a:cubicBezTo>
                    <a:pt x="29" y="29"/>
                    <a:pt x="29" y="29"/>
                    <a:pt x="29" y="29"/>
                  </a:cubicBezTo>
                  <a:cubicBezTo>
                    <a:pt x="33" y="33"/>
                    <a:pt x="39" y="27"/>
                    <a:pt x="36" y="24"/>
                  </a:cubicBezTo>
                  <a:cubicBezTo>
                    <a:pt x="34" y="27"/>
                    <a:pt x="30" y="24"/>
                    <a:pt x="29" y="29"/>
                  </a:cubicBezTo>
                  <a:close/>
                  <a:moveTo>
                    <a:pt x="15" y="26"/>
                  </a:moveTo>
                  <a:cubicBezTo>
                    <a:pt x="15" y="26"/>
                    <a:pt x="15" y="26"/>
                    <a:pt x="15" y="26"/>
                  </a:cubicBezTo>
                  <a:cubicBezTo>
                    <a:pt x="16" y="23"/>
                    <a:pt x="18" y="25"/>
                    <a:pt x="20" y="24"/>
                  </a:cubicBezTo>
                  <a:cubicBezTo>
                    <a:pt x="16" y="22"/>
                    <a:pt x="19" y="18"/>
                    <a:pt x="14" y="17"/>
                  </a:cubicBezTo>
                  <a:cubicBezTo>
                    <a:pt x="12" y="21"/>
                    <a:pt x="12" y="24"/>
                    <a:pt x="15"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3" name="Freeform 49"/>
            <p:cNvSpPr>
              <a:spLocks noEditPoints="1"/>
            </p:cNvSpPr>
            <p:nvPr/>
          </p:nvSpPr>
          <p:spPr bwMode="auto">
            <a:xfrm>
              <a:off x="3488" y="2282"/>
              <a:ext cx="131" cy="108"/>
            </a:xfrm>
            <a:custGeom>
              <a:avLst/>
              <a:gdLst>
                <a:gd name="T0" fmla="*/ 38 w 49"/>
                <a:gd name="T1" fmla="*/ 40 h 40"/>
                <a:gd name="T2" fmla="*/ 2 w 49"/>
                <a:gd name="T3" fmla="*/ 30 h 40"/>
                <a:gd name="T4" fmla="*/ 13 w 49"/>
                <a:gd name="T5" fmla="*/ 0 h 40"/>
                <a:gd name="T6" fmla="*/ 46 w 49"/>
                <a:gd name="T7" fmla="*/ 3 h 40"/>
                <a:gd name="T8" fmla="*/ 49 w 49"/>
                <a:gd name="T9" fmla="*/ 6 h 40"/>
                <a:gd name="T10" fmla="*/ 38 w 49"/>
                <a:gd name="T11" fmla="*/ 40 h 40"/>
                <a:gd name="T12" fmla="*/ 14 w 49"/>
                <a:gd name="T13" fmla="*/ 24 h 40"/>
                <a:gd name="T14" fmla="*/ 14 w 49"/>
                <a:gd name="T15" fmla="*/ 24 h 40"/>
                <a:gd name="T16" fmla="*/ 20 w 49"/>
                <a:gd name="T17" fmla="*/ 9 h 40"/>
                <a:gd name="T18" fmla="*/ 14 w 49"/>
                <a:gd name="T19" fmla="*/ 24 h 40"/>
                <a:gd name="T20" fmla="*/ 26 w 49"/>
                <a:gd name="T21" fmla="*/ 25 h 40"/>
                <a:gd name="T22" fmla="*/ 26 w 49"/>
                <a:gd name="T23" fmla="*/ 25 h 40"/>
                <a:gd name="T24" fmla="*/ 36 w 49"/>
                <a:gd name="T25" fmla="*/ 23 h 40"/>
                <a:gd name="T26" fmla="*/ 26 w 49"/>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40">
                  <a:moveTo>
                    <a:pt x="38" y="40"/>
                  </a:moveTo>
                  <a:cubicBezTo>
                    <a:pt x="30" y="29"/>
                    <a:pt x="14" y="31"/>
                    <a:pt x="2" y="30"/>
                  </a:cubicBezTo>
                  <a:cubicBezTo>
                    <a:pt x="0" y="19"/>
                    <a:pt x="10" y="10"/>
                    <a:pt x="13" y="0"/>
                  </a:cubicBezTo>
                  <a:cubicBezTo>
                    <a:pt x="24" y="1"/>
                    <a:pt x="38" y="9"/>
                    <a:pt x="46" y="3"/>
                  </a:cubicBezTo>
                  <a:cubicBezTo>
                    <a:pt x="49" y="4"/>
                    <a:pt x="49" y="5"/>
                    <a:pt x="49" y="6"/>
                  </a:cubicBezTo>
                  <a:cubicBezTo>
                    <a:pt x="44" y="19"/>
                    <a:pt x="46" y="31"/>
                    <a:pt x="38" y="40"/>
                  </a:cubicBezTo>
                  <a:close/>
                  <a:moveTo>
                    <a:pt x="14" y="24"/>
                  </a:moveTo>
                  <a:cubicBezTo>
                    <a:pt x="14" y="24"/>
                    <a:pt x="14" y="24"/>
                    <a:pt x="14" y="24"/>
                  </a:cubicBezTo>
                  <a:cubicBezTo>
                    <a:pt x="18" y="26"/>
                    <a:pt x="27" y="11"/>
                    <a:pt x="20" y="9"/>
                  </a:cubicBezTo>
                  <a:cubicBezTo>
                    <a:pt x="17" y="13"/>
                    <a:pt x="8" y="21"/>
                    <a:pt x="14" y="24"/>
                  </a:cubicBezTo>
                  <a:close/>
                  <a:moveTo>
                    <a:pt x="26" y="25"/>
                  </a:moveTo>
                  <a:cubicBezTo>
                    <a:pt x="26" y="25"/>
                    <a:pt x="26" y="25"/>
                    <a:pt x="26" y="25"/>
                  </a:cubicBezTo>
                  <a:cubicBezTo>
                    <a:pt x="31" y="27"/>
                    <a:pt x="35" y="29"/>
                    <a:pt x="36" y="23"/>
                  </a:cubicBezTo>
                  <a:cubicBezTo>
                    <a:pt x="32" y="22"/>
                    <a:pt x="28" y="22"/>
                    <a:pt x="26"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4" name="Freeform 50"/>
            <p:cNvSpPr>
              <a:spLocks noEditPoints="1"/>
            </p:cNvSpPr>
            <p:nvPr/>
          </p:nvSpPr>
          <p:spPr bwMode="auto">
            <a:xfrm>
              <a:off x="3638" y="2331"/>
              <a:ext cx="137" cy="107"/>
            </a:xfrm>
            <a:custGeom>
              <a:avLst/>
              <a:gdLst>
                <a:gd name="T0" fmla="*/ 51 w 51"/>
                <a:gd name="T1" fmla="*/ 9 h 40"/>
                <a:gd name="T2" fmla="*/ 33 w 51"/>
                <a:gd name="T3" fmla="*/ 40 h 40"/>
                <a:gd name="T4" fmla="*/ 6 w 51"/>
                <a:gd name="T5" fmla="*/ 32 h 40"/>
                <a:gd name="T6" fmla="*/ 13 w 51"/>
                <a:gd name="T7" fmla="*/ 0 h 40"/>
                <a:gd name="T8" fmla="*/ 51 w 51"/>
                <a:gd name="T9" fmla="*/ 9 h 40"/>
                <a:gd name="T10" fmla="*/ 13 w 51"/>
                <a:gd name="T11" fmla="*/ 24 h 40"/>
                <a:gd name="T12" fmla="*/ 13 w 51"/>
                <a:gd name="T13" fmla="*/ 24 h 40"/>
                <a:gd name="T14" fmla="*/ 22 w 51"/>
                <a:gd name="T15" fmla="*/ 23 h 40"/>
                <a:gd name="T16" fmla="*/ 24 w 51"/>
                <a:gd name="T17" fmla="*/ 12 h 40"/>
                <a:gd name="T18" fmla="*/ 13 w 51"/>
                <a:gd name="T19"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40">
                  <a:moveTo>
                    <a:pt x="51" y="9"/>
                  </a:moveTo>
                  <a:cubicBezTo>
                    <a:pt x="42" y="18"/>
                    <a:pt x="44" y="34"/>
                    <a:pt x="33" y="40"/>
                  </a:cubicBezTo>
                  <a:cubicBezTo>
                    <a:pt x="29" y="32"/>
                    <a:pt x="14" y="28"/>
                    <a:pt x="6" y="32"/>
                  </a:cubicBezTo>
                  <a:cubicBezTo>
                    <a:pt x="0" y="25"/>
                    <a:pt x="10" y="5"/>
                    <a:pt x="13" y="0"/>
                  </a:cubicBezTo>
                  <a:cubicBezTo>
                    <a:pt x="23" y="3"/>
                    <a:pt x="36" y="2"/>
                    <a:pt x="51" y="9"/>
                  </a:cubicBezTo>
                  <a:close/>
                  <a:moveTo>
                    <a:pt x="13" y="24"/>
                  </a:moveTo>
                  <a:cubicBezTo>
                    <a:pt x="13" y="24"/>
                    <a:pt x="13" y="24"/>
                    <a:pt x="13" y="24"/>
                  </a:cubicBezTo>
                  <a:cubicBezTo>
                    <a:pt x="17" y="25"/>
                    <a:pt x="20" y="25"/>
                    <a:pt x="22" y="23"/>
                  </a:cubicBezTo>
                  <a:cubicBezTo>
                    <a:pt x="13" y="21"/>
                    <a:pt x="20" y="13"/>
                    <a:pt x="24" y="12"/>
                  </a:cubicBezTo>
                  <a:cubicBezTo>
                    <a:pt x="16" y="6"/>
                    <a:pt x="12" y="19"/>
                    <a:pt x="1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5" name="Freeform 51"/>
            <p:cNvSpPr>
              <a:spLocks noEditPoints="1"/>
            </p:cNvSpPr>
            <p:nvPr/>
          </p:nvSpPr>
          <p:spPr bwMode="auto">
            <a:xfrm>
              <a:off x="3622" y="1750"/>
              <a:ext cx="519" cy="323"/>
            </a:xfrm>
            <a:custGeom>
              <a:avLst/>
              <a:gdLst>
                <a:gd name="T0" fmla="*/ 115 w 193"/>
                <a:gd name="T1" fmla="*/ 36 h 120"/>
                <a:gd name="T2" fmla="*/ 173 w 193"/>
                <a:gd name="T3" fmla="*/ 120 h 120"/>
                <a:gd name="T4" fmla="*/ 0 w 193"/>
                <a:gd name="T5" fmla="*/ 39 h 120"/>
                <a:gd name="T6" fmla="*/ 146 w 193"/>
                <a:gd name="T7" fmla="*/ 52 h 120"/>
                <a:gd name="T8" fmla="*/ 129 w 193"/>
                <a:gd name="T9" fmla="*/ 58 h 120"/>
                <a:gd name="T10" fmla="*/ 146 w 193"/>
                <a:gd name="T11" fmla="*/ 52 h 120"/>
                <a:gd name="T12" fmla="*/ 105 w 193"/>
                <a:gd name="T13" fmla="*/ 79 h 120"/>
                <a:gd name="T14" fmla="*/ 105 w 193"/>
                <a:gd name="T15" fmla="*/ 79 h 120"/>
                <a:gd name="T16" fmla="*/ 37 w 193"/>
                <a:gd name="T17" fmla="*/ 16 h 120"/>
                <a:gd name="T18" fmla="*/ 37 w 193"/>
                <a:gd name="T19" fmla="*/ 16 h 120"/>
                <a:gd name="T20" fmla="*/ 93 w 193"/>
                <a:gd name="T21" fmla="*/ 32 h 120"/>
                <a:gd name="T22" fmla="*/ 114 w 193"/>
                <a:gd name="T23" fmla="*/ 50 h 120"/>
                <a:gd name="T24" fmla="*/ 121 w 193"/>
                <a:gd name="T25" fmla="*/ 43 h 120"/>
                <a:gd name="T26" fmla="*/ 168 w 193"/>
                <a:gd name="T27" fmla="*/ 67 h 120"/>
                <a:gd name="T28" fmla="*/ 170 w 193"/>
                <a:gd name="T29" fmla="*/ 62 h 120"/>
                <a:gd name="T30" fmla="*/ 147 w 193"/>
                <a:gd name="T31" fmla="*/ 99 h 120"/>
                <a:gd name="T32" fmla="*/ 184 w 193"/>
                <a:gd name="T33" fmla="*/ 77 h 120"/>
                <a:gd name="T34" fmla="*/ 147 w 193"/>
                <a:gd name="T35" fmla="*/ 99 h 120"/>
                <a:gd name="T36" fmla="*/ 12 w 193"/>
                <a:gd name="T37" fmla="*/ 22 h 120"/>
                <a:gd name="T38" fmla="*/ 12 w 193"/>
                <a:gd name="T39" fmla="*/ 22 h 120"/>
                <a:gd name="T40" fmla="*/ 15 w 193"/>
                <a:gd name="T41" fmla="*/ 41 h 120"/>
                <a:gd name="T42" fmla="*/ 15 w 193"/>
                <a:gd name="T43" fmla="*/ 41 h 120"/>
                <a:gd name="T44" fmla="*/ 52 w 193"/>
                <a:gd name="T45" fmla="*/ 60 h 120"/>
                <a:gd name="T46" fmla="*/ 52 w 193"/>
                <a:gd name="T47" fmla="*/ 60 h 120"/>
                <a:gd name="T48" fmla="*/ 140 w 193"/>
                <a:gd name="T49" fmla="*/ 76 h 120"/>
                <a:gd name="T50" fmla="*/ 140 w 193"/>
                <a:gd name="T51" fmla="*/ 76 h 120"/>
                <a:gd name="T52" fmla="*/ 54 w 193"/>
                <a:gd name="T53" fmla="*/ 40 h 120"/>
                <a:gd name="T54" fmla="*/ 54 w 193"/>
                <a:gd name="T55" fmla="*/ 40 h 120"/>
                <a:gd name="T56" fmla="*/ 62 w 193"/>
                <a:gd name="T57" fmla="*/ 50 h 120"/>
                <a:gd name="T58" fmla="*/ 62 w 193"/>
                <a:gd name="T59" fmla="*/ 50 h 120"/>
                <a:gd name="T60" fmla="*/ 67 w 193"/>
                <a:gd name="T61" fmla="*/ 68 h 120"/>
                <a:gd name="T62" fmla="*/ 67 w 193"/>
                <a:gd name="T63" fmla="*/ 68 h 120"/>
                <a:gd name="T64" fmla="*/ 75 w 193"/>
                <a:gd name="T65" fmla="*/ 73 h 120"/>
                <a:gd name="T66" fmla="*/ 75 w 193"/>
                <a:gd name="T67" fmla="*/ 73 h 120"/>
                <a:gd name="T68" fmla="*/ 112 w 193"/>
                <a:gd name="T69" fmla="*/ 87 h 120"/>
                <a:gd name="T70" fmla="*/ 112 w 193"/>
                <a:gd name="T71" fmla="*/ 87 h 120"/>
                <a:gd name="T72" fmla="*/ 135 w 193"/>
                <a:gd name="T73" fmla="*/ 94 h 120"/>
                <a:gd name="T74" fmla="*/ 135 w 193"/>
                <a:gd name="T75" fmla="*/ 94 h 120"/>
                <a:gd name="T76" fmla="*/ 159 w 193"/>
                <a:gd name="T77" fmla="*/ 104 h 120"/>
                <a:gd name="T78" fmla="*/ 159 w 193"/>
                <a:gd name="T79" fmla="*/ 104 h 120"/>
                <a:gd name="T80" fmla="*/ 62 w 193"/>
                <a:gd name="T81" fmla="*/ 66 h 120"/>
                <a:gd name="T82" fmla="*/ 62 w 193"/>
                <a:gd name="T83" fmla="*/ 66 h 120"/>
                <a:gd name="T84" fmla="*/ 126 w 193"/>
                <a:gd name="T85" fmla="*/ 91 h 120"/>
                <a:gd name="T86" fmla="*/ 126 w 193"/>
                <a:gd name="T87" fmla="*/ 91 h 120"/>
                <a:gd name="T88" fmla="*/ 41 w 193"/>
                <a:gd name="T89" fmla="*/ 62 h 120"/>
                <a:gd name="T90" fmla="*/ 48 w 193"/>
                <a:gd name="T91" fmla="*/ 58 h 120"/>
                <a:gd name="T92" fmla="*/ 41 w 193"/>
                <a:gd name="T93" fmla="*/ 62 h 120"/>
                <a:gd name="T94" fmla="*/ 134 w 193"/>
                <a:gd name="T95" fmla="*/ 102 h 120"/>
                <a:gd name="T96" fmla="*/ 140 w 193"/>
                <a:gd name="T97" fmla="*/ 9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3" h="120">
                  <a:moveTo>
                    <a:pt x="29" y="0"/>
                  </a:moveTo>
                  <a:cubicBezTo>
                    <a:pt x="54" y="9"/>
                    <a:pt x="87" y="25"/>
                    <a:pt x="115" y="36"/>
                  </a:cubicBezTo>
                  <a:cubicBezTo>
                    <a:pt x="141" y="46"/>
                    <a:pt x="170" y="51"/>
                    <a:pt x="193" y="69"/>
                  </a:cubicBezTo>
                  <a:cubicBezTo>
                    <a:pt x="192" y="86"/>
                    <a:pt x="179" y="102"/>
                    <a:pt x="173" y="120"/>
                  </a:cubicBezTo>
                  <a:cubicBezTo>
                    <a:pt x="147" y="120"/>
                    <a:pt x="125" y="102"/>
                    <a:pt x="98" y="90"/>
                  </a:cubicBezTo>
                  <a:cubicBezTo>
                    <a:pt x="68" y="76"/>
                    <a:pt x="20" y="66"/>
                    <a:pt x="0" y="39"/>
                  </a:cubicBezTo>
                  <a:cubicBezTo>
                    <a:pt x="0" y="21"/>
                    <a:pt x="13" y="1"/>
                    <a:pt x="29" y="0"/>
                  </a:cubicBezTo>
                  <a:close/>
                  <a:moveTo>
                    <a:pt x="146" y="52"/>
                  </a:moveTo>
                  <a:cubicBezTo>
                    <a:pt x="146" y="52"/>
                    <a:pt x="146" y="52"/>
                    <a:pt x="146" y="52"/>
                  </a:cubicBezTo>
                  <a:cubicBezTo>
                    <a:pt x="137" y="47"/>
                    <a:pt x="133" y="53"/>
                    <a:pt x="129" y="58"/>
                  </a:cubicBezTo>
                  <a:cubicBezTo>
                    <a:pt x="115" y="60"/>
                    <a:pt x="102" y="66"/>
                    <a:pt x="90" y="75"/>
                  </a:cubicBezTo>
                  <a:cubicBezTo>
                    <a:pt x="112" y="74"/>
                    <a:pt x="128" y="63"/>
                    <a:pt x="146" y="52"/>
                  </a:cubicBezTo>
                  <a:close/>
                  <a:moveTo>
                    <a:pt x="105" y="79"/>
                  </a:moveTo>
                  <a:cubicBezTo>
                    <a:pt x="105" y="79"/>
                    <a:pt x="105" y="79"/>
                    <a:pt x="105" y="79"/>
                  </a:cubicBezTo>
                  <a:cubicBezTo>
                    <a:pt x="118" y="78"/>
                    <a:pt x="128" y="70"/>
                    <a:pt x="139" y="64"/>
                  </a:cubicBezTo>
                  <a:cubicBezTo>
                    <a:pt x="126" y="64"/>
                    <a:pt x="114" y="69"/>
                    <a:pt x="105" y="79"/>
                  </a:cubicBezTo>
                  <a:close/>
                  <a:moveTo>
                    <a:pt x="37" y="16"/>
                  </a:moveTo>
                  <a:cubicBezTo>
                    <a:pt x="37" y="16"/>
                    <a:pt x="37" y="16"/>
                    <a:pt x="37" y="16"/>
                  </a:cubicBezTo>
                  <a:cubicBezTo>
                    <a:pt x="46" y="17"/>
                    <a:pt x="69" y="32"/>
                    <a:pt x="76" y="25"/>
                  </a:cubicBezTo>
                  <a:cubicBezTo>
                    <a:pt x="63" y="22"/>
                    <a:pt x="45" y="7"/>
                    <a:pt x="37" y="16"/>
                  </a:cubicBezTo>
                  <a:close/>
                  <a:moveTo>
                    <a:pt x="93" y="32"/>
                  </a:moveTo>
                  <a:cubicBezTo>
                    <a:pt x="93" y="32"/>
                    <a:pt x="93" y="32"/>
                    <a:pt x="93" y="32"/>
                  </a:cubicBezTo>
                  <a:cubicBezTo>
                    <a:pt x="84" y="37"/>
                    <a:pt x="103" y="38"/>
                    <a:pt x="93" y="32"/>
                  </a:cubicBezTo>
                  <a:close/>
                  <a:moveTo>
                    <a:pt x="114" y="50"/>
                  </a:moveTo>
                  <a:cubicBezTo>
                    <a:pt x="114" y="50"/>
                    <a:pt x="114" y="50"/>
                    <a:pt x="114" y="50"/>
                  </a:cubicBezTo>
                  <a:cubicBezTo>
                    <a:pt x="117" y="48"/>
                    <a:pt x="128" y="48"/>
                    <a:pt x="121" y="43"/>
                  </a:cubicBezTo>
                  <a:cubicBezTo>
                    <a:pt x="120" y="46"/>
                    <a:pt x="111" y="47"/>
                    <a:pt x="114" y="50"/>
                  </a:cubicBezTo>
                  <a:close/>
                  <a:moveTo>
                    <a:pt x="168" y="67"/>
                  </a:moveTo>
                  <a:cubicBezTo>
                    <a:pt x="168" y="67"/>
                    <a:pt x="168" y="67"/>
                    <a:pt x="168" y="67"/>
                  </a:cubicBezTo>
                  <a:cubicBezTo>
                    <a:pt x="169" y="65"/>
                    <a:pt x="173" y="64"/>
                    <a:pt x="170" y="62"/>
                  </a:cubicBezTo>
                  <a:cubicBezTo>
                    <a:pt x="169" y="64"/>
                    <a:pt x="165" y="65"/>
                    <a:pt x="168" y="67"/>
                  </a:cubicBezTo>
                  <a:close/>
                  <a:moveTo>
                    <a:pt x="147" y="99"/>
                  </a:moveTo>
                  <a:cubicBezTo>
                    <a:pt x="147" y="99"/>
                    <a:pt x="147" y="99"/>
                    <a:pt x="147" y="99"/>
                  </a:cubicBezTo>
                  <a:cubicBezTo>
                    <a:pt x="161" y="95"/>
                    <a:pt x="172" y="86"/>
                    <a:pt x="184" y="77"/>
                  </a:cubicBezTo>
                  <a:cubicBezTo>
                    <a:pt x="183" y="72"/>
                    <a:pt x="181" y="68"/>
                    <a:pt x="174" y="66"/>
                  </a:cubicBezTo>
                  <a:cubicBezTo>
                    <a:pt x="182" y="85"/>
                    <a:pt x="154" y="83"/>
                    <a:pt x="147" y="99"/>
                  </a:cubicBezTo>
                  <a:close/>
                  <a:moveTo>
                    <a:pt x="12" y="22"/>
                  </a:moveTo>
                  <a:cubicBezTo>
                    <a:pt x="12" y="22"/>
                    <a:pt x="12" y="22"/>
                    <a:pt x="12" y="22"/>
                  </a:cubicBezTo>
                  <a:cubicBezTo>
                    <a:pt x="17" y="25"/>
                    <a:pt x="27" y="12"/>
                    <a:pt x="21" y="11"/>
                  </a:cubicBezTo>
                  <a:cubicBezTo>
                    <a:pt x="19" y="17"/>
                    <a:pt x="13" y="14"/>
                    <a:pt x="12" y="22"/>
                  </a:cubicBezTo>
                  <a:close/>
                  <a:moveTo>
                    <a:pt x="15" y="41"/>
                  </a:moveTo>
                  <a:cubicBezTo>
                    <a:pt x="15" y="41"/>
                    <a:pt x="15" y="41"/>
                    <a:pt x="15" y="41"/>
                  </a:cubicBezTo>
                  <a:cubicBezTo>
                    <a:pt x="24" y="35"/>
                    <a:pt x="34" y="34"/>
                    <a:pt x="41" y="25"/>
                  </a:cubicBezTo>
                  <a:cubicBezTo>
                    <a:pt x="35" y="22"/>
                    <a:pt x="14" y="30"/>
                    <a:pt x="15" y="41"/>
                  </a:cubicBezTo>
                  <a:close/>
                  <a:moveTo>
                    <a:pt x="52" y="60"/>
                  </a:moveTo>
                  <a:cubicBezTo>
                    <a:pt x="52" y="60"/>
                    <a:pt x="52" y="60"/>
                    <a:pt x="52" y="60"/>
                  </a:cubicBezTo>
                  <a:cubicBezTo>
                    <a:pt x="63" y="59"/>
                    <a:pt x="80" y="53"/>
                    <a:pt x="82" y="44"/>
                  </a:cubicBezTo>
                  <a:cubicBezTo>
                    <a:pt x="73" y="50"/>
                    <a:pt x="60" y="50"/>
                    <a:pt x="52" y="60"/>
                  </a:cubicBezTo>
                  <a:close/>
                  <a:moveTo>
                    <a:pt x="140" y="76"/>
                  </a:moveTo>
                  <a:cubicBezTo>
                    <a:pt x="140" y="76"/>
                    <a:pt x="140" y="76"/>
                    <a:pt x="140" y="76"/>
                  </a:cubicBezTo>
                  <a:cubicBezTo>
                    <a:pt x="145" y="78"/>
                    <a:pt x="149" y="76"/>
                    <a:pt x="150" y="70"/>
                  </a:cubicBezTo>
                  <a:cubicBezTo>
                    <a:pt x="145" y="68"/>
                    <a:pt x="143" y="72"/>
                    <a:pt x="140" y="76"/>
                  </a:cubicBezTo>
                  <a:close/>
                  <a:moveTo>
                    <a:pt x="54" y="40"/>
                  </a:moveTo>
                  <a:cubicBezTo>
                    <a:pt x="54" y="40"/>
                    <a:pt x="54" y="40"/>
                    <a:pt x="54" y="40"/>
                  </a:cubicBezTo>
                  <a:cubicBezTo>
                    <a:pt x="55" y="38"/>
                    <a:pt x="58" y="38"/>
                    <a:pt x="56" y="35"/>
                  </a:cubicBezTo>
                  <a:cubicBezTo>
                    <a:pt x="55" y="37"/>
                    <a:pt x="51" y="38"/>
                    <a:pt x="54" y="40"/>
                  </a:cubicBezTo>
                  <a:close/>
                  <a:moveTo>
                    <a:pt x="62" y="50"/>
                  </a:moveTo>
                  <a:cubicBezTo>
                    <a:pt x="62" y="50"/>
                    <a:pt x="62" y="50"/>
                    <a:pt x="62" y="50"/>
                  </a:cubicBezTo>
                  <a:cubicBezTo>
                    <a:pt x="64" y="46"/>
                    <a:pt x="79" y="46"/>
                    <a:pt x="71" y="41"/>
                  </a:cubicBezTo>
                  <a:cubicBezTo>
                    <a:pt x="71" y="48"/>
                    <a:pt x="57" y="42"/>
                    <a:pt x="62" y="50"/>
                  </a:cubicBezTo>
                  <a:close/>
                  <a:moveTo>
                    <a:pt x="67" y="68"/>
                  </a:moveTo>
                  <a:cubicBezTo>
                    <a:pt x="67" y="68"/>
                    <a:pt x="67" y="68"/>
                    <a:pt x="67" y="68"/>
                  </a:cubicBezTo>
                  <a:cubicBezTo>
                    <a:pt x="81" y="67"/>
                    <a:pt x="92" y="61"/>
                    <a:pt x="103" y="54"/>
                  </a:cubicBezTo>
                  <a:cubicBezTo>
                    <a:pt x="89" y="55"/>
                    <a:pt x="78" y="62"/>
                    <a:pt x="67" y="68"/>
                  </a:cubicBezTo>
                  <a:close/>
                  <a:moveTo>
                    <a:pt x="75" y="73"/>
                  </a:moveTo>
                  <a:cubicBezTo>
                    <a:pt x="75" y="73"/>
                    <a:pt x="75" y="73"/>
                    <a:pt x="75" y="73"/>
                  </a:cubicBezTo>
                  <a:cubicBezTo>
                    <a:pt x="88" y="73"/>
                    <a:pt x="106" y="66"/>
                    <a:pt x="110" y="56"/>
                  </a:cubicBezTo>
                  <a:cubicBezTo>
                    <a:pt x="98" y="61"/>
                    <a:pt x="85" y="64"/>
                    <a:pt x="75" y="73"/>
                  </a:cubicBezTo>
                  <a:close/>
                  <a:moveTo>
                    <a:pt x="112" y="87"/>
                  </a:moveTo>
                  <a:cubicBezTo>
                    <a:pt x="112" y="87"/>
                    <a:pt x="112" y="87"/>
                    <a:pt x="112" y="87"/>
                  </a:cubicBezTo>
                  <a:cubicBezTo>
                    <a:pt x="123" y="88"/>
                    <a:pt x="131" y="78"/>
                    <a:pt x="140" y="72"/>
                  </a:cubicBezTo>
                  <a:cubicBezTo>
                    <a:pt x="127" y="70"/>
                    <a:pt x="119" y="77"/>
                    <a:pt x="112" y="87"/>
                  </a:cubicBezTo>
                  <a:close/>
                  <a:moveTo>
                    <a:pt x="135" y="94"/>
                  </a:moveTo>
                  <a:cubicBezTo>
                    <a:pt x="135" y="94"/>
                    <a:pt x="135" y="94"/>
                    <a:pt x="135" y="94"/>
                  </a:cubicBezTo>
                  <a:cubicBezTo>
                    <a:pt x="145" y="97"/>
                    <a:pt x="157" y="87"/>
                    <a:pt x="157" y="79"/>
                  </a:cubicBezTo>
                  <a:cubicBezTo>
                    <a:pt x="150" y="85"/>
                    <a:pt x="140" y="84"/>
                    <a:pt x="135" y="94"/>
                  </a:cubicBezTo>
                  <a:close/>
                  <a:moveTo>
                    <a:pt x="159" y="104"/>
                  </a:moveTo>
                  <a:cubicBezTo>
                    <a:pt x="159" y="104"/>
                    <a:pt x="159" y="104"/>
                    <a:pt x="159" y="104"/>
                  </a:cubicBezTo>
                  <a:cubicBezTo>
                    <a:pt x="163" y="97"/>
                    <a:pt x="178" y="99"/>
                    <a:pt x="175" y="90"/>
                  </a:cubicBezTo>
                  <a:cubicBezTo>
                    <a:pt x="171" y="95"/>
                    <a:pt x="157" y="96"/>
                    <a:pt x="159" y="104"/>
                  </a:cubicBezTo>
                  <a:close/>
                  <a:moveTo>
                    <a:pt x="62" y="66"/>
                  </a:moveTo>
                  <a:cubicBezTo>
                    <a:pt x="62" y="66"/>
                    <a:pt x="62" y="66"/>
                    <a:pt x="62" y="66"/>
                  </a:cubicBezTo>
                  <a:cubicBezTo>
                    <a:pt x="67" y="62"/>
                    <a:pt x="80" y="61"/>
                    <a:pt x="78" y="54"/>
                  </a:cubicBezTo>
                  <a:cubicBezTo>
                    <a:pt x="75" y="60"/>
                    <a:pt x="60" y="57"/>
                    <a:pt x="62" y="66"/>
                  </a:cubicBezTo>
                  <a:close/>
                  <a:moveTo>
                    <a:pt x="126" y="91"/>
                  </a:moveTo>
                  <a:cubicBezTo>
                    <a:pt x="126" y="91"/>
                    <a:pt x="126" y="91"/>
                    <a:pt x="126" y="91"/>
                  </a:cubicBezTo>
                  <a:cubicBezTo>
                    <a:pt x="133" y="89"/>
                    <a:pt x="139" y="85"/>
                    <a:pt x="145" y="80"/>
                  </a:cubicBezTo>
                  <a:cubicBezTo>
                    <a:pt x="138" y="80"/>
                    <a:pt x="125" y="83"/>
                    <a:pt x="126" y="91"/>
                  </a:cubicBezTo>
                  <a:close/>
                  <a:moveTo>
                    <a:pt x="41" y="62"/>
                  </a:moveTo>
                  <a:cubicBezTo>
                    <a:pt x="41" y="62"/>
                    <a:pt x="41" y="62"/>
                    <a:pt x="41" y="62"/>
                  </a:cubicBezTo>
                  <a:cubicBezTo>
                    <a:pt x="42" y="62"/>
                    <a:pt x="44" y="62"/>
                    <a:pt x="45" y="63"/>
                  </a:cubicBezTo>
                  <a:cubicBezTo>
                    <a:pt x="46" y="61"/>
                    <a:pt x="48" y="61"/>
                    <a:pt x="48" y="58"/>
                  </a:cubicBezTo>
                  <a:cubicBezTo>
                    <a:pt x="47" y="58"/>
                    <a:pt x="46" y="57"/>
                    <a:pt x="45" y="57"/>
                  </a:cubicBezTo>
                  <a:cubicBezTo>
                    <a:pt x="44" y="59"/>
                    <a:pt x="42" y="59"/>
                    <a:pt x="41" y="62"/>
                  </a:cubicBezTo>
                  <a:close/>
                  <a:moveTo>
                    <a:pt x="134" y="102"/>
                  </a:moveTo>
                  <a:cubicBezTo>
                    <a:pt x="134" y="102"/>
                    <a:pt x="134" y="102"/>
                    <a:pt x="134" y="102"/>
                  </a:cubicBezTo>
                  <a:cubicBezTo>
                    <a:pt x="136" y="103"/>
                    <a:pt x="137" y="103"/>
                    <a:pt x="139" y="104"/>
                  </a:cubicBezTo>
                  <a:cubicBezTo>
                    <a:pt x="140" y="102"/>
                    <a:pt x="141" y="99"/>
                    <a:pt x="140" y="98"/>
                  </a:cubicBezTo>
                  <a:cubicBezTo>
                    <a:pt x="138" y="101"/>
                    <a:pt x="135" y="100"/>
                    <a:pt x="134"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6" name="Freeform 52"/>
            <p:cNvSpPr>
              <a:spLocks noEditPoints="1"/>
            </p:cNvSpPr>
            <p:nvPr/>
          </p:nvSpPr>
          <p:spPr bwMode="auto">
            <a:xfrm>
              <a:off x="3375" y="1600"/>
              <a:ext cx="925" cy="1120"/>
            </a:xfrm>
            <a:custGeom>
              <a:avLst/>
              <a:gdLst>
                <a:gd name="T0" fmla="*/ 249 w 344"/>
                <a:gd name="T1" fmla="*/ 344 h 417"/>
                <a:gd name="T2" fmla="*/ 219 w 344"/>
                <a:gd name="T3" fmla="*/ 417 h 417"/>
                <a:gd name="T4" fmla="*/ 10 w 344"/>
                <a:gd name="T5" fmla="*/ 333 h 417"/>
                <a:gd name="T6" fmla="*/ 2 w 344"/>
                <a:gd name="T7" fmla="*/ 302 h 417"/>
                <a:gd name="T8" fmla="*/ 117 w 344"/>
                <a:gd name="T9" fmla="*/ 0 h 417"/>
                <a:gd name="T10" fmla="*/ 330 w 344"/>
                <a:gd name="T11" fmla="*/ 78 h 417"/>
                <a:gd name="T12" fmla="*/ 116 w 344"/>
                <a:gd name="T13" fmla="*/ 12 h 417"/>
                <a:gd name="T14" fmla="*/ 75 w 344"/>
                <a:gd name="T15" fmla="*/ 107 h 417"/>
                <a:gd name="T16" fmla="*/ 27 w 344"/>
                <a:gd name="T17" fmla="*/ 249 h 417"/>
                <a:gd name="T18" fmla="*/ 92 w 344"/>
                <a:gd name="T19" fmla="*/ 335 h 417"/>
                <a:gd name="T20" fmla="*/ 320 w 344"/>
                <a:gd name="T21" fmla="*/ 82 h 417"/>
                <a:gd name="T22" fmla="*/ 326 w 344"/>
                <a:gd name="T23" fmla="*/ 105 h 417"/>
                <a:gd name="T24" fmla="*/ 332 w 344"/>
                <a:gd name="T25" fmla="*/ 99 h 417"/>
                <a:gd name="T26" fmla="*/ 326 w 344"/>
                <a:gd name="T27" fmla="*/ 105 h 417"/>
                <a:gd name="T28" fmla="*/ 330 w 344"/>
                <a:gd name="T29" fmla="*/ 114 h 417"/>
                <a:gd name="T30" fmla="*/ 330 w 344"/>
                <a:gd name="T31" fmla="*/ 114 h 417"/>
                <a:gd name="T32" fmla="*/ 301 w 344"/>
                <a:gd name="T33" fmla="*/ 167 h 417"/>
                <a:gd name="T34" fmla="*/ 301 w 344"/>
                <a:gd name="T35" fmla="*/ 167 h 417"/>
                <a:gd name="T36" fmla="*/ 296 w 344"/>
                <a:gd name="T37" fmla="*/ 186 h 417"/>
                <a:gd name="T38" fmla="*/ 296 w 344"/>
                <a:gd name="T39" fmla="*/ 186 h 417"/>
                <a:gd name="T40" fmla="*/ 285 w 344"/>
                <a:gd name="T41" fmla="*/ 213 h 417"/>
                <a:gd name="T42" fmla="*/ 285 w 344"/>
                <a:gd name="T43" fmla="*/ 213 h 417"/>
                <a:gd name="T44" fmla="*/ 278 w 344"/>
                <a:gd name="T45" fmla="*/ 237 h 417"/>
                <a:gd name="T46" fmla="*/ 278 w 344"/>
                <a:gd name="T47" fmla="*/ 237 h 417"/>
                <a:gd name="T48" fmla="*/ 276 w 344"/>
                <a:gd name="T49" fmla="*/ 250 h 417"/>
                <a:gd name="T50" fmla="*/ 260 w 344"/>
                <a:gd name="T51" fmla="*/ 262 h 417"/>
                <a:gd name="T52" fmla="*/ 265 w 344"/>
                <a:gd name="T53" fmla="*/ 252 h 417"/>
                <a:gd name="T54" fmla="*/ 246 w 344"/>
                <a:gd name="T55" fmla="*/ 311 h 417"/>
                <a:gd name="T56" fmla="*/ 271 w 344"/>
                <a:gd name="T57" fmla="*/ 274 h 417"/>
                <a:gd name="T58" fmla="*/ 246 w 344"/>
                <a:gd name="T59" fmla="*/ 311 h 417"/>
                <a:gd name="T60" fmla="*/ 248 w 344"/>
                <a:gd name="T61" fmla="*/ 296 h 417"/>
                <a:gd name="T62" fmla="*/ 248 w 344"/>
                <a:gd name="T63" fmla="*/ 296 h 417"/>
                <a:gd name="T64" fmla="*/ 230 w 344"/>
                <a:gd name="T65" fmla="*/ 341 h 417"/>
                <a:gd name="T66" fmla="*/ 256 w 344"/>
                <a:gd name="T67" fmla="*/ 307 h 417"/>
                <a:gd name="T68" fmla="*/ 231 w 344"/>
                <a:gd name="T69" fmla="*/ 329 h 417"/>
                <a:gd name="T70" fmla="*/ 237 w 344"/>
                <a:gd name="T71" fmla="*/ 319 h 417"/>
                <a:gd name="T72" fmla="*/ 228 w 344"/>
                <a:gd name="T73" fmla="*/ 364 h 417"/>
                <a:gd name="T74" fmla="*/ 241 w 344"/>
                <a:gd name="T75" fmla="*/ 341 h 417"/>
                <a:gd name="T76" fmla="*/ 210 w 344"/>
                <a:gd name="T77" fmla="*/ 383 h 417"/>
                <a:gd name="T78" fmla="*/ 216 w 344"/>
                <a:gd name="T79" fmla="*/ 394 h 417"/>
                <a:gd name="T80" fmla="*/ 210 w 344"/>
                <a:gd name="T81" fmla="*/ 383 h 417"/>
                <a:gd name="T82" fmla="*/ 226 w 344"/>
                <a:gd name="T83" fmla="*/ 378 h 417"/>
                <a:gd name="T84" fmla="*/ 226 w 344"/>
                <a:gd name="T85" fmla="*/ 378 h 417"/>
                <a:gd name="T86" fmla="*/ 63 w 344"/>
                <a:gd name="T87" fmla="*/ 338 h 417"/>
                <a:gd name="T88" fmla="*/ 68 w 344"/>
                <a:gd name="T89" fmla="*/ 335 h 417"/>
                <a:gd name="T90" fmla="*/ 63 w 344"/>
                <a:gd name="T91" fmla="*/ 338 h 417"/>
                <a:gd name="T92" fmla="*/ 162 w 344"/>
                <a:gd name="T93" fmla="*/ 383 h 417"/>
                <a:gd name="T94" fmla="*/ 162 w 344"/>
                <a:gd name="T95" fmla="*/ 383 h 417"/>
                <a:gd name="T96" fmla="*/ 202 w 344"/>
                <a:gd name="T97" fmla="*/ 404 h 417"/>
                <a:gd name="T98" fmla="*/ 212 w 344"/>
                <a:gd name="T99" fmla="*/ 402 h 417"/>
                <a:gd name="T100" fmla="*/ 171 w 344"/>
                <a:gd name="T101" fmla="*/ 394 h 417"/>
                <a:gd name="T102" fmla="*/ 190 w 344"/>
                <a:gd name="T103" fmla="*/ 39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4" h="417">
                  <a:moveTo>
                    <a:pt x="344" y="104"/>
                  </a:moveTo>
                  <a:cubicBezTo>
                    <a:pt x="313" y="169"/>
                    <a:pt x="285" y="265"/>
                    <a:pt x="249" y="344"/>
                  </a:cubicBezTo>
                  <a:cubicBezTo>
                    <a:pt x="245" y="354"/>
                    <a:pt x="240" y="362"/>
                    <a:pt x="237" y="372"/>
                  </a:cubicBezTo>
                  <a:cubicBezTo>
                    <a:pt x="231" y="387"/>
                    <a:pt x="229" y="406"/>
                    <a:pt x="219" y="417"/>
                  </a:cubicBezTo>
                  <a:cubicBezTo>
                    <a:pt x="194" y="410"/>
                    <a:pt x="167" y="399"/>
                    <a:pt x="140" y="388"/>
                  </a:cubicBezTo>
                  <a:cubicBezTo>
                    <a:pt x="99" y="371"/>
                    <a:pt x="53" y="345"/>
                    <a:pt x="10" y="333"/>
                  </a:cubicBezTo>
                  <a:cubicBezTo>
                    <a:pt x="3" y="330"/>
                    <a:pt x="10" y="321"/>
                    <a:pt x="7" y="316"/>
                  </a:cubicBezTo>
                  <a:cubicBezTo>
                    <a:pt x="7" y="311"/>
                    <a:pt x="0" y="303"/>
                    <a:pt x="2" y="302"/>
                  </a:cubicBezTo>
                  <a:cubicBezTo>
                    <a:pt x="10" y="274"/>
                    <a:pt x="18" y="250"/>
                    <a:pt x="30" y="216"/>
                  </a:cubicBezTo>
                  <a:cubicBezTo>
                    <a:pt x="55" y="143"/>
                    <a:pt x="72" y="52"/>
                    <a:pt x="117" y="0"/>
                  </a:cubicBezTo>
                  <a:cubicBezTo>
                    <a:pt x="139" y="9"/>
                    <a:pt x="164" y="16"/>
                    <a:pt x="188" y="24"/>
                  </a:cubicBezTo>
                  <a:cubicBezTo>
                    <a:pt x="243" y="42"/>
                    <a:pt x="289" y="68"/>
                    <a:pt x="330" y="78"/>
                  </a:cubicBezTo>
                  <a:cubicBezTo>
                    <a:pt x="337" y="86"/>
                    <a:pt x="336" y="97"/>
                    <a:pt x="344" y="104"/>
                  </a:cubicBezTo>
                  <a:close/>
                  <a:moveTo>
                    <a:pt x="116" y="12"/>
                  </a:moveTo>
                  <a:cubicBezTo>
                    <a:pt x="116" y="12"/>
                    <a:pt x="116" y="12"/>
                    <a:pt x="116" y="12"/>
                  </a:cubicBezTo>
                  <a:cubicBezTo>
                    <a:pt x="97" y="37"/>
                    <a:pt x="87" y="73"/>
                    <a:pt x="75" y="107"/>
                  </a:cubicBezTo>
                  <a:cubicBezTo>
                    <a:pt x="67" y="130"/>
                    <a:pt x="58" y="154"/>
                    <a:pt x="51" y="178"/>
                  </a:cubicBezTo>
                  <a:cubicBezTo>
                    <a:pt x="44" y="203"/>
                    <a:pt x="34" y="227"/>
                    <a:pt x="27" y="249"/>
                  </a:cubicBezTo>
                  <a:cubicBezTo>
                    <a:pt x="22" y="265"/>
                    <a:pt x="23" y="291"/>
                    <a:pt x="13" y="294"/>
                  </a:cubicBezTo>
                  <a:cubicBezTo>
                    <a:pt x="31" y="315"/>
                    <a:pt x="63" y="323"/>
                    <a:pt x="92" y="335"/>
                  </a:cubicBezTo>
                  <a:cubicBezTo>
                    <a:pt x="131" y="351"/>
                    <a:pt x="170" y="377"/>
                    <a:pt x="204" y="373"/>
                  </a:cubicBezTo>
                  <a:cubicBezTo>
                    <a:pt x="239" y="291"/>
                    <a:pt x="295" y="161"/>
                    <a:pt x="320" y="82"/>
                  </a:cubicBezTo>
                  <a:cubicBezTo>
                    <a:pt x="255" y="62"/>
                    <a:pt x="181" y="23"/>
                    <a:pt x="116" y="12"/>
                  </a:cubicBezTo>
                  <a:close/>
                  <a:moveTo>
                    <a:pt x="326" y="105"/>
                  </a:moveTo>
                  <a:cubicBezTo>
                    <a:pt x="326" y="105"/>
                    <a:pt x="326" y="105"/>
                    <a:pt x="326" y="105"/>
                  </a:cubicBezTo>
                  <a:cubicBezTo>
                    <a:pt x="327" y="102"/>
                    <a:pt x="330" y="101"/>
                    <a:pt x="332" y="99"/>
                  </a:cubicBezTo>
                  <a:cubicBezTo>
                    <a:pt x="330" y="98"/>
                    <a:pt x="330" y="96"/>
                    <a:pt x="327" y="95"/>
                  </a:cubicBezTo>
                  <a:cubicBezTo>
                    <a:pt x="327" y="98"/>
                    <a:pt x="322" y="103"/>
                    <a:pt x="326" y="105"/>
                  </a:cubicBezTo>
                  <a:close/>
                  <a:moveTo>
                    <a:pt x="330" y="114"/>
                  </a:moveTo>
                  <a:cubicBezTo>
                    <a:pt x="330" y="114"/>
                    <a:pt x="330" y="114"/>
                    <a:pt x="330" y="114"/>
                  </a:cubicBezTo>
                  <a:cubicBezTo>
                    <a:pt x="332" y="110"/>
                    <a:pt x="335" y="110"/>
                    <a:pt x="331" y="107"/>
                  </a:cubicBezTo>
                  <a:cubicBezTo>
                    <a:pt x="328" y="108"/>
                    <a:pt x="326" y="112"/>
                    <a:pt x="330" y="114"/>
                  </a:cubicBezTo>
                  <a:close/>
                  <a:moveTo>
                    <a:pt x="301" y="167"/>
                  </a:moveTo>
                  <a:cubicBezTo>
                    <a:pt x="301" y="167"/>
                    <a:pt x="301" y="167"/>
                    <a:pt x="301" y="167"/>
                  </a:cubicBezTo>
                  <a:cubicBezTo>
                    <a:pt x="306" y="158"/>
                    <a:pt x="320" y="152"/>
                    <a:pt x="319" y="140"/>
                  </a:cubicBezTo>
                  <a:cubicBezTo>
                    <a:pt x="314" y="148"/>
                    <a:pt x="301" y="157"/>
                    <a:pt x="301" y="167"/>
                  </a:cubicBezTo>
                  <a:close/>
                  <a:moveTo>
                    <a:pt x="296" y="186"/>
                  </a:moveTo>
                  <a:cubicBezTo>
                    <a:pt x="296" y="186"/>
                    <a:pt x="296" y="186"/>
                    <a:pt x="296" y="186"/>
                  </a:cubicBezTo>
                  <a:cubicBezTo>
                    <a:pt x="299" y="181"/>
                    <a:pt x="315" y="172"/>
                    <a:pt x="308" y="164"/>
                  </a:cubicBezTo>
                  <a:cubicBezTo>
                    <a:pt x="305" y="172"/>
                    <a:pt x="294" y="179"/>
                    <a:pt x="296" y="186"/>
                  </a:cubicBezTo>
                  <a:close/>
                  <a:moveTo>
                    <a:pt x="285" y="213"/>
                  </a:moveTo>
                  <a:cubicBezTo>
                    <a:pt x="285" y="213"/>
                    <a:pt x="285" y="213"/>
                    <a:pt x="285" y="213"/>
                  </a:cubicBezTo>
                  <a:cubicBezTo>
                    <a:pt x="290" y="207"/>
                    <a:pt x="302" y="200"/>
                    <a:pt x="300" y="189"/>
                  </a:cubicBezTo>
                  <a:cubicBezTo>
                    <a:pt x="296" y="196"/>
                    <a:pt x="283" y="203"/>
                    <a:pt x="285" y="213"/>
                  </a:cubicBezTo>
                  <a:close/>
                  <a:moveTo>
                    <a:pt x="278" y="237"/>
                  </a:moveTo>
                  <a:cubicBezTo>
                    <a:pt x="278" y="237"/>
                    <a:pt x="278" y="237"/>
                    <a:pt x="278" y="237"/>
                  </a:cubicBezTo>
                  <a:cubicBezTo>
                    <a:pt x="282" y="235"/>
                    <a:pt x="292" y="227"/>
                    <a:pt x="289" y="219"/>
                  </a:cubicBezTo>
                  <a:cubicBezTo>
                    <a:pt x="285" y="222"/>
                    <a:pt x="276" y="231"/>
                    <a:pt x="278" y="237"/>
                  </a:cubicBezTo>
                  <a:close/>
                  <a:moveTo>
                    <a:pt x="276" y="250"/>
                  </a:moveTo>
                  <a:cubicBezTo>
                    <a:pt x="276" y="250"/>
                    <a:pt x="276" y="250"/>
                    <a:pt x="276" y="250"/>
                  </a:cubicBezTo>
                  <a:cubicBezTo>
                    <a:pt x="269" y="261"/>
                    <a:pt x="286" y="238"/>
                    <a:pt x="276" y="250"/>
                  </a:cubicBezTo>
                  <a:close/>
                  <a:moveTo>
                    <a:pt x="260" y="262"/>
                  </a:moveTo>
                  <a:cubicBezTo>
                    <a:pt x="260" y="262"/>
                    <a:pt x="260" y="262"/>
                    <a:pt x="260" y="262"/>
                  </a:cubicBezTo>
                  <a:cubicBezTo>
                    <a:pt x="264" y="265"/>
                    <a:pt x="273" y="254"/>
                    <a:pt x="265" y="252"/>
                  </a:cubicBezTo>
                  <a:cubicBezTo>
                    <a:pt x="265" y="258"/>
                    <a:pt x="260" y="256"/>
                    <a:pt x="260" y="262"/>
                  </a:cubicBezTo>
                  <a:close/>
                  <a:moveTo>
                    <a:pt x="246" y="311"/>
                  </a:moveTo>
                  <a:cubicBezTo>
                    <a:pt x="246" y="311"/>
                    <a:pt x="246" y="311"/>
                    <a:pt x="246" y="311"/>
                  </a:cubicBezTo>
                  <a:cubicBezTo>
                    <a:pt x="253" y="296"/>
                    <a:pt x="265" y="293"/>
                    <a:pt x="271" y="274"/>
                  </a:cubicBezTo>
                  <a:cubicBezTo>
                    <a:pt x="271" y="273"/>
                    <a:pt x="270" y="272"/>
                    <a:pt x="268" y="271"/>
                  </a:cubicBezTo>
                  <a:cubicBezTo>
                    <a:pt x="262" y="284"/>
                    <a:pt x="247" y="297"/>
                    <a:pt x="246" y="311"/>
                  </a:cubicBezTo>
                  <a:close/>
                  <a:moveTo>
                    <a:pt x="248" y="296"/>
                  </a:moveTo>
                  <a:cubicBezTo>
                    <a:pt x="248" y="296"/>
                    <a:pt x="248" y="296"/>
                    <a:pt x="248" y="296"/>
                  </a:cubicBezTo>
                  <a:cubicBezTo>
                    <a:pt x="251" y="290"/>
                    <a:pt x="261" y="282"/>
                    <a:pt x="255" y="278"/>
                  </a:cubicBezTo>
                  <a:cubicBezTo>
                    <a:pt x="252" y="280"/>
                    <a:pt x="246" y="292"/>
                    <a:pt x="248" y="296"/>
                  </a:cubicBezTo>
                  <a:close/>
                  <a:moveTo>
                    <a:pt x="230" y="341"/>
                  </a:moveTo>
                  <a:cubicBezTo>
                    <a:pt x="230" y="341"/>
                    <a:pt x="230" y="341"/>
                    <a:pt x="230" y="341"/>
                  </a:cubicBezTo>
                  <a:cubicBezTo>
                    <a:pt x="240" y="341"/>
                    <a:pt x="242" y="323"/>
                    <a:pt x="252" y="323"/>
                  </a:cubicBezTo>
                  <a:cubicBezTo>
                    <a:pt x="250" y="318"/>
                    <a:pt x="259" y="313"/>
                    <a:pt x="256" y="307"/>
                  </a:cubicBezTo>
                  <a:cubicBezTo>
                    <a:pt x="247" y="317"/>
                    <a:pt x="239" y="330"/>
                    <a:pt x="230" y="341"/>
                  </a:cubicBezTo>
                  <a:close/>
                  <a:moveTo>
                    <a:pt x="231" y="329"/>
                  </a:moveTo>
                  <a:cubicBezTo>
                    <a:pt x="231" y="329"/>
                    <a:pt x="231" y="329"/>
                    <a:pt x="231" y="329"/>
                  </a:cubicBezTo>
                  <a:cubicBezTo>
                    <a:pt x="235" y="332"/>
                    <a:pt x="244" y="320"/>
                    <a:pt x="237" y="319"/>
                  </a:cubicBezTo>
                  <a:cubicBezTo>
                    <a:pt x="236" y="324"/>
                    <a:pt x="234" y="328"/>
                    <a:pt x="231" y="329"/>
                  </a:cubicBezTo>
                  <a:close/>
                  <a:moveTo>
                    <a:pt x="228" y="364"/>
                  </a:moveTo>
                  <a:cubicBezTo>
                    <a:pt x="228" y="364"/>
                    <a:pt x="228" y="364"/>
                    <a:pt x="228" y="364"/>
                  </a:cubicBezTo>
                  <a:cubicBezTo>
                    <a:pt x="236" y="368"/>
                    <a:pt x="241" y="346"/>
                    <a:pt x="241" y="341"/>
                  </a:cubicBezTo>
                  <a:cubicBezTo>
                    <a:pt x="236" y="347"/>
                    <a:pt x="231" y="353"/>
                    <a:pt x="228" y="364"/>
                  </a:cubicBezTo>
                  <a:close/>
                  <a:moveTo>
                    <a:pt x="210" y="383"/>
                  </a:moveTo>
                  <a:cubicBezTo>
                    <a:pt x="210" y="383"/>
                    <a:pt x="210" y="383"/>
                    <a:pt x="210" y="383"/>
                  </a:cubicBezTo>
                  <a:cubicBezTo>
                    <a:pt x="212" y="387"/>
                    <a:pt x="209" y="392"/>
                    <a:pt x="216" y="394"/>
                  </a:cubicBezTo>
                  <a:cubicBezTo>
                    <a:pt x="219" y="382"/>
                    <a:pt x="224" y="367"/>
                    <a:pt x="221" y="361"/>
                  </a:cubicBezTo>
                  <a:cubicBezTo>
                    <a:pt x="217" y="371"/>
                    <a:pt x="217" y="379"/>
                    <a:pt x="210" y="383"/>
                  </a:cubicBezTo>
                  <a:close/>
                  <a:moveTo>
                    <a:pt x="226" y="378"/>
                  </a:moveTo>
                  <a:cubicBezTo>
                    <a:pt x="226" y="378"/>
                    <a:pt x="226" y="378"/>
                    <a:pt x="226" y="378"/>
                  </a:cubicBezTo>
                  <a:cubicBezTo>
                    <a:pt x="226" y="378"/>
                    <a:pt x="226" y="379"/>
                    <a:pt x="226" y="379"/>
                  </a:cubicBezTo>
                  <a:cubicBezTo>
                    <a:pt x="214" y="386"/>
                    <a:pt x="235" y="379"/>
                    <a:pt x="226" y="378"/>
                  </a:cubicBezTo>
                  <a:close/>
                  <a:moveTo>
                    <a:pt x="63" y="338"/>
                  </a:moveTo>
                  <a:cubicBezTo>
                    <a:pt x="63" y="338"/>
                    <a:pt x="63" y="338"/>
                    <a:pt x="63" y="338"/>
                  </a:cubicBezTo>
                  <a:cubicBezTo>
                    <a:pt x="64" y="338"/>
                    <a:pt x="65" y="338"/>
                    <a:pt x="66" y="339"/>
                  </a:cubicBezTo>
                  <a:cubicBezTo>
                    <a:pt x="67" y="338"/>
                    <a:pt x="67" y="337"/>
                    <a:pt x="68" y="335"/>
                  </a:cubicBezTo>
                  <a:cubicBezTo>
                    <a:pt x="66" y="335"/>
                    <a:pt x="65" y="335"/>
                    <a:pt x="64" y="334"/>
                  </a:cubicBezTo>
                  <a:cubicBezTo>
                    <a:pt x="64" y="335"/>
                    <a:pt x="63" y="336"/>
                    <a:pt x="63" y="338"/>
                  </a:cubicBezTo>
                  <a:close/>
                  <a:moveTo>
                    <a:pt x="162" y="383"/>
                  </a:moveTo>
                  <a:cubicBezTo>
                    <a:pt x="162" y="383"/>
                    <a:pt x="162" y="383"/>
                    <a:pt x="162" y="383"/>
                  </a:cubicBezTo>
                  <a:cubicBezTo>
                    <a:pt x="168" y="384"/>
                    <a:pt x="176" y="391"/>
                    <a:pt x="178" y="383"/>
                  </a:cubicBezTo>
                  <a:cubicBezTo>
                    <a:pt x="173" y="384"/>
                    <a:pt x="165" y="377"/>
                    <a:pt x="162" y="383"/>
                  </a:cubicBezTo>
                  <a:close/>
                  <a:moveTo>
                    <a:pt x="202" y="404"/>
                  </a:moveTo>
                  <a:cubicBezTo>
                    <a:pt x="202" y="404"/>
                    <a:pt x="202" y="404"/>
                    <a:pt x="202" y="404"/>
                  </a:cubicBezTo>
                  <a:cubicBezTo>
                    <a:pt x="205" y="405"/>
                    <a:pt x="207" y="407"/>
                    <a:pt x="210" y="408"/>
                  </a:cubicBezTo>
                  <a:cubicBezTo>
                    <a:pt x="211" y="406"/>
                    <a:pt x="212" y="404"/>
                    <a:pt x="212" y="402"/>
                  </a:cubicBezTo>
                  <a:cubicBezTo>
                    <a:pt x="207" y="399"/>
                    <a:pt x="204" y="402"/>
                    <a:pt x="202" y="404"/>
                  </a:cubicBezTo>
                  <a:close/>
                  <a:moveTo>
                    <a:pt x="171" y="394"/>
                  </a:moveTo>
                  <a:cubicBezTo>
                    <a:pt x="171" y="394"/>
                    <a:pt x="171" y="394"/>
                    <a:pt x="171" y="394"/>
                  </a:cubicBezTo>
                  <a:cubicBezTo>
                    <a:pt x="178" y="397"/>
                    <a:pt x="186" y="402"/>
                    <a:pt x="190" y="398"/>
                  </a:cubicBezTo>
                  <a:cubicBezTo>
                    <a:pt x="185" y="393"/>
                    <a:pt x="176" y="390"/>
                    <a:pt x="171" y="3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7" name="Freeform 53"/>
            <p:cNvSpPr/>
            <p:nvPr/>
          </p:nvSpPr>
          <p:spPr bwMode="auto">
            <a:xfrm>
              <a:off x="3743" y="2121"/>
              <a:ext cx="116" cy="107"/>
            </a:xfrm>
            <a:custGeom>
              <a:avLst/>
              <a:gdLst>
                <a:gd name="T0" fmla="*/ 25 w 43"/>
                <a:gd name="T1" fmla="*/ 40 h 40"/>
                <a:gd name="T2" fmla="*/ 0 w 43"/>
                <a:gd name="T3" fmla="*/ 28 h 40"/>
                <a:gd name="T4" fmla="*/ 11 w 43"/>
                <a:gd name="T5" fmla="*/ 0 h 40"/>
                <a:gd name="T6" fmla="*/ 43 w 43"/>
                <a:gd name="T7" fmla="*/ 4 h 40"/>
                <a:gd name="T8" fmla="*/ 25 w 43"/>
                <a:gd name="T9" fmla="*/ 40 h 40"/>
              </a:gdLst>
              <a:ahLst/>
              <a:cxnLst>
                <a:cxn ang="0">
                  <a:pos x="T0" y="T1"/>
                </a:cxn>
                <a:cxn ang="0">
                  <a:pos x="T2" y="T3"/>
                </a:cxn>
                <a:cxn ang="0">
                  <a:pos x="T4" y="T5"/>
                </a:cxn>
                <a:cxn ang="0">
                  <a:pos x="T6" y="T7"/>
                </a:cxn>
                <a:cxn ang="0">
                  <a:pos x="T8" y="T9"/>
                </a:cxn>
              </a:cxnLst>
              <a:rect l="0" t="0" r="r" b="b"/>
              <a:pathLst>
                <a:path w="43" h="40">
                  <a:moveTo>
                    <a:pt x="25" y="40"/>
                  </a:moveTo>
                  <a:cubicBezTo>
                    <a:pt x="21" y="34"/>
                    <a:pt x="8" y="32"/>
                    <a:pt x="0" y="28"/>
                  </a:cubicBezTo>
                  <a:cubicBezTo>
                    <a:pt x="5" y="18"/>
                    <a:pt x="2" y="6"/>
                    <a:pt x="11" y="0"/>
                  </a:cubicBezTo>
                  <a:cubicBezTo>
                    <a:pt x="21" y="11"/>
                    <a:pt x="36" y="0"/>
                    <a:pt x="43" y="4"/>
                  </a:cubicBezTo>
                  <a:cubicBezTo>
                    <a:pt x="43" y="17"/>
                    <a:pt x="33" y="34"/>
                    <a:pt x="25"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8" name="Freeform 54"/>
            <p:cNvSpPr>
              <a:spLocks noEditPoints="1"/>
            </p:cNvSpPr>
            <p:nvPr/>
          </p:nvSpPr>
          <p:spPr bwMode="auto">
            <a:xfrm>
              <a:off x="3692" y="2223"/>
              <a:ext cx="129" cy="108"/>
            </a:xfrm>
            <a:custGeom>
              <a:avLst/>
              <a:gdLst>
                <a:gd name="T0" fmla="*/ 48 w 48"/>
                <a:gd name="T1" fmla="*/ 11 h 40"/>
                <a:gd name="T2" fmla="*/ 33 w 48"/>
                <a:gd name="T3" fmla="*/ 40 h 40"/>
                <a:gd name="T4" fmla="*/ 0 w 48"/>
                <a:gd name="T5" fmla="*/ 31 h 40"/>
                <a:gd name="T6" fmla="*/ 10 w 48"/>
                <a:gd name="T7" fmla="*/ 0 h 40"/>
                <a:gd name="T8" fmla="*/ 48 w 48"/>
                <a:gd name="T9" fmla="*/ 11 h 40"/>
                <a:gd name="T10" fmla="*/ 9 w 48"/>
                <a:gd name="T11" fmla="*/ 24 h 40"/>
                <a:gd name="T12" fmla="*/ 9 w 48"/>
                <a:gd name="T13" fmla="*/ 24 h 40"/>
                <a:gd name="T14" fmla="*/ 34 w 48"/>
                <a:gd name="T15" fmla="*/ 26 h 40"/>
                <a:gd name="T16" fmla="*/ 14 w 48"/>
                <a:gd name="T17" fmla="*/ 18 h 40"/>
                <a:gd name="T18" fmla="*/ 13 w 48"/>
                <a:gd name="T19" fmla="*/ 14 h 40"/>
                <a:gd name="T20" fmla="*/ 9 w 48"/>
                <a:gd name="T2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0">
                  <a:moveTo>
                    <a:pt x="48" y="11"/>
                  </a:moveTo>
                  <a:cubicBezTo>
                    <a:pt x="40" y="20"/>
                    <a:pt x="43" y="32"/>
                    <a:pt x="33" y="40"/>
                  </a:cubicBezTo>
                  <a:cubicBezTo>
                    <a:pt x="23" y="31"/>
                    <a:pt x="10" y="30"/>
                    <a:pt x="0" y="31"/>
                  </a:cubicBezTo>
                  <a:cubicBezTo>
                    <a:pt x="0" y="22"/>
                    <a:pt x="2" y="10"/>
                    <a:pt x="10" y="0"/>
                  </a:cubicBezTo>
                  <a:cubicBezTo>
                    <a:pt x="21" y="10"/>
                    <a:pt x="38" y="3"/>
                    <a:pt x="48" y="11"/>
                  </a:cubicBezTo>
                  <a:close/>
                  <a:moveTo>
                    <a:pt x="9" y="24"/>
                  </a:moveTo>
                  <a:cubicBezTo>
                    <a:pt x="9" y="24"/>
                    <a:pt x="9" y="24"/>
                    <a:pt x="9" y="24"/>
                  </a:cubicBezTo>
                  <a:cubicBezTo>
                    <a:pt x="18" y="25"/>
                    <a:pt x="28" y="30"/>
                    <a:pt x="34" y="26"/>
                  </a:cubicBezTo>
                  <a:cubicBezTo>
                    <a:pt x="25" y="23"/>
                    <a:pt x="16" y="25"/>
                    <a:pt x="14" y="18"/>
                  </a:cubicBezTo>
                  <a:cubicBezTo>
                    <a:pt x="13" y="16"/>
                    <a:pt x="17" y="10"/>
                    <a:pt x="13" y="14"/>
                  </a:cubicBezTo>
                  <a:cubicBezTo>
                    <a:pt x="12" y="17"/>
                    <a:pt x="10" y="21"/>
                    <a:pt x="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49" name="Group 57"/>
          <p:cNvGrpSpPr>
            <a:grpSpLocks noChangeAspect="1"/>
          </p:cNvGrpSpPr>
          <p:nvPr/>
        </p:nvGrpSpPr>
        <p:grpSpPr bwMode="auto">
          <a:xfrm>
            <a:off x="6620794" y="2142106"/>
            <a:ext cx="620999" cy="508478"/>
            <a:chOff x="3483" y="1500"/>
            <a:chExt cx="1159" cy="949"/>
          </a:xfrm>
          <a:solidFill>
            <a:schemeClr val="accent1"/>
          </a:solidFill>
        </p:grpSpPr>
        <p:sp>
          <p:nvSpPr>
            <p:cNvPr id="50" name="Freeform 58"/>
            <p:cNvSpPr>
              <a:spLocks noEditPoints="1"/>
            </p:cNvSpPr>
            <p:nvPr/>
          </p:nvSpPr>
          <p:spPr bwMode="auto">
            <a:xfrm>
              <a:off x="3835" y="1720"/>
              <a:ext cx="468" cy="420"/>
            </a:xfrm>
            <a:custGeom>
              <a:avLst/>
              <a:gdLst>
                <a:gd name="T0" fmla="*/ 79 w 105"/>
                <a:gd name="T1" fmla="*/ 81 h 94"/>
                <a:gd name="T2" fmla="*/ 47 w 105"/>
                <a:gd name="T3" fmla="*/ 92 h 94"/>
                <a:gd name="T4" fmla="*/ 11 w 105"/>
                <a:gd name="T5" fmla="*/ 67 h 94"/>
                <a:gd name="T6" fmla="*/ 50 w 105"/>
                <a:gd name="T7" fmla="*/ 2 h 94"/>
                <a:gd name="T8" fmla="*/ 79 w 105"/>
                <a:gd name="T9" fmla="*/ 81 h 94"/>
                <a:gd name="T10" fmla="*/ 54 w 105"/>
                <a:gd name="T11" fmla="*/ 18 h 94"/>
                <a:gd name="T12" fmla="*/ 54 w 105"/>
                <a:gd name="T13" fmla="*/ 18 h 94"/>
                <a:gd name="T14" fmla="*/ 62 w 105"/>
                <a:gd name="T15" fmla="*/ 16 h 94"/>
                <a:gd name="T16" fmla="*/ 20 w 105"/>
                <a:gd name="T17" fmla="*/ 52 h 94"/>
                <a:gd name="T18" fmla="*/ 68 w 105"/>
                <a:gd name="T19" fmla="*/ 19 h 94"/>
                <a:gd name="T20" fmla="*/ 22 w 105"/>
                <a:gd name="T21" fmla="*/ 60 h 94"/>
                <a:gd name="T22" fmla="*/ 70 w 105"/>
                <a:gd name="T23" fmla="*/ 29 h 94"/>
                <a:gd name="T24" fmla="*/ 70 w 105"/>
                <a:gd name="T25" fmla="*/ 41 h 94"/>
                <a:gd name="T26" fmla="*/ 81 w 105"/>
                <a:gd name="T27" fmla="*/ 38 h 94"/>
                <a:gd name="T28" fmla="*/ 70 w 105"/>
                <a:gd name="T29" fmla="*/ 75 h 94"/>
                <a:gd name="T30" fmla="*/ 54 w 105"/>
                <a:gd name="T31" fmla="*/ 9 h 94"/>
                <a:gd name="T32" fmla="*/ 54 w 105"/>
                <a:gd name="T33" fmla="*/ 18 h 94"/>
                <a:gd name="T34" fmla="*/ 27 w 105"/>
                <a:gd name="T35" fmla="*/ 33 h 94"/>
                <a:gd name="T36" fmla="*/ 27 w 105"/>
                <a:gd name="T37" fmla="*/ 33 h 94"/>
                <a:gd name="T38" fmla="*/ 45 w 105"/>
                <a:gd name="T39" fmla="*/ 16 h 94"/>
                <a:gd name="T40" fmla="*/ 27 w 105"/>
                <a:gd name="T41" fmla="*/ 33 h 94"/>
                <a:gd name="T42" fmla="*/ 34 w 105"/>
                <a:gd name="T43" fmla="*/ 69 h 94"/>
                <a:gd name="T44" fmla="*/ 34 w 105"/>
                <a:gd name="T45" fmla="*/ 69 h 94"/>
                <a:gd name="T46" fmla="*/ 45 w 105"/>
                <a:gd name="T47" fmla="*/ 52 h 94"/>
                <a:gd name="T48" fmla="*/ 34 w 105"/>
                <a:gd name="T49" fmla="*/ 69 h 94"/>
                <a:gd name="T50" fmla="*/ 23 w 105"/>
                <a:gd name="T51" fmla="*/ 69 h 94"/>
                <a:gd name="T52" fmla="*/ 23 w 105"/>
                <a:gd name="T53" fmla="*/ 69 h 94"/>
                <a:gd name="T54" fmla="*/ 37 w 105"/>
                <a:gd name="T55" fmla="*/ 57 h 94"/>
                <a:gd name="T56" fmla="*/ 23 w 105"/>
                <a:gd name="T57" fmla="*/ 69 h 94"/>
                <a:gd name="T58" fmla="*/ 64 w 105"/>
                <a:gd name="T59" fmla="*/ 69 h 94"/>
                <a:gd name="T60" fmla="*/ 64 w 105"/>
                <a:gd name="T61" fmla="*/ 69 h 94"/>
                <a:gd name="T62" fmla="*/ 64 w 105"/>
                <a:gd name="T63" fmla="*/ 69 h 94"/>
                <a:gd name="T64" fmla="*/ 31 w 105"/>
                <a:gd name="T65" fmla="*/ 80 h 94"/>
                <a:gd name="T66" fmla="*/ 31 w 105"/>
                <a:gd name="T67" fmla="*/ 80 h 94"/>
                <a:gd name="T68" fmla="*/ 34 w 105"/>
                <a:gd name="T69" fmla="*/ 83 h 94"/>
                <a:gd name="T70" fmla="*/ 40 w 105"/>
                <a:gd name="T71" fmla="*/ 81 h 94"/>
                <a:gd name="T72" fmla="*/ 39 w 105"/>
                <a:gd name="T73" fmla="*/ 72 h 94"/>
                <a:gd name="T74" fmla="*/ 31 w 105"/>
                <a:gd name="T75" fmla="*/ 80 h 94"/>
                <a:gd name="T76" fmla="*/ 48 w 105"/>
                <a:gd name="T77" fmla="*/ 88 h 94"/>
                <a:gd name="T78" fmla="*/ 48 w 105"/>
                <a:gd name="T79" fmla="*/ 88 h 94"/>
                <a:gd name="T80" fmla="*/ 59 w 105"/>
                <a:gd name="T81" fmla="*/ 86 h 94"/>
                <a:gd name="T82" fmla="*/ 56 w 105"/>
                <a:gd name="T83" fmla="*/ 78 h 94"/>
                <a:gd name="T84" fmla="*/ 48 w 105"/>
                <a:gd name="T85" fmla="*/ 8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4">
                  <a:moveTo>
                    <a:pt x="79" y="81"/>
                  </a:moveTo>
                  <a:cubicBezTo>
                    <a:pt x="67" y="86"/>
                    <a:pt x="63" y="94"/>
                    <a:pt x="47" y="92"/>
                  </a:cubicBezTo>
                  <a:cubicBezTo>
                    <a:pt x="31" y="91"/>
                    <a:pt x="15" y="77"/>
                    <a:pt x="11" y="67"/>
                  </a:cubicBezTo>
                  <a:cubicBezTo>
                    <a:pt x="0" y="42"/>
                    <a:pt x="23" y="4"/>
                    <a:pt x="50" y="2"/>
                  </a:cubicBezTo>
                  <a:cubicBezTo>
                    <a:pt x="87" y="0"/>
                    <a:pt x="105" y="53"/>
                    <a:pt x="79" y="81"/>
                  </a:cubicBezTo>
                  <a:close/>
                  <a:moveTo>
                    <a:pt x="54" y="18"/>
                  </a:moveTo>
                  <a:cubicBezTo>
                    <a:pt x="54" y="18"/>
                    <a:pt x="54" y="18"/>
                    <a:pt x="54" y="18"/>
                  </a:cubicBezTo>
                  <a:cubicBezTo>
                    <a:pt x="58" y="19"/>
                    <a:pt x="60" y="11"/>
                    <a:pt x="62" y="16"/>
                  </a:cubicBezTo>
                  <a:cubicBezTo>
                    <a:pt x="53" y="33"/>
                    <a:pt x="28" y="34"/>
                    <a:pt x="20" y="52"/>
                  </a:cubicBezTo>
                  <a:cubicBezTo>
                    <a:pt x="39" y="43"/>
                    <a:pt x="50" y="28"/>
                    <a:pt x="68" y="19"/>
                  </a:cubicBezTo>
                  <a:cubicBezTo>
                    <a:pt x="59" y="39"/>
                    <a:pt x="32" y="41"/>
                    <a:pt x="22" y="60"/>
                  </a:cubicBezTo>
                  <a:cubicBezTo>
                    <a:pt x="39" y="56"/>
                    <a:pt x="52" y="36"/>
                    <a:pt x="70" y="29"/>
                  </a:cubicBezTo>
                  <a:cubicBezTo>
                    <a:pt x="68" y="34"/>
                    <a:pt x="69" y="36"/>
                    <a:pt x="70" y="41"/>
                  </a:cubicBezTo>
                  <a:cubicBezTo>
                    <a:pt x="76" y="42"/>
                    <a:pt x="77" y="34"/>
                    <a:pt x="81" y="38"/>
                  </a:cubicBezTo>
                  <a:cubicBezTo>
                    <a:pt x="79" y="51"/>
                    <a:pt x="78" y="65"/>
                    <a:pt x="70" y="75"/>
                  </a:cubicBezTo>
                  <a:cubicBezTo>
                    <a:pt x="99" y="63"/>
                    <a:pt x="83" y="9"/>
                    <a:pt x="54" y="9"/>
                  </a:cubicBezTo>
                  <a:cubicBezTo>
                    <a:pt x="50" y="13"/>
                    <a:pt x="53" y="12"/>
                    <a:pt x="54" y="18"/>
                  </a:cubicBezTo>
                  <a:close/>
                  <a:moveTo>
                    <a:pt x="27" y="33"/>
                  </a:moveTo>
                  <a:cubicBezTo>
                    <a:pt x="27" y="33"/>
                    <a:pt x="27" y="33"/>
                    <a:pt x="27" y="33"/>
                  </a:cubicBezTo>
                  <a:cubicBezTo>
                    <a:pt x="31" y="27"/>
                    <a:pt x="46" y="23"/>
                    <a:pt x="45" y="16"/>
                  </a:cubicBezTo>
                  <a:cubicBezTo>
                    <a:pt x="40" y="22"/>
                    <a:pt x="24" y="25"/>
                    <a:pt x="27" y="33"/>
                  </a:cubicBezTo>
                  <a:close/>
                  <a:moveTo>
                    <a:pt x="34" y="69"/>
                  </a:moveTo>
                  <a:cubicBezTo>
                    <a:pt x="34" y="69"/>
                    <a:pt x="34" y="69"/>
                    <a:pt x="34" y="69"/>
                  </a:cubicBezTo>
                  <a:cubicBezTo>
                    <a:pt x="44" y="69"/>
                    <a:pt x="53" y="56"/>
                    <a:pt x="45" y="52"/>
                  </a:cubicBezTo>
                  <a:cubicBezTo>
                    <a:pt x="47" y="63"/>
                    <a:pt x="35" y="60"/>
                    <a:pt x="34" y="69"/>
                  </a:cubicBezTo>
                  <a:close/>
                  <a:moveTo>
                    <a:pt x="23" y="69"/>
                  </a:moveTo>
                  <a:cubicBezTo>
                    <a:pt x="23" y="69"/>
                    <a:pt x="23" y="69"/>
                    <a:pt x="23" y="69"/>
                  </a:cubicBezTo>
                  <a:cubicBezTo>
                    <a:pt x="32" y="68"/>
                    <a:pt x="34" y="62"/>
                    <a:pt x="37" y="57"/>
                  </a:cubicBezTo>
                  <a:cubicBezTo>
                    <a:pt x="31" y="59"/>
                    <a:pt x="26" y="63"/>
                    <a:pt x="23" y="69"/>
                  </a:cubicBezTo>
                  <a:close/>
                  <a:moveTo>
                    <a:pt x="64" y="69"/>
                  </a:moveTo>
                  <a:cubicBezTo>
                    <a:pt x="64" y="69"/>
                    <a:pt x="64" y="69"/>
                    <a:pt x="64" y="69"/>
                  </a:cubicBezTo>
                  <a:cubicBezTo>
                    <a:pt x="73" y="67"/>
                    <a:pt x="68" y="62"/>
                    <a:pt x="64" y="69"/>
                  </a:cubicBezTo>
                  <a:close/>
                  <a:moveTo>
                    <a:pt x="31" y="80"/>
                  </a:moveTo>
                  <a:cubicBezTo>
                    <a:pt x="31" y="80"/>
                    <a:pt x="31" y="80"/>
                    <a:pt x="31" y="80"/>
                  </a:cubicBezTo>
                  <a:cubicBezTo>
                    <a:pt x="33" y="80"/>
                    <a:pt x="34" y="82"/>
                    <a:pt x="34" y="83"/>
                  </a:cubicBezTo>
                  <a:cubicBezTo>
                    <a:pt x="37" y="83"/>
                    <a:pt x="38" y="81"/>
                    <a:pt x="40" y="81"/>
                  </a:cubicBezTo>
                  <a:cubicBezTo>
                    <a:pt x="42" y="77"/>
                    <a:pt x="39" y="76"/>
                    <a:pt x="39" y="72"/>
                  </a:cubicBezTo>
                  <a:cubicBezTo>
                    <a:pt x="34" y="73"/>
                    <a:pt x="32" y="75"/>
                    <a:pt x="31" y="80"/>
                  </a:cubicBezTo>
                  <a:close/>
                  <a:moveTo>
                    <a:pt x="48" y="88"/>
                  </a:moveTo>
                  <a:cubicBezTo>
                    <a:pt x="48" y="88"/>
                    <a:pt x="48" y="88"/>
                    <a:pt x="48" y="88"/>
                  </a:cubicBezTo>
                  <a:cubicBezTo>
                    <a:pt x="54" y="89"/>
                    <a:pt x="54" y="85"/>
                    <a:pt x="59" y="86"/>
                  </a:cubicBezTo>
                  <a:cubicBezTo>
                    <a:pt x="58" y="83"/>
                    <a:pt x="61" y="77"/>
                    <a:pt x="56" y="78"/>
                  </a:cubicBezTo>
                  <a:cubicBezTo>
                    <a:pt x="54" y="82"/>
                    <a:pt x="46" y="80"/>
                    <a:pt x="48"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1" name="Freeform 59"/>
            <p:cNvSpPr>
              <a:spLocks noEditPoints="1"/>
            </p:cNvSpPr>
            <p:nvPr/>
          </p:nvSpPr>
          <p:spPr bwMode="auto">
            <a:xfrm>
              <a:off x="3483" y="1500"/>
              <a:ext cx="1159" cy="949"/>
            </a:xfrm>
            <a:custGeom>
              <a:avLst/>
              <a:gdLst>
                <a:gd name="T0" fmla="*/ 242 w 260"/>
                <a:gd name="T1" fmla="*/ 44 h 212"/>
                <a:gd name="T2" fmla="*/ 259 w 260"/>
                <a:gd name="T3" fmla="*/ 143 h 212"/>
                <a:gd name="T4" fmla="*/ 199 w 260"/>
                <a:gd name="T5" fmla="*/ 210 h 212"/>
                <a:gd name="T6" fmla="*/ 12 w 260"/>
                <a:gd name="T7" fmla="*/ 196 h 212"/>
                <a:gd name="T8" fmla="*/ 17 w 260"/>
                <a:gd name="T9" fmla="*/ 48 h 212"/>
                <a:gd name="T10" fmla="*/ 40 w 260"/>
                <a:gd name="T11" fmla="*/ 30 h 212"/>
                <a:gd name="T12" fmla="*/ 74 w 260"/>
                <a:gd name="T13" fmla="*/ 40 h 212"/>
                <a:gd name="T14" fmla="*/ 160 w 260"/>
                <a:gd name="T15" fmla="*/ 2 h 212"/>
                <a:gd name="T16" fmla="*/ 214 w 260"/>
                <a:gd name="T17" fmla="*/ 37 h 212"/>
                <a:gd name="T18" fmla="*/ 118 w 260"/>
                <a:gd name="T19" fmla="*/ 31 h 212"/>
                <a:gd name="T20" fmla="*/ 118 w 260"/>
                <a:gd name="T21" fmla="*/ 31 h 212"/>
                <a:gd name="T22" fmla="*/ 104 w 260"/>
                <a:gd name="T23" fmla="*/ 44 h 212"/>
                <a:gd name="T24" fmla="*/ 144 w 260"/>
                <a:gd name="T25" fmla="*/ 14 h 212"/>
                <a:gd name="T26" fmla="*/ 104 w 260"/>
                <a:gd name="T27" fmla="*/ 44 h 212"/>
                <a:gd name="T28" fmla="*/ 140 w 260"/>
                <a:gd name="T29" fmla="*/ 30 h 212"/>
                <a:gd name="T30" fmla="*/ 140 w 260"/>
                <a:gd name="T31" fmla="*/ 30 h 212"/>
                <a:gd name="T32" fmla="*/ 141 w 260"/>
                <a:gd name="T33" fmla="*/ 33 h 212"/>
                <a:gd name="T34" fmla="*/ 144 w 260"/>
                <a:gd name="T35" fmla="*/ 39 h 212"/>
                <a:gd name="T36" fmla="*/ 161 w 260"/>
                <a:gd name="T37" fmla="*/ 17 h 212"/>
                <a:gd name="T38" fmla="*/ 160 w 260"/>
                <a:gd name="T39" fmla="*/ 31 h 212"/>
                <a:gd name="T40" fmla="*/ 172 w 260"/>
                <a:gd name="T41" fmla="*/ 17 h 212"/>
                <a:gd name="T42" fmla="*/ 161 w 260"/>
                <a:gd name="T43" fmla="*/ 39 h 212"/>
                <a:gd name="T44" fmla="*/ 178 w 260"/>
                <a:gd name="T45" fmla="*/ 53 h 212"/>
                <a:gd name="T46" fmla="*/ 175 w 260"/>
                <a:gd name="T47" fmla="*/ 47 h 212"/>
                <a:gd name="T48" fmla="*/ 169 w 260"/>
                <a:gd name="T49" fmla="*/ 42 h 212"/>
                <a:gd name="T50" fmla="*/ 161 w 260"/>
                <a:gd name="T51" fmla="*/ 39 h 212"/>
                <a:gd name="T52" fmla="*/ 42 w 260"/>
                <a:gd name="T53" fmla="*/ 42 h 212"/>
                <a:gd name="T54" fmla="*/ 42 w 260"/>
                <a:gd name="T55" fmla="*/ 42 h 212"/>
                <a:gd name="T56" fmla="*/ 64 w 260"/>
                <a:gd name="T57" fmla="*/ 44 h 212"/>
                <a:gd name="T58" fmla="*/ 64 w 260"/>
                <a:gd name="T59" fmla="*/ 44 h 212"/>
                <a:gd name="T60" fmla="*/ 155 w 260"/>
                <a:gd name="T61" fmla="*/ 40 h 212"/>
                <a:gd name="T62" fmla="*/ 160 w 260"/>
                <a:gd name="T63" fmla="*/ 39 h 212"/>
                <a:gd name="T64" fmla="*/ 155 w 260"/>
                <a:gd name="T65" fmla="*/ 40 h 212"/>
                <a:gd name="T66" fmla="*/ 74 w 260"/>
                <a:gd name="T67" fmla="*/ 113 h 212"/>
                <a:gd name="T68" fmla="*/ 191 w 260"/>
                <a:gd name="T69" fmla="*/ 89 h 212"/>
                <a:gd name="T70" fmla="*/ 74 w 260"/>
                <a:gd name="T71" fmla="*/ 113 h 212"/>
                <a:gd name="T72" fmla="*/ 74 w 260"/>
                <a:gd name="T73" fmla="*/ 50 h 212"/>
                <a:gd name="T74" fmla="*/ 74 w 260"/>
                <a:gd name="T75" fmla="*/ 50 h 212"/>
                <a:gd name="T76" fmla="*/ 96 w 260"/>
                <a:gd name="T77" fmla="*/ 48 h 212"/>
                <a:gd name="T78" fmla="*/ 96 w 260"/>
                <a:gd name="T79" fmla="*/ 48 h 212"/>
                <a:gd name="T80" fmla="*/ 203 w 260"/>
                <a:gd name="T81" fmla="*/ 48 h 212"/>
                <a:gd name="T82" fmla="*/ 200 w 260"/>
                <a:gd name="T83" fmla="*/ 44 h 212"/>
                <a:gd name="T84" fmla="*/ 206 w 260"/>
                <a:gd name="T85" fmla="*/ 53 h 212"/>
                <a:gd name="T86" fmla="*/ 211 w 260"/>
                <a:gd name="T87" fmla="*/ 44 h 212"/>
                <a:gd name="T88" fmla="*/ 208 w 260"/>
                <a:gd name="T89" fmla="*/ 61 h 212"/>
                <a:gd name="T90" fmla="*/ 208 w 260"/>
                <a:gd name="T91" fmla="*/ 53 h 212"/>
                <a:gd name="T92" fmla="*/ 182 w 260"/>
                <a:gd name="T93" fmla="*/ 54 h 212"/>
                <a:gd name="T94" fmla="*/ 182 w 260"/>
                <a:gd name="T95" fmla="*/ 54 h 212"/>
                <a:gd name="T96" fmla="*/ 185 w 260"/>
                <a:gd name="T97" fmla="*/ 62 h 212"/>
                <a:gd name="T98" fmla="*/ 185 w 260"/>
                <a:gd name="T99" fmla="*/ 58 h 212"/>
                <a:gd name="T100" fmla="*/ 17 w 260"/>
                <a:gd name="T101" fmla="*/ 68 h 212"/>
                <a:gd name="T102" fmla="*/ 11 w 260"/>
                <a:gd name="T103" fmla="*/ 144 h 212"/>
                <a:gd name="T104" fmla="*/ 53 w 260"/>
                <a:gd name="T105" fmla="*/ 197 h 212"/>
                <a:gd name="T106" fmla="*/ 196 w 260"/>
                <a:gd name="T107" fmla="*/ 202 h 212"/>
                <a:gd name="T108" fmla="*/ 245 w 260"/>
                <a:gd name="T109" fmla="*/ 78 h 212"/>
                <a:gd name="T110" fmla="*/ 133 w 260"/>
                <a:gd name="T111" fmla="*/ 161 h 212"/>
                <a:gd name="T112" fmla="*/ 79 w 260"/>
                <a:gd name="T113" fmla="*/ 68 h 212"/>
                <a:gd name="T114" fmla="*/ 233 w 260"/>
                <a:gd name="T115" fmla="*/ 70 h 212"/>
                <a:gd name="T116" fmla="*/ 225 w 260"/>
                <a:gd name="T117" fmla="*/ 6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0" h="212">
                  <a:moveTo>
                    <a:pt x="214" y="37"/>
                  </a:moveTo>
                  <a:cubicBezTo>
                    <a:pt x="225" y="38"/>
                    <a:pt x="233" y="42"/>
                    <a:pt x="242" y="44"/>
                  </a:cubicBezTo>
                  <a:cubicBezTo>
                    <a:pt x="246" y="53"/>
                    <a:pt x="247" y="64"/>
                    <a:pt x="253" y="71"/>
                  </a:cubicBezTo>
                  <a:cubicBezTo>
                    <a:pt x="253" y="95"/>
                    <a:pt x="260" y="119"/>
                    <a:pt x="259" y="143"/>
                  </a:cubicBezTo>
                  <a:cubicBezTo>
                    <a:pt x="258" y="165"/>
                    <a:pt x="249" y="193"/>
                    <a:pt x="233" y="202"/>
                  </a:cubicBezTo>
                  <a:cubicBezTo>
                    <a:pt x="226" y="206"/>
                    <a:pt x="210" y="208"/>
                    <a:pt x="199" y="210"/>
                  </a:cubicBezTo>
                  <a:cubicBezTo>
                    <a:pt x="182" y="212"/>
                    <a:pt x="162" y="212"/>
                    <a:pt x="147" y="211"/>
                  </a:cubicBezTo>
                  <a:cubicBezTo>
                    <a:pt x="101" y="210"/>
                    <a:pt x="48" y="207"/>
                    <a:pt x="12" y="196"/>
                  </a:cubicBezTo>
                  <a:cubicBezTo>
                    <a:pt x="4" y="173"/>
                    <a:pt x="0" y="134"/>
                    <a:pt x="2" y="103"/>
                  </a:cubicBezTo>
                  <a:cubicBezTo>
                    <a:pt x="2" y="82"/>
                    <a:pt x="11" y="62"/>
                    <a:pt x="17" y="48"/>
                  </a:cubicBezTo>
                  <a:cubicBezTo>
                    <a:pt x="21" y="47"/>
                    <a:pt x="25" y="44"/>
                    <a:pt x="31" y="45"/>
                  </a:cubicBezTo>
                  <a:cubicBezTo>
                    <a:pt x="35" y="40"/>
                    <a:pt x="34" y="34"/>
                    <a:pt x="40" y="30"/>
                  </a:cubicBezTo>
                  <a:cubicBezTo>
                    <a:pt x="49" y="24"/>
                    <a:pt x="61" y="27"/>
                    <a:pt x="74" y="26"/>
                  </a:cubicBezTo>
                  <a:cubicBezTo>
                    <a:pt x="78" y="31"/>
                    <a:pt x="73" y="34"/>
                    <a:pt x="74" y="40"/>
                  </a:cubicBezTo>
                  <a:cubicBezTo>
                    <a:pt x="100" y="40"/>
                    <a:pt x="106" y="6"/>
                    <a:pt x="129" y="2"/>
                  </a:cubicBezTo>
                  <a:cubicBezTo>
                    <a:pt x="136" y="0"/>
                    <a:pt x="150" y="2"/>
                    <a:pt x="160" y="2"/>
                  </a:cubicBezTo>
                  <a:cubicBezTo>
                    <a:pt x="168" y="2"/>
                    <a:pt x="187" y="3"/>
                    <a:pt x="192" y="5"/>
                  </a:cubicBezTo>
                  <a:cubicBezTo>
                    <a:pt x="205" y="10"/>
                    <a:pt x="204" y="27"/>
                    <a:pt x="214" y="37"/>
                  </a:cubicBezTo>
                  <a:close/>
                  <a:moveTo>
                    <a:pt x="118" y="31"/>
                  </a:moveTo>
                  <a:cubicBezTo>
                    <a:pt x="118" y="31"/>
                    <a:pt x="118" y="31"/>
                    <a:pt x="118" y="31"/>
                  </a:cubicBezTo>
                  <a:cubicBezTo>
                    <a:pt x="121" y="31"/>
                    <a:pt x="122" y="30"/>
                    <a:pt x="123" y="28"/>
                  </a:cubicBezTo>
                  <a:cubicBezTo>
                    <a:pt x="120" y="28"/>
                    <a:pt x="119" y="29"/>
                    <a:pt x="118" y="31"/>
                  </a:cubicBezTo>
                  <a:close/>
                  <a:moveTo>
                    <a:pt x="104" y="44"/>
                  </a:moveTo>
                  <a:cubicBezTo>
                    <a:pt x="104" y="44"/>
                    <a:pt x="104" y="44"/>
                    <a:pt x="104" y="44"/>
                  </a:cubicBezTo>
                  <a:cubicBezTo>
                    <a:pt x="111" y="42"/>
                    <a:pt x="117" y="40"/>
                    <a:pt x="124" y="39"/>
                  </a:cubicBezTo>
                  <a:cubicBezTo>
                    <a:pt x="125" y="26"/>
                    <a:pt x="146" y="24"/>
                    <a:pt x="144" y="14"/>
                  </a:cubicBezTo>
                  <a:cubicBezTo>
                    <a:pt x="134" y="14"/>
                    <a:pt x="135" y="28"/>
                    <a:pt x="124" y="23"/>
                  </a:cubicBezTo>
                  <a:cubicBezTo>
                    <a:pt x="126" y="38"/>
                    <a:pt x="109" y="34"/>
                    <a:pt x="104" y="44"/>
                  </a:cubicBezTo>
                  <a:close/>
                  <a:moveTo>
                    <a:pt x="140" y="30"/>
                  </a:moveTo>
                  <a:cubicBezTo>
                    <a:pt x="140" y="30"/>
                    <a:pt x="140" y="30"/>
                    <a:pt x="140" y="30"/>
                  </a:cubicBezTo>
                  <a:cubicBezTo>
                    <a:pt x="144" y="25"/>
                    <a:pt x="152" y="22"/>
                    <a:pt x="155" y="16"/>
                  </a:cubicBezTo>
                  <a:cubicBezTo>
                    <a:pt x="148" y="18"/>
                    <a:pt x="137" y="24"/>
                    <a:pt x="140" y="30"/>
                  </a:cubicBezTo>
                  <a:close/>
                  <a:moveTo>
                    <a:pt x="141" y="33"/>
                  </a:moveTo>
                  <a:cubicBezTo>
                    <a:pt x="141" y="33"/>
                    <a:pt x="141" y="33"/>
                    <a:pt x="141" y="33"/>
                  </a:cubicBezTo>
                  <a:cubicBezTo>
                    <a:pt x="134" y="30"/>
                    <a:pt x="131" y="32"/>
                    <a:pt x="129" y="37"/>
                  </a:cubicBezTo>
                  <a:cubicBezTo>
                    <a:pt x="134" y="38"/>
                    <a:pt x="141" y="36"/>
                    <a:pt x="144" y="39"/>
                  </a:cubicBezTo>
                  <a:cubicBezTo>
                    <a:pt x="146" y="35"/>
                    <a:pt x="150" y="33"/>
                    <a:pt x="152" y="30"/>
                  </a:cubicBezTo>
                  <a:cubicBezTo>
                    <a:pt x="155" y="27"/>
                    <a:pt x="167" y="19"/>
                    <a:pt x="161" y="17"/>
                  </a:cubicBezTo>
                  <a:cubicBezTo>
                    <a:pt x="152" y="19"/>
                    <a:pt x="150" y="30"/>
                    <a:pt x="141" y="33"/>
                  </a:cubicBezTo>
                  <a:close/>
                  <a:moveTo>
                    <a:pt x="160" y="31"/>
                  </a:moveTo>
                  <a:cubicBezTo>
                    <a:pt x="160" y="31"/>
                    <a:pt x="160" y="31"/>
                    <a:pt x="160" y="31"/>
                  </a:cubicBezTo>
                  <a:cubicBezTo>
                    <a:pt x="163" y="26"/>
                    <a:pt x="171" y="25"/>
                    <a:pt x="172" y="17"/>
                  </a:cubicBezTo>
                  <a:cubicBezTo>
                    <a:pt x="167" y="19"/>
                    <a:pt x="158" y="26"/>
                    <a:pt x="160" y="31"/>
                  </a:cubicBezTo>
                  <a:close/>
                  <a:moveTo>
                    <a:pt x="161" y="39"/>
                  </a:moveTo>
                  <a:cubicBezTo>
                    <a:pt x="161" y="39"/>
                    <a:pt x="161" y="39"/>
                    <a:pt x="161" y="39"/>
                  </a:cubicBezTo>
                  <a:cubicBezTo>
                    <a:pt x="164" y="47"/>
                    <a:pt x="172" y="49"/>
                    <a:pt x="178" y="53"/>
                  </a:cubicBezTo>
                  <a:cubicBezTo>
                    <a:pt x="185" y="47"/>
                    <a:pt x="194" y="43"/>
                    <a:pt x="197" y="34"/>
                  </a:cubicBezTo>
                  <a:cubicBezTo>
                    <a:pt x="185" y="34"/>
                    <a:pt x="186" y="46"/>
                    <a:pt x="175" y="47"/>
                  </a:cubicBezTo>
                  <a:cubicBezTo>
                    <a:pt x="179" y="38"/>
                    <a:pt x="192" y="37"/>
                    <a:pt x="194" y="26"/>
                  </a:cubicBezTo>
                  <a:cubicBezTo>
                    <a:pt x="181" y="26"/>
                    <a:pt x="179" y="44"/>
                    <a:pt x="169" y="42"/>
                  </a:cubicBezTo>
                  <a:cubicBezTo>
                    <a:pt x="174" y="34"/>
                    <a:pt x="183" y="31"/>
                    <a:pt x="188" y="23"/>
                  </a:cubicBezTo>
                  <a:cubicBezTo>
                    <a:pt x="176" y="20"/>
                    <a:pt x="174" y="38"/>
                    <a:pt x="161" y="39"/>
                  </a:cubicBezTo>
                  <a:close/>
                  <a:moveTo>
                    <a:pt x="42" y="42"/>
                  </a:moveTo>
                  <a:cubicBezTo>
                    <a:pt x="42" y="42"/>
                    <a:pt x="42" y="42"/>
                    <a:pt x="42" y="42"/>
                  </a:cubicBezTo>
                  <a:cubicBezTo>
                    <a:pt x="43" y="39"/>
                    <a:pt x="46" y="37"/>
                    <a:pt x="47" y="34"/>
                  </a:cubicBezTo>
                  <a:cubicBezTo>
                    <a:pt x="43" y="33"/>
                    <a:pt x="38" y="40"/>
                    <a:pt x="42" y="42"/>
                  </a:cubicBezTo>
                  <a:close/>
                  <a:moveTo>
                    <a:pt x="64" y="44"/>
                  </a:moveTo>
                  <a:cubicBezTo>
                    <a:pt x="64" y="44"/>
                    <a:pt x="64" y="44"/>
                    <a:pt x="64" y="44"/>
                  </a:cubicBezTo>
                  <a:cubicBezTo>
                    <a:pt x="68" y="44"/>
                    <a:pt x="69" y="41"/>
                    <a:pt x="68" y="37"/>
                  </a:cubicBezTo>
                  <a:cubicBezTo>
                    <a:pt x="64" y="37"/>
                    <a:pt x="64" y="41"/>
                    <a:pt x="64" y="44"/>
                  </a:cubicBezTo>
                  <a:close/>
                  <a:moveTo>
                    <a:pt x="155" y="40"/>
                  </a:moveTo>
                  <a:cubicBezTo>
                    <a:pt x="155" y="40"/>
                    <a:pt x="155" y="40"/>
                    <a:pt x="155" y="40"/>
                  </a:cubicBezTo>
                  <a:cubicBezTo>
                    <a:pt x="157" y="40"/>
                    <a:pt x="157" y="42"/>
                    <a:pt x="158" y="42"/>
                  </a:cubicBezTo>
                  <a:cubicBezTo>
                    <a:pt x="158" y="40"/>
                    <a:pt x="160" y="40"/>
                    <a:pt x="160" y="39"/>
                  </a:cubicBezTo>
                  <a:cubicBezTo>
                    <a:pt x="158" y="39"/>
                    <a:pt x="158" y="38"/>
                    <a:pt x="157" y="37"/>
                  </a:cubicBezTo>
                  <a:cubicBezTo>
                    <a:pt x="157" y="39"/>
                    <a:pt x="155" y="39"/>
                    <a:pt x="155" y="40"/>
                  </a:cubicBezTo>
                  <a:close/>
                  <a:moveTo>
                    <a:pt x="74" y="113"/>
                  </a:moveTo>
                  <a:cubicBezTo>
                    <a:pt x="74" y="113"/>
                    <a:pt x="74" y="113"/>
                    <a:pt x="74" y="113"/>
                  </a:cubicBezTo>
                  <a:cubicBezTo>
                    <a:pt x="76" y="127"/>
                    <a:pt x="84" y="138"/>
                    <a:pt x="90" y="143"/>
                  </a:cubicBezTo>
                  <a:cubicBezTo>
                    <a:pt x="124" y="168"/>
                    <a:pt x="200" y="149"/>
                    <a:pt x="191" y="89"/>
                  </a:cubicBezTo>
                  <a:cubicBezTo>
                    <a:pt x="186" y="56"/>
                    <a:pt x="144" y="31"/>
                    <a:pt x="107" y="48"/>
                  </a:cubicBezTo>
                  <a:cubicBezTo>
                    <a:pt x="89" y="69"/>
                    <a:pt x="71" y="80"/>
                    <a:pt x="74" y="113"/>
                  </a:cubicBezTo>
                  <a:close/>
                  <a:moveTo>
                    <a:pt x="74" y="50"/>
                  </a:moveTo>
                  <a:cubicBezTo>
                    <a:pt x="74" y="50"/>
                    <a:pt x="74" y="50"/>
                    <a:pt x="74" y="50"/>
                  </a:cubicBezTo>
                  <a:cubicBezTo>
                    <a:pt x="76" y="48"/>
                    <a:pt x="81" y="48"/>
                    <a:pt x="81" y="44"/>
                  </a:cubicBezTo>
                  <a:cubicBezTo>
                    <a:pt x="77" y="43"/>
                    <a:pt x="70" y="47"/>
                    <a:pt x="74" y="50"/>
                  </a:cubicBezTo>
                  <a:close/>
                  <a:moveTo>
                    <a:pt x="96" y="48"/>
                  </a:moveTo>
                  <a:cubicBezTo>
                    <a:pt x="96" y="48"/>
                    <a:pt x="96" y="48"/>
                    <a:pt x="96" y="48"/>
                  </a:cubicBezTo>
                  <a:cubicBezTo>
                    <a:pt x="100" y="49"/>
                    <a:pt x="103" y="48"/>
                    <a:pt x="102" y="44"/>
                  </a:cubicBezTo>
                  <a:cubicBezTo>
                    <a:pt x="98" y="43"/>
                    <a:pt x="96" y="44"/>
                    <a:pt x="96" y="48"/>
                  </a:cubicBezTo>
                  <a:close/>
                  <a:moveTo>
                    <a:pt x="203" y="48"/>
                  </a:moveTo>
                  <a:cubicBezTo>
                    <a:pt x="203" y="48"/>
                    <a:pt x="203" y="48"/>
                    <a:pt x="203" y="48"/>
                  </a:cubicBezTo>
                  <a:cubicBezTo>
                    <a:pt x="203" y="46"/>
                    <a:pt x="204" y="45"/>
                    <a:pt x="205" y="44"/>
                  </a:cubicBezTo>
                  <a:cubicBezTo>
                    <a:pt x="203" y="44"/>
                    <a:pt x="202" y="44"/>
                    <a:pt x="200" y="44"/>
                  </a:cubicBezTo>
                  <a:cubicBezTo>
                    <a:pt x="200" y="46"/>
                    <a:pt x="201" y="48"/>
                    <a:pt x="203" y="48"/>
                  </a:cubicBezTo>
                  <a:close/>
                  <a:moveTo>
                    <a:pt x="206" y="53"/>
                  </a:moveTo>
                  <a:cubicBezTo>
                    <a:pt x="206" y="53"/>
                    <a:pt x="206" y="53"/>
                    <a:pt x="206" y="53"/>
                  </a:cubicBezTo>
                  <a:cubicBezTo>
                    <a:pt x="208" y="51"/>
                    <a:pt x="215" y="46"/>
                    <a:pt x="211" y="44"/>
                  </a:cubicBezTo>
                  <a:cubicBezTo>
                    <a:pt x="209" y="46"/>
                    <a:pt x="201" y="49"/>
                    <a:pt x="206" y="53"/>
                  </a:cubicBezTo>
                  <a:close/>
                  <a:moveTo>
                    <a:pt x="208" y="61"/>
                  </a:moveTo>
                  <a:cubicBezTo>
                    <a:pt x="208" y="61"/>
                    <a:pt x="208" y="61"/>
                    <a:pt x="208" y="61"/>
                  </a:cubicBezTo>
                  <a:cubicBezTo>
                    <a:pt x="209" y="59"/>
                    <a:pt x="215" y="53"/>
                    <a:pt x="208" y="53"/>
                  </a:cubicBezTo>
                  <a:cubicBezTo>
                    <a:pt x="208" y="57"/>
                    <a:pt x="202" y="59"/>
                    <a:pt x="208" y="61"/>
                  </a:cubicBezTo>
                  <a:close/>
                  <a:moveTo>
                    <a:pt x="182" y="54"/>
                  </a:moveTo>
                  <a:cubicBezTo>
                    <a:pt x="182" y="54"/>
                    <a:pt x="182" y="54"/>
                    <a:pt x="182" y="54"/>
                  </a:cubicBezTo>
                  <a:cubicBezTo>
                    <a:pt x="177" y="60"/>
                    <a:pt x="187" y="59"/>
                    <a:pt x="182" y="54"/>
                  </a:cubicBezTo>
                  <a:close/>
                  <a:moveTo>
                    <a:pt x="185" y="62"/>
                  </a:moveTo>
                  <a:cubicBezTo>
                    <a:pt x="185" y="62"/>
                    <a:pt x="185" y="62"/>
                    <a:pt x="185" y="62"/>
                  </a:cubicBezTo>
                  <a:cubicBezTo>
                    <a:pt x="188" y="63"/>
                    <a:pt x="190" y="62"/>
                    <a:pt x="191" y="59"/>
                  </a:cubicBezTo>
                  <a:cubicBezTo>
                    <a:pt x="189" y="59"/>
                    <a:pt x="188" y="57"/>
                    <a:pt x="185" y="58"/>
                  </a:cubicBezTo>
                  <a:cubicBezTo>
                    <a:pt x="185" y="59"/>
                    <a:pt x="185" y="61"/>
                    <a:pt x="185" y="62"/>
                  </a:cubicBezTo>
                  <a:close/>
                  <a:moveTo>
                    <a:pt x="17" y="68"/>
                  </a:moveTo>
                  <a:cubicBezTo>
                    <a:pt x="17" y="68"/>
                    <a:pt x="17" y="68"/>
                    <a:pt x="17" y="68"/>
                  </a:cubicBezTo>
                  <a:cubicBezTo>
                    <a:pt x="6" y="88"/>
                    <a:pt x="10" y="115"/>
                    <a:pt x="11" y="144"/>
                  </a:cubicBezTo>
                  <a:cubicBezTo>
                    <a:pt x="12" y="159"/>
                    <a:pt x="13" y="180"/>
                    <a:pt x="17" y="186"/>
                  </a:cubicBezTo>
                  <a:cubicBezTo>
                    <a:pt x="21" y="192"/>
                    <a:pt x="39" y="195"/>
                    <a:pt x="53" y="197"/>
                  </a:cubicBezTo>
                  <a:cubicBezTo>
                    <a:pt x="83" y="202"/>
                    <a:pt x="110" y="202"/>
                    <a:pt x="132" y="203"/>
                  </a:cubicBezTo>
                  <a:cubicBezTo>
                    <a:pt x="157" y="205"/>
                    <a:pt x="169" y="205"/>
                    <a:pt x="196" y="202"/>
                  </a:cubicBezTo>
                  <a:cubicBezTo>
                    <a:pt x="230" y="198"/>
                    <a:pt x="239" y="193"/>
                    <a:pt x="248" y="166"/>
                  </a:cubicBezTo>
                  <a:cubicBezTo>
                    <a:pt x="257" y="139"/>
                    <a:pt x="247" y="109"/>
                    <a:pt x="245" y="78"/>
                  </a:cubicBezTo>
                  <a:cubicBezTo>
                    <a:pt x="231" y="73"/>
                    <a:pt x="209" y="74"/>
                    <a:pt x="194" y="78"/>
                  </a:cubicBezTo>
                  <a:cubicBezTo>
                    <a:pt x="210" y="122"/>
                    <a:pt x="171" y="158"/>
                    <a:pt x="133" y="161"/>
                  </a:cubicBezTo>
                  <a:cubicBezTo>
                    <a:pt x="99" y="164"/>
                    <a:pt x="64" y="143"/>
                    <a:pt x="67" y="103"/>
                  </a:cubicBezTo>
                  <a:cubicBezTo>
                    <a:pt x="68" y="88"/>
                    <a:pt x="74" y="84"/>
                    <a:pt x="79" y="68"/>
                  </a:cubicBezTo>
                  <a:cubicBezTo>
                    <a:pt x="58" y="72"/>
                    <a:pt x="35" y="63"/>
                    <a:pt x="17" y="68"/>
                  </a:cubicBezTo>
                  <a:close/>
                  <a:moveTo>
                    <a:pt x="233" y="70"/>
                  </a:moveTo>
                  <a:cubicBezTo>
                    <a:pt x="233" y="70"/>
                    <a:pt x="233" y="70"/>
                    <a:pt x="233" y="70"/>
                  </a:cubicBezTo>
                  <a:cubicBezTo>
                    <a:pt x="235" y="65"/>
                    <a:pt x="225" y="66"/>
                    <a:pt x="225" y="68"/>
                  </a:cubicBezTo>
                  <a:cubicBezTo>
                    <a:pt x="227" y="70"/>
                    <a:pt x="229" y="70"/>
                    <a:pt x="233"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sp>
        <p:nvSpPr>
          <p:cNvPr id="53" name="Freeform 20"/>
          <p:cNvSpPr>
            <a:spLocks noEditPoints="1"/>
          </p:cNvSpPr>
          <p:nvPr/>
        </p:nvSpPr>
        <p:spPr bwMode="auto">
          <a:xfrm rot="4796227">
            <a:off x="3317342" y="2202709"/>
            <a:ext cx="231678" cy="460139"/>
          </a:xfrm>
          <a:custGeom>
            <a:avLst/>
            <a:gdLst>
              <a:gd name="T0" fmla="*/ 132 w 132"/>
              <a:gd name="T1" fmla="*/ 120 h 265"/>
              <a:gd name="T2" fmla="*/ 56 w 132"/>
              <a:gd name="T3" fmla="*/ 260 h 265"/>
              <a:gd name="T4" fmla="*/ 11 w 132"/>
              <a:gd name="T5" fmla="*/ 200 h 265"/>
              <a:gd name="T6" fmla="*/ 0 w 132"/>
              <a:gd name="T7" fmla="*/ 80 h 265"/>
              <a:gd name="T8" fmla="*/ 71 w 132"/>
              <a:gd name="T9" fmla="*/ 0 h 265"/>
              <a:gd name="T10" fmla="*/ 9 w 132"/>
              <a:gd name="T11" fmla="*/ 80 h 265"/>
              <a:gd name="T12" fmla="*/ 33 w 132"/>
              <a:gd name="T13" fmla="*/ 94 h 265"/>
              <a:gd name="T14" fmla="*/ 36 w 132"/>
              <a:gd name="T15" fmla="*/ 234 h 265"/>
              <a:gd name="T16" fmla="*/ 67 w 132"/>
              <a:gd name="T17" fmla="*/ 97 h 265"/>
              <a:gd name="T18" fmla="*/ 71 w 132"/>
              <a:gd name="T19" fmla="*/ 10 h 265"/>
              <a:gd name="T20" fmla="*/ 80 w 132"/>
              <a:gd name="T21" fmla="*/ 15 h 265"/>
              <a:gd name="T22" fmla="*/ 84 w 132"/>
              <a:gd name="T23" fmla="*/ 15 h 265"/>
              <a:gd name="T24" fmla="*/ 80 w 132"/>
              <a:gd name="T25" fmla="*/ 10 h 265"/>
              <a:gd name="T26" fmla="*/ 88 w 132"/>
              <a:gd name="T27" fmla="*/ 30 h 265"/>
              <a:gd name="T28" fmla="*/ 97 w 132"/>
              <a:gd name="T29" fmla="*/ 18 h 265"/>
              <a:gd name="T30" fmla="*/ 93 w 132"/>
              <a:gd name="T31" fmla="*/ 38 h 265"/>
              <a:gd name="T32" fmla="*/ 103 w 132"/>
              <a:gd name="T33" fmla="*/ 25 h 265"/>
              <a:gd name="T34" fmla="*/ 99 w 132"/>
              <a:gd name="T35" fmla="*/ 44 h 265"/>
              <a:gd name="T36" fmla="*/ 106 w 132"/>
              <a:gd name="T37" fmla="*/ 42 h 265"/>
              <a:gd name="T38" fmla="*/ 99 w 132"/>
              <a:gd name="T39" fmla="*/ 44 h 265"/>
              <a:gd name="T40" fmla="*/ 103 w 132"/>
              <a:gd name="T41" fmla="*/ 51 h 265"/>
              <a:gd name="T42" fmla="*/ 103 w 132"/>
              <a:gd name="T43" fmla="*/ 51 h 265"/>
              <a:gd name="T44" fmla="*/ 111 w 132"/>
              <a:gd name="T45" fmla="*/ 85 h 265"/>
              <a:gd name="T46" fmla="*/ 111 w 132"/>
              <a:gd name="T47" fmla="*/ 85 h 265"/>
              <a:gd name="T48" fmla="*/ 114 w 132"/>
              <a:gd name="T49" fmla="*/ 95 h 265"/>
              <a:gd name="T50" fmla="*/ 114 w 132"/>
              <a:gd name="T51" fmla="*/ 95 h 265"/>
              <a:gd name="T52" fmla="*/ 97 w 132"/>
              <a:gd name="T53" fmla="*/ 109 h 265"/>
              <a:gd name="T54" fmla="*/ 96 w 132"/>
              <a:gd name="T55" fmla="*/ 103 h 265"/>
              <a:gd name="T56" fmla="*/ 65 w 132"/>
              <a:gd name="T57" fmla="*/ 127 h 265"/>
              <a:gd name="T58" fmla="*/ 74 w 132"/>
              <a:gd name="T59" fmla="*/ 118 h 265"/>
              <a:gd name="T60" fmla="*/ 65 w 132"/>
              <a:gd name="T61" fmla="*/ 127 h 265"/>
              <a:gd name="T62" fmla="*/ 62 w 132"/>
              <a:gd name="T63" fmla="*/ 149 h 265"/>
              <a:gd name="T64" fmla="*/ 62 w 132"/>
              <a:gd name="T65" fmla="*/ 149 h 265"/>
              <a:gd name="T66" fmla="*/ 61 w 132"/>
              <a:gd name="T67" fmla="*/ 191 h 265"/>
              <a:gd name="T68" fmla="*/ 61 w 132"/>
              <a:gd name="T69" fmla="*/ 191 h 265"/>
              <a:gd name="T70" fmla="*/ 50 w 132"/>
              <a:gd name="T71" fmla="*/ 205 h 265"/>
              <a:gd name="T72" fmla="*/ 50 w 132"/>
              <a:gd name="T73" fmla="*/ 205 h 265"/>
              <a:gd name="T74" fmla="*/ 44 w 132"/>
              <a:gd name="T75" fmla="*/ 238 h 265"/>
              <a:gd name="T76" fmla="*/ 44 w 132"/>
              <a:gd name="T77" fmla="*/ 238 h 265"/>
              <a:gd name="T78" fmla="*/ 23 w 132"/>
              <a:gd name="T79" fmla="*/ 247 h 265"/>
              <a:gd name="T80" fmla="*/ 23 w 132"/>
              <a:gd name="T81" fmla="*/ 247 h 265"/>
              <a:gd name="T82" fmla="*/ 27 w 132"/>
              <a:gd name="T83" fmla="*/ 246 h 265"/>
              <a:gd name="T84" fmla="*/ 27 w 132"/>
              <a:gd name="T85" fmla="*/ 246 h 265"/>
              <a:gd name="T86" fmla="*/ 36 w 132"/>
              <a:gd name="T87" fmla="*/ 249 h 265"/>
              <a:gd name="T88" fmla="*/ 36 w 132"/>
              <a:gd name="T89" fmla="*/ 24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2" h="265">
                <a:moveTo>
                  <a:pt x="106" y="13"/>
                </a:moveTo>
                <a:cubicBezTo>
                  <a:pt x="115" y="48"/>
                  <a:pt x="120" y="88"/>
                  <a:pt x="132" y="120"/>
                </a:cubicBezTo>
                <a:cubicBezTo>
                  <a:pt x="117" y="126"/>
                  <a:pt x="102" y="119"/>
                  <a:pt x="84" y="118"/>
                </a:cubicBezTo>
                <a:cubicBezTo>
                  <a:pt x="74" y="164"/>
                  <a:pt x="66" y="219"/>
                  <a:pt x="56" y="260"/>
                </a:cubicBezTo>
                <a:cubicBezTo>
                  <a:pt x="48" y="265"/>
                  <a:pt x="23" y="258"/>
                  <a:pt x="12" y="261"/>
                </a:cubicBezTo>
                <a:cubicBezTo>
                  <a:pt x="3" y="243"/>
                  <a:pt x="6" y="223"/>
                  <a:pt x="11" y="200"/>
                </a:cubicBezTo>
                <a:cubicBezTo>
                  <a:pt x="16" y="169"/>
                  <a:pt x="22" y="131"/>
                  <a:pt x="27" y="98"/>
                </a:cubicBezTo>
                <a:cubicBezTo>
                  <a:pt x="20" y="91"/>
                  <a:pt x="5" y="91"/>
                  <a:pt x="0" y="80"/>
                </a:cubicBezTo>
                <a:cubicBezTo>
                  <a:pt x="15" y="59"/>
                  <a:pt x="31" y="39"/>
                  <a:pt x="50" y="21"/>
                </a:cubicBezTo>
                <a:cubicBezTo>
                  <a:pt x="57" y="14"/>
                  <a:pt x="68" y="10"/>
                  <a:pt x="71" y="0"/>
                </a:cubicBezTo>
                <a:cubicBezTo>
                  <a:pt x="87" y="0"/>
                  <a:pt x="93" y="11"/>
                  <a:pt x="106" y="13"/>
                </a:cubicBezTo>
                <a:close/>
                <a:moveTo>
                  <a:pt x="9" y="80"/>
                </a:moveTo>
                <a:cubicBezTo>
                  <a:pt x="9" y="80"/>
                  <a:pt x="9" y="80"/>
                  <a:pt x="9" y="80"/>
                </a:cubicBezTo>
                <a:cubicBezTo>
                  <a:pt x="16" y="86"/>
                  <a:pt x="29" y="85"/>
                  <a:pt x="33" y="94"/>
                </a:cubicBezTo>
                <a:cubicBezTo>
                  <a:pt x="29" y="141"/>
                  <a:pt x="20" y="185"/>
                  <a:pt x="14" y="231"/>
                </a:cubicBezTo>
                <a:cubicBezTo>
                  <a:pt x="22" y="231"/>
                  <a:pt x="28" y="233"/>
                  <a:pt x="36" y="234"/>
                </a:cubicBezTo>
                <a:cubicBezTo>
                  <a:pt x="45" y="206"/>
                  <a:pt x="48" y="178"/>
                  <a:pt x="53" y="150"/>
                </a:cubicBezTo>
                <a:cubicBezTo>
                  <a:pt x="56" y="131"/>
                  <a:pt x="60" y="112"/>
                  <a:pt x="67" y="97"/>
                </a:cubicBezTo>
                <a:cubicBezTo>
                  <a:pt x="75" y="95"/>
                  <a:pt x="93" y="102"/>
                  <a:pt x="105" y="97"/>
                </a:cubicBezTo>
                <a:cubicBezTo>
                  <a:pt x="95" y="66"/>
                  <a:pt x="83" y="39"/>
                  <a:pt x="71" y="10"/>
                </a:cubicBezTo>
                <a:cubicBezTo>
                  <a:pt x="50" y="33"/>
                  <a:pt x="26" y="53"/>
                  <a:pt x="9" y="80"/>
                </a:cubicBezTo>
                <a:close/>
                <a:moveTo>
                  <a:pt x="80" y="15"/>
                </a:moveTo>
                <a:cubicBezTo>
                  <a:pt x="80" y="15"/>
                  <a:pt x="80" y="15"/>
                  <a:pt x="80" y="15"/>
                </a:cubicBezTo>
                <a:cubicBezTo>
                  <a:pt x="81" y="15"/>
                  <a:pt x="82" y="15"/>
                  <a:pt x="84" y="15"/>
                </a:cubicBezTo>
                <a:cubicBezTo>
                  <a:pt x="84" y="13"/>
                  <a:pt x="85" y="13"/>
                  <a:pt x="85" y="10"/>
                </a:cubicBezTo>
                <a:cubicBezTo>
                  <a:pt x="84" y="10"/>
                  <a:pt x="82" y="10"/>
                  <a:pt x="80" y="10"/>
                </a:cubicBezTo>
                <a:cubicBezTo>
                  <a:pt x="80" y="12"/>
                  <a:pt x="80" y="13"/>
                  <a:pt x="80" y="15"/>
                </a:cubicBezTo>
                <a:close/>
                <a:moveTo>
                  <a:pt x="88" y="30"/>
                </a:moveTo>
                <a:cubicBezTo>
                  <a:pt x="88" y="30"/>
                  <a:pt x="88" y="30"/>
                  <a:pt x="88" y="30"/>
                </a:cubicBezTo>
                <a:cubicBezTo>
                  <a:pt x="93" y="28"/>
                  <a:pt x="98" y="25"/>
                  <a:pt x="97" y="18"/>
                </a:cubicBezTo>
                <a:cubicBezTo>
                  <a:pt x="90" y="18"/>
                  <a:pt x="91" y="26"/>
                  <a:pt x="88" y="30"/>
                </a:cubicBezTo>
                <a:close/>
                <a:moveTo>
                  <a:pt x="93" y="38"/>
                </a:moveTo>
                <a:cubicBezTo>
                  <a:pt x="93" y="38"/>
                  <a:pt x="93" y="38"/>
                  <a:pt x="93" y="38"/>
                </a:cubicBezTo>
                <a:cubicBezTo>
                  <a:pt x="99" y="36"/>
                  <a:pt x="101" y="31"/>
                  <a:pt x="103" y="25"/>
                </a:cubicBezTo>
                <a:cubicBezTo>
                  <a:pt x="96" y="25"/>
                  <a:pt x="95" y="32"/>
                  <a:pt x="93" y="38"/>
                </a:cubicBezTo>
                <a:close/>
                <a:moveTo>
                  <a:pt x="99" y="44"/>
                </a:moveTo>
                <a:cubicBezTo>
                  <a:pt x="99" y="44"/>
                  <a:pt x="99" y="44"/>
                  <a:pt x="99" y="44"/>
                </a:cubicBezTo>
                <a:cubicBezTo>
                  <a:pt x="102" y="44"/>
                  <a:pt x="102" y="41"/>
                  <a:pt x="106" y="42"/>
                </a:cubicBezTo>
                <a:cubicBezTo>
                  <a:pt x="107" y="38"/>
                  <a:pt x="107" y="34"/>
                  <a:pt x="102" y="35"/>
                </a:cubicBezTo>
                <a:cubicBezTo>
                  <a:pt x="102" y="39"/>
                  <a:pt x="98" y="39"/>
                  <a:pt x="99" y="44"/>
                </a:cubicBezTo>
                <a:close/>
                <a:moveTo>
                  <a:pt x="103" y="51"/>
                </a:moveTo>
                <a:cubicBezTo>
                  <a:pt x="103" y="51"/>
                  <a:pt x="103" y="51"/>
                  <a:pt x="103" y="51"/>
                </a:cubicBezTo>
                <a:cubicBezTo>
                  <a:pt x="107" y="52"/>
                  <a:pt x="107" y="48"/>
                  <a:pt x="108" y="45"/>
                </a:cubicBezTo>
                <a:cubicBezTo>
                  <a:pt x="104" y="45"/>
                  <a:pt x="103" y="47"/>
                  <a:pt x="103" y="51"/>
                </a:cubicBezTo>
                <a:close/>
                <a:moveTo>
                  <a:pt x="111" y="85"/>
                </a:moveTo>
                <a:cubicBezTo>
                  <a:pt x="111" y="85"/>
                  <a:pt x="111" y="85"/>
                  <a:pt x="111" y="85"/>
                </a:cubicBezTo>
                <a:cubicBezTo>
                  <a:pt x="115" y="87"/>
                  <a:pt x="115" y="78"/>
                  <a:pt x="111" y="80"/>
                </a:cubicBezTo>
                <a:cubicBezTo>
                  <a:pt x="111" y="82"/>
                  <a:pt x="111" y="83"/>
                  <a:pt x="111" y="85"/>
                </a:cubicBezTo>
                <a:close/>
                <a:moveTo>
                  <a:pt x="114" y="95"/>
                </a:moveTo>
                <a:cubicBezTo>
                  <a:pt x="114" y="95"/>
                  <a:pt x="114" y="95"/>
                  <a:pt x="114" y="95"/>
                </a:cubicBezTo>
                <a:cubicBezTo>
                  <a:pt x="118" y="98"/>
                  <a:pt x="118" y="89"/>
                  <a:pt x="114" y="91"/>
                </a:cubicBezTo>
                <a:cubicBezTo>
                  <a:pt x="114" y="92"/>
                  <a:pt x="114" y="94"/>
                  <a:pt x="114" y="95"/>
                </a:cubicBezTo>
                <a:close/>
                <a:moveTo>
                  <a:pt x="97" y="109"/>
                </a:moveTo>
                <a:cubicBezTo>
                  <a:pt x="97" y="109"/>
                  <a:pt x="97" y="109"/>
                  <a:pt x="97" y="109"/>
                </a:cubicBezTo>
                <a:cubicBezTo>
                  <a:pt x="97" y="106"/>
                  <a:pt x="101" y="107"/>
                  <a:pt x="100" y="103"/>
                </a:cubicBezTo>
                <a:cubicBezTo>
                  <a:pt x="99" y="103"/>
                  <a:pt x="97" y="103"/>
                  <a:pt x="96" y="103"/>
                </a:cubicBezTo>
                <a:cubicBezTo>
                  <a:pt x="96" y="105"/>
                  <a:pt x="95" y="109"/>
                  <a:pt x="97" y="109"/>
                </a:cubicBezTo>
                <a:close/>
                <a:moveTo>
                  <a:pt x="65" y="127"/>
                </a:moveTo>
                <a:cubicBezTo>
                  <a:pt x="65" y="127"/>
                  <a:pt x="65" y="127"/>
                  <a:pt x="65" y="127"/>
                </a:cubicBezTo>
                <a:cubicBezTo>
                  <a:pt x="72" y="128"/>
                  <a:pt x="75" y="124"/>
                  <a:pt x="74" y="118"/>
                </a:cubicBezTo>
                <a:cubicBezTo>
                  <a:pt x="71" y="119"/>
                  <a:pt x="71" y="115"/>
                  <a:pt x="67" y="117"/>
                </a:cubicBezTo>
                <a:cubicBezTo>
                  <a:pt x="66" y="120"/>
                  <a:pt x="64" y="122"/>
                  <a:pt x="65" y="127"/>
                </a:cubicBezTo>
                <a:close/>
                <a:moveTo>
                  <a:pt x="62" y="149"/>
                </a:moveTo>
                <a:cubicBezTo>
                  <a:pt x="62" y="149"/>
                  <a:pt x="62" y="149"/>
                  <a:pt x="62" y="149"/>
                </a:cubicBezTo>
                <a:cubicBezTo>
                  <a:pt x="65" y="142"/>
                  <a:pt x="72" y="141"/>
                  <a:pt x="73" y="133"/>
                </a:cubicBezTo>
                <a:cubicBezTo>
                  <a:pt x="67" y="135"/>
                  <a:pt x="58" y="142"/>
                  <a:pt x="62" y="149"/>
                </a:cubicBezTo>
                <a:close/>
                <a:moveTo>
                  <a:pt x="61" y="191"/>
                </a:moveTo>
                <a:cubicBezTo>
                  <a:pt x="61" y="191"/>
                  <a:pt x="61" y="191"/>
                  <a:pt x="61" y="191"/>
                </a:cubicBezTo>
                <a:cubicBezTo>
                  <a:pt x="62" y="190"/>
                  <a:pt x="69" y="182"/>
                  <a:pt x="62" y="182"/>
                </a:cubicBezTo>
                <a:cubicBezTo>
                  <a:pt x="63" y="186"/>
                  <a:pt x="56" y="188"/>
                  <a:pt x="61" y="191"/>
                </a:cubicBezTo>
                <a:close/>
                <a:moveTo>
                  <a:pt x="50" y="205"/>
                </a:moveTo>
                <a:cubicBezTo>
                  <a:pt x="50" y="205"/>
                  <a:pt x="50" y="205"/>
                  <a:pt x="50" y="205"/>
                </a:cubicBezTo>
                <a:cubicBezTo>
                  <a:pt x="55" y="206"/>
                  <a:pt x="52" y="200"/>
                  <a:pt x="55" y="199"/>
                </a:cubicBezTo>
                <a:cubicBezTo>
                  <a:pt x="51" y="198"/>
                  <a:pt x="50" y="201"/>
                  <a:pt x="50" y="205"/>
                </a:cubicBezTo>
                <a:close/>
                <a:moveTo>
                  <a:pt x="44" y="238"/>
                </a:moveTo>
                <a:cubicBezTo>
                  <a:pt x="44" y="238"/>
                  <a:pt x="44" y="238"/>
                  <a:pt x="44" y="238"/>
                </a:cubicBezTo>
                <a:cubicBezTo>
                  <a:pt x="52" y="239"/>
                  <a:pt x="54" y="226"/>
                  <a:pt x="52" y="222"/>
                </a:cubicBezTo>
                <a:cubicBezTo>
                  <a:pt x="51" y="229"/>
                  <a:pt x="44" y="230"/>
                  <a:pt x="44" y="238"/>
                </a:cubicBezTo>
                <a:close/>
                <a:moveTo>
                  <a:pt x="23" y="247"/>
                </a:moveTo>
                <a:cubicBezTo>
                  <a:pt x="23" y="247"/>
                  <a:pt x="23" y="247"/>
                  <a:pt x="23" y="247"/>
                </a:cubicBezTo>
                <a:cubicBezTo>
                  <a:pt x="24" y="245"/>
                  <a:pt x="25" y="242"/>
                  <a:pt x="26" y="238"/>
                </a:cubicBezTo>
                <a:cubicBezTo>
                  <a:pt x="20" y="238"/>
                  <a:pt x="18" y="245"/>
                  <a:pt x="23" y="247"/>
                </a:cubicBezTo>
                <a:close/>
                <a:moveTo>
                  <a:pt x="27" y="246"/>
                </a:moveTo>
                <a:cubicBezTo>
                  <a:pt x="27" y="246"/>
                  <a:pt x="27" y="246"/>
                  <a:pt x="27" y="246"/>
                </a:cubicBezTo>
                <a:cubicBezTo>
                  <a:pt x="32" y="247"/>
                  <a:pt x="32" y="242"/>
                  <a:pt x="33" y="240"/>
                </a:cubicBezTo>
                <a:cubicBezTo>
                  <a:pt x="29" y="239"/>
                  <a:pt x="27" y="241"/>
                  <a:pt x="27" y="246"/>
                </a:cubicBezTo>
                <a:close/>
                <a:moveTo>
                  <a:pt x="36" y="249"/>
                </a:moveTo>
                <a:cubicBezTo>
                  <a:pt x="36" y="249"/>
                  <a:pt x="36" y="249"/>
                  <a:pt x="36" y="249"/>
                </a:cubicBezTo>
                <a:cubicBezTo>
                  <a:pt x="37" y="246"/>
                  <a:pt x="44" y="243"/>
                  <a:pt x="38" y="241"/>
                </a:cubicBezTo>
                <a:cubicBezTo>
                  <a:pt x="37" y="243"/>
                  <a:pt x="32" y="247"/>
                  <a:pt x="36" y="249"/>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p>
        </p:txBody>
      </p:sp>
      <p:sp>
        <p:nvSpPr>
          <p:cNvPr id="54" name="Freeform 20"/>
          <p:cNvSpPr>
            <a:spLocks noEditPoints="1"/>
          </p:cNvSpPr>
          <p:nvPr/>
        </p:nvSpPr>
        <p:spPr bwMode="auto">
          <a:xfrm rot="4796227">
            <a:off x="5628352" y="2202709"/>
            <a:ext cx="231678" cy="460139"/>
          </a:xfrm>
          <a:custGeom>
            <a:avLst/>
            <a:gdLst>
              <a:gd name="T0" fmla="*/ 132 w 132"/>
              <a:gd name="T1" fmla="*/ 120 h 265"/>
              <a:gd name="T2" fmla="*/ 56 w 132"/>
              <a:gd name="T3" fmla="*/ 260 h 265"/>
              <a:gd name="T4" fmla="*/ 11 w 132"/>
              <a:gd name="T5" fmla="*/ 200 h 265"/>
              <a:gd name="T6" fmla="*/ 0 w 132"/>
              <a:gd name="T7" fmla="*/ 80 h 265"/>
              <a:gd name="T8" fmla="*/ 71 w 132"/>
              <a:gd name="T9" fmla="*/ 0 h 265"/>
              <a:gd name="T10" fmla="*/ 9 w 132"/>
              <a:gd name="T11" fmla="*/ 80 h 265"/>
              <a:gd name="T12" fmla="*/ 33 w 132"/>
              <a:gd name="T13" fmla="*/ 94 h 265"/>
              <a:gd name="T14" fmla="*/ 36 w 132"/>
              <a:gd name="T15" fmla="*/ 234 h 265"/>
              <a:gd name="T16" fmla="*/ 67 w 132"/>
              <a:gd name="T17" fmla="*/ 97 h 265"/>
              <a:gd name="T18" fmla="*/ 71 w 132"/>
              <a:gd name="T19" fmla="*/ 10 h 265"/>
              <a:gd name="T20" fmla="*/ 80 w 132"/>
              <a:gd name="T21" fmla="*/ 15 h 265"/>
              <a:gd name="T22" fmla="*/ 84 w 132"/>
              <a:gd name="T23" fmla="*/ 15 h 265"/>
              <a:gd name="T24" fmla="*/ 80 w 132"/>
              <a:gd name="T25" fmla="*/ 10 h 265"/>
              <a:gd name="T26" fmla="*/ 88 w 132"/>
              <a:gd name="T27" fmla="*/ 30 h 265"/>
              <a:gd name="T28" fmla="*/ 97 w 132"/>
              <a:gd name="T29" fmla="*/ 18 h 265"/>
              <a:gd name="T30" fmla="*/ 93 w 132"/>
              <a:gd name="T31" fmla="*/ 38 h 265"/>
              <a:gd name="T32" fmla="*/ 103 w 132"/>
              <a:gd name="T33" fmla="*/ 25 h 265"/>
              <a:gd name="T34" fmla="*/ 99 w 132"/>
              <a:gd name="T35" fmla="*/ 44 h 265"/>
              <a:gd name="T36" fmla="*/ 106 w 132"/>
              <a:gd name="T37" fmla="*/ 42 h 265"/>
              <a:gd name="T38" fmla="*/ 99 w 132"/>
              <a:gd name="T39" fmla="*/ 44 h 265"/>
              <a:gd name="T40" fmla="*/ 103 w 132"/>
              <a:gd name="T41" fmla="*/ 51 h 265"/>
              <a:gd name="T42" fmla="*/ 103 w 132"/>
              <a:gd name="T43" fmla="*/ 51 h 265"/>
              <a:gd name="T44" fmla="*/ 111 w 132"/>
              <a:gd name="T45" fmla="*/ 85 h 265"/>
              <a:gd name="T46" fmla="*/ 111 w 132"/>
              <a:gd name="T47" fmla="*/ 85 h 265"/>
              <a:gd name="T48" fmla="*/ 114 w 132"/>
              <a:gd name="T49" fmla="*/ 95 h 265"/>
              <a:gd name="T50" fmla="*/ 114 w 132"/>
              <a:gd name="T51" fmla="*/ 95 h 265"/>
              <a:gd name="T52" fmla="*/ 97 w 132"/>
              <a:gd name="T53" fmla="*/ 109 h 265"/>
              <a:gd name="T54" fmla="*/ 96 w 132"/>
              <a:gd name="T55" fmla="*/ 103 h 265"/>
              <a:gd name="T56" fmla="*/ 65 w 132"/>
              <a:gd name="T57" fmla="*/ 127 h 265"/>
              <a:gd name="T58" fmla="*/ 74 w 132"/>
              <a:gd name="T59" fmla="*/ 118 h 265"/>
              <a:gd name="T60" fmla="*/ 65 w 132"/>
              <a:gd name="T61" fmla="*/ 127 h 265"/>
              <a:gd name="T62" fmla="*/ 62 w 132"/>
              <a:gd name="T63" fmla="*/ 149 h 265"/>
              <a:gd name="T64" fmla="*/ 62 w 132"/>
              <a:gd name="T65" fmla="*/ 149 h 265"/>
              <a:gd name="T66" fmla="*/ 61 w 132"/>
              <a:gd name="T67" fmla="*/ 191 h 265"/>
              <a:gd name="T68" fmla="*/ 61 w 132"/>
              <a:gd name="T69" fmla="*/ 191 h 265"/>
              <a:gd name="T70" fmla="*/ 50 w 132"/>
              <a:gd name="T71" fmla="*/ 205 h 265"/>
              <a:gd name="T72" fmla="*/ 50 w 132"/>
              <a:gd name="T73" fmla="*/ 205 h 265"/>
              <a:gd name="T74" fmla="*/ 44 w 132"/>
              <a:gd name="T75" fmla="*/ 238 h 265"/>
              <a:gd name="T76" fmla="*/ 44 w 132"/>
              <a:gd name="T77" fmla="*/ 238 h 265"/>
              <a:gd name="T78" fmla="*/ 23 w 132"/>
              <a:gd name="T79" fmla="*/ 247 h 265"/>
              <a:gd name="T80" fmla="*/ 23 w 132"/>
              <a:gd name="T81" fmla="*/ 247 h 265"/>
              <a:gd name="T82" fmla="*/ 27 w 132"/>
              <a:gd name="T83" fmla="*/ 246 h 265"/>
              <a:gd name="T84" fmla="*/ 27 w 132"/>
              <a:gd name="T85" fmla="*/ 246 h 265"/>
              <a:gd name="T86" fmla="*/ 36 w 132"/>
              <a:gd name="T87" fmla="*/ 249 h 265"/>
              <a:gd name="T88" fmla="*/ 36 w 132"/>
              <a:gd name="T89" fmla="*/ 24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2" h="265">
                <a:moveTo>
                  <a:pt x="106" y="13"/>
                </a:moveTo>
                <a:cubicBezTo>
                  <a:pt x="115" y="48"/>
                  <a:pt x="120" y="88"/>
                  <a:pt x="132" y="120"/>
                </a:cubicBezTo>
                <a:cubicBezTo>
                  <a:pt x="117" y="126"/>
                  <a:pt x="102" y="119"/>
                  <a:pt x="84" y="118"/>
                </a:cubicBezTo>
                <a:cubicBezTo>
                  <a:pt x="74" y="164"/>
                  <a:pt x="66" y="219"/>
                  <a:pt x="56" y="260"/>
                </a:cubicBezTo>
                <a:cubicBezTo>
                  <a:pt x="48" y="265"/>
                  <a:pt x="23" y="258"/>
                  <a:pt x="12" y="261"/>
                </a:cubicBezTo>
                <a:cubicBezTo>
                  <a:pt x="3" y="243"/>
                  <a:pt x="6" y="223"/>
                  <a:pt x="11" y="200"/>
                </a:cubicBezTo>
                <a:cubicBezTo>
                  <a:pt x="16" y="169"/>
                  <a:pt x="22" y="131"/>
                  <a:pt x="27" y="98"/>
                </a:cubicBezTo>
                <a:cubicBezTo>
                  <a:pt x="20" y="91"/>
                  <a:pt x="5" y="91"/>
                  <a:pt x="0" y="80"/>
                </a:cubicBezTo>
                <a:cubicBezTo>
                  <a:pt x="15" y="59"/>
                  <a:pt x="31" y="39"/>
                  <a:pt x="50" y="21"/>
                </a:cubicBezTo>
                <a:cubicBezTo>
                  <a:pt x="57" y="14"/>
                  <a:pt x="68" y="10"/>
                  <a:pt x="71" y="0"/>
                </a:cubicBezTo>
                <a:cubicBezTo>
                  <a:pt x="87" y="0"/>
                  <a:pt x="93" y="11"/>
                  <a:pt x="106" y="13"/>
                </a:cubicBezTo>
                <a:close/>
                <a:moveTo>
                  <a:pt x="9" y="80"/>
                </a:moveTo>
                <a:cubicBezTo>
                  <a:pt x="9" y="80"/>
                  <a:pt x="9" y="80"/>
                  <a:pt x="9" y="80"/>
                </a:cubicBezTo>
                <a:cubicBezTo>
                  <a:pt x="16" y="86"/>
                  <a:pt x="29" y="85"/>
                  <a:pt x="33" y="94"/>
                </a:cubicBezTo>
                <a:cubicBezTo>
                  <a:pt x="29" y="141"/>
                  <a:pt x="20" y="185"/>
                  <a:pt x="14" y="231"/>
                </a:cubicBezTo>
                <a:cubicBezTo>
                  <a:pt x="22" y="231"/>
                  <a:pt x="28" y="233"/>
                  <a:pt x="36" y="234"/>
                </a:cubicBezTo>
                <a:cubicBezTo>
                  <a:pt x="45" y="206"/>
                  <a:pt x="48" y="178"/>
                  <a:pt x="53" y="150"/>
                </a:cubicBezTo>
                <a:cubicBezTo>
                  <a:pt x="56" y="131"/>
                  <a:pt x="60" y="112"/>
                  <a:pt x="67" y="97"/>
                </a:cubicBezTo>
                <a:cubicBezTo>
                  <a:pt x="75" y="95"/>
                  <a:pt x="93" y="102"/>
                  <a:pt x="105" y="97"/>
                </a:cubicBezTo>
                <a:cubicBezTo>
                  <a:pt x="95" y="66"/>
                  <a:pt x="83" y="39"/>
                  <a:pt x="71" y="10"/>
                </a:cubicBezTo>
                <a:cubicBezTo>
                  <a:pt x="50" y="33"/>
                  <a:pt x="26" y="53"/>
                  <a:pt x="9" y="80"/>
                </a:cubicBezTo>
                <a:close/>
                <a:moveTo>
                  <a:pt x="80" y="15"/>
                </a:moveTo>
                <a:cubicBezTo>
                  <a:pt x="80" y="15"/>
                  <a:pt x="80" y="15"/>
                  <a:pt x="80" y="15"/>
                </a:cubicBezTo>
                <a:cubicBezTo>
                  <a:pt x="81" y="15"/>
                  <a:pt x="82" y="15"/>
                  <a:pt x="84" y="15"/>
                </a:cubicBezTo>
                <a:cubicBezTo>
                  <a:pt x="84" y="13"/>
                  <a:pt x="85" y="13"/>
                  <a:pt x="85" y="10"/>
                </a:cubicBezTo>
                <a:cubicBezTo>
                  <a:pt x="84" y="10"/>
                  <a:pt x="82" y="10"/>
                  <a:pt x="80" y="10"/>
                </a:cubicBezTo>
                <a:cubicBezTo>
                  <a:pt x="80" y="12"/>
                  <a:pt x="80" y="13"/>
                  <a:pt x="80" y="15"/>
                </a:cubicBezTo>
                <a:close/>
                <a:moveTo>
                  <a:pt x="88" y="30"/>
                </a:moveTo>
                <a:cubicBezTo>
                  <a:pt x="88" y="30"/>
                  <a:pt x="88" y="30"/>
                  <a:pt x="88" y="30"/>
                </a:cubicBezTo>
                <a:cubicBezTo>
                  <a:pt x="93" y="28"/>
                  <a:pt x="98" y="25"/>
                  <a:pt x="97" y="18"/>
                </a:cubicBezTo>
                <a:cubicBezTo>
                  <a:pt x="90" y="18"/>
                  <a:pt x="91" y="26"/>
                  <a:pt x="88" y="30"/>
                </a:cubicBezTo>
                <a:close/>
                <a:moveTo>
                  <a:pt x="93" y="38"/>
                </a:moveTo>
                <a:cubicBezTo>
                  <a:pt x="93" y="38"/>
                  <a:pt x="93" y="38"/>
                  <a:pt x="93" y="38"/>
                </a:cubicBezTo>
                <a:cubicBezTo>
                  <a:pt x="99" y="36"/>
                  <a:pt x="101" y="31"/>
                  <a:pt x="103" y="25"/>
                </a:cubicBezTo>
                <a:cubicBezTo>
                  <a:pt x="96" y="25"/>
                  <a:pt x="95" y="32"/>
                  <a:pt x="93" y="38"/>
                </a:cubicBezTo>
                <a:close/>
                <a:moveTo>
                  <a:pt x="99" y="44"/>
                </a:moveTo>
                <a:cubicBezTo>
                  <a:pt x="99" y="44"/>
                  <a:pt x="99" y="44"/>
                  <a:pt x="99" y="44"/>
                </a:cubicBezTo>
                <a:cubicBezTo>
                  <a:pt x="102" y="44"/>
                  <a:pt x="102" y="41"/>
                  <a:pt x="106" y="42"/>
                </a:cubicBezTo>
                <a:cubicBezTo>
                  <a:pt x="107" y="38"/>
                  <a:pt x="107" y="34"/>
                  <a:pt x="102" y="35"/>
                </a:cubicBezTo>
                <a:cubicBezTo>
                  <a:pt x="102" y="39"/>
                  <a:pt x="98" y="39"/>
                  <a:pt x="99" y="44"/>
                </a:cubicBezTo>
                <a:close/>
                <a:moveTo>
                  <a:pt x="103" y="51"/>
                </a:moveTo>
                <a:cubicBezTo>
                  <a:pt x="103" y="51"/>
                  <a:pt x="103" y="51"/>
                  <a:pt x="103" y="51"/>
                </a:cubicBezTo>
                <a:cubicBezTo>
                  <a:pt x="107" y="52"/>
                  <a:pt x="107" y="48"/>
                  <a:pt x="108" y="45"/>
                </a:cubicBezTo>
                <a:cubicBezTo>
                  <a:pt x="104" y="45"/>
                  <a:pt x="103" y="47"/>
                  <a:pt x="103" y="51"/>
                </a:cubicBezTo>
                <a:close/>
                <a:moveTo>
                  <a:pt x="111" y="85"/>
                </a:moveTo>
                <a:cubicBezTo>
                  <a:pt x="111" y="85"/>
                  <a:pt x="111" y="85"/>
                  <a:pt x="111" y="85"/>
                </a:cubicBezTo>
                <a:cubicBezTo>
                  <a:pt x="115" y="87"/>
                  <a:pt x="115" y="78"/>
                  <a:pt x="111" y="80"/>
                </a:cubicBezTo>
                <a:cubicBezTo>
                  <a:pt x="111" y="82"/>
                  <a:pt x="111" y="83"/>
                  <a:pt x="111" y="85"/>
                </a:cubicBezTo>
                <a:close/>
                <a:moveTo>
                  <a:pt x="114" y="95"/>
                </a:moveTo>
                <a:cubicBezTo>
                  <a:pt x="114" y="95"/>
                  <a:pt x="114" y="95"/>
                  <a:pt x="114" y="95"/>
                </a:cubicBezTo>
                <a:cubicBezTo>
                  <a:pt x="118" y="98"/>
                  <a:pt x="118" y="89"/>
                  <a:pt x="114" y="91"/>
                </a:cubicBezTo>
                <a:cubicBezTo>
                  <a:pt x="114" y="92"/>
                  <a:pt x="114" y="94"/>
                  <a:pt x="114" y="95"/>
                </a:cubicBezTo>
                <a:close/>
                <a:moveTo>
                  <a:pt x="97" y="109"/>
                </a:moveTo>
                <a:cubicBezTo>
                  <a:pt x="97" y="109"/>
                  <a:pt x="97" y="109"/>
                  <a:pt x="97" y="109"/>
                </a:cubicBezTo>
                <a:cubicBezTo>
                  <a:pt x="97" y="106"/>
                  <a:pt x="101" y="107"/>
                  <a:pt x="100" y="103"/>
                </a:cubicBezTo>
                <a:cubicBezTo>
                  <a:pt x="99" y="103"/>
                  <a:pt x="97" y="103"/>
                  <a:pt x="96" y="103"/>
                </a:cubicBezTo>
                <a:cubicBezTo>
                  <a:pt x="96" y="105"/>
                  <a:pt x="95" y="109"/>
                  <a:pt x="97" y="109"/>
                </a:cubicBezTo>
                <a:close/>
                <a:moveTo>
                  <a:pt x="65" y="127"/>
                </a:moveTo>
                <a:cubicBezTo>
                  <a:pt x="65" y="127"/>
                  <a:pt x="65" y="127"/>
                  <a:pt x="65" y="127"/>
                </a:cubicBezTo>
                <a:cubicBezTo>
                  <a:pt x="72" y="128"/>
                  <a:pt x="75" y="124"/>
                  <a:pt x="74" y="118"/>
                </a:cubicBezTo>
                <a:cubicBezTo>
                  <a:pt x="71" y="119"/>
                  <a:pt x="71" y="115"/>
                  <a:pt x="67" y="117"/>
                </a:cubicBezTo>
                <a:cubicBezTo>
                  <a:pt x="66" y="120"/>
                  <a:pt x="64" y="122"/>
                  <a:pt x="65" y="127"/>
                </a:cubicBezTo>
                <a:close/>
                <a:moveTo>
                  <a:pt x="62" y="149"/>
                </a:moveTo>
                <a:cubicBezTo>
                  <a:pt x="62" y="149"/>
                  <a:pt x="62" y="149"/>
                  <a:pt x="62" y="149"/>
                </a:cubicBezTo>
                <a:cubicBezTo>
                  <a:pt x="65" y="142"/>
                  <a:pt x="72" y="141"/>
                  <a:pt x="73" y="133"/>
                </a:cubicBezTo>
                <a:cubicBezTo>
                  <a:pt x="67" y="135"/>
                  <a:pt x="58" y="142"/>
                  <a:pt x="62" y="149"/>
                </a:cubicBezTo>
                <a:close/>
                <a:moveTo>
                  <a:pt x="61" y="191"/>
                </a:moveTo>
                <a:cubicBezTo>
                  <a:pt x="61" y="191"/>
                  <a:pt x="61" y="191"/>
                  <a:pt x="61" y="191"/>
                </a:cubicBezTo>
                <a:cubicBezTo>
                  <a:pt x="62" y="190"/>
                  <a:pt x="69" y="182"/>
                  <a:pt x="62" y="182"/>
                </a:cubicBezTo>
                <a:cubicBezTo>
                  <a:pt x="63" y="186"/>
                  <a:pt x="56" y="188"/>
                  <a:pt x="61" y="191"/>
                </a:cubicBezTo>
                <a:close/>
                <a:moveTo>
                  <a:pt x="50" y="205"/>
                </a:moveTo>
                <a:cubicBezTo>
                  <a:pt x="50" y="205"/>
                  <a:pt x="50" y="205"/>
                  <a:pt x="50" y="205"/>
                </a:cubicBezTo>
                <a:cubicBezTo>
                  <a:pt x="55" y="206"/>
                  <a:pt x="52" y="200"/>
                  <a:pt x="55" y="199"/>
                </a:cubicBezTo>
                <a:cubicBezTo>
                  <a:pt x="51" y="198"/>
                  <a:pt x="50" y="201"/>
                  <a:pt x="50" y="205"/>
                </a:cubicBezTo>
                <a:close/>
                <a:moveTo>
                  <a:pt x="44" y="238"/>
                </a:moveTo>
                <a:cubicBezTo>
                  <a:pt x="44" y="238"/>
                  <a:pt x="44" y="238"/>
                  <a:pt x="44" y="238"/>
                </a:cubicBezTo>
                <a:cubicBezTo>
                  <a:pt x="52" y="239"/>
                  <a:pt x="54" y="226"/>
                  <a:pt x="52" y="222"/>
                </a:cubicBezTo>
                <a:cubicBezTo>
                  <a:pt x="51" y="229"/>
                  <a:pt x="44" y="230"/>
                  <a:pt x="44" y="238"/>
                </a:cubicBezTo>
                <a:close/>
                <a:moveTo>
                  <a:pt x="23" y="247"/>
                </a:moveTo>
                <a:cubicBezTo>
                  <a:pt x="23" y="247"/>
                  <a:pt x="23" y="247"/>
                  <a:pt x="23" y="247"/>
                </a:cubicBezTo>
                <a:cubicBezTo>
                  <a:pt x="24" y="245"/>
                  <a:pt x="25" y="242"/>
                  <a:pt x="26" y="238"/>
                </a:cubicBezTo>
                <a:cubicBezTo>
                  <a:pt x="20" y="238"/>
                  <a:pt x="18" y="245"/>
                  <a:pt x="23" y="247"/>
                </a:cubicBezTo>
                <a:close/>
                <a:moveTo>
                  <a:pt x="27" y="246"/>
                </a:moveTo>
                <a:cubicBezTo>
                  <a:pt x="27" y="246"/>
                  <a:pt x="27" y="246"/>
                  <a:pt x="27" y="246"/>
                </a:cubicBezTo>
                <a:cubicBezTo>
                  <a:pt x="32" y="247"/>
                  <a:pt x="32" y="242"/>
                  <a:pt x="33" y="240"/>
                </a:cubicBezTo>
                <a:cubicBezTo>
                  <a:pt x="29" y="239"/>
                  <a:pt x="27" y="241"/>
                  <a:pt x="27" y="246"/>
                </a:cubicBezTo>
                <a:close/>
                <a:moveTo>
                  <a:pt x="36" y="249"/>
                </a:moveTo>
                <a:cubicBezTo>
                  <a:pt x="36" y="249"/>
                  <a:pt x="36" y="249"/>
                  <a:pt x="36" y="249"/>
                </a:cubicBezTo>
                <a:cubicBezTo>
                  <a:pt x="37" y="246"/>
                  <a:pt x="44" y="243"/>
                  <a:pt x="38" y="241"/>
                </a:cubicBezTo>
                <a:cubicBezTo>
                  <a:pt x="37" y="243"/>
                  <a:pt x="32" y="247"/>
                  <a:pt x="36" y="249"/>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wipe(left)">
                                      <p:cBhvr>
                                        <p:cTn id="18" dur="500"/>
                                        <p:tgtEl>
                                          <p:spTgt spid="53"/>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par>
                                <p:cTn id="40" presetID="53" presetClass="entr" presetSubtype="16" fill="hold" nodeType="with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p:cTn id="42" dur="500" fill="hold"/>
                                        <p:tgtEl>
                                          <p:spTgt spid="49"/>
                                        </p:tgtEl>
                                        <p:attrNameLst>
                                          <p:attrName>ppt_w</p:attrName>
                                        </p:attrNameLst>
                                      </p:cBhvr>
                                      <p:tavLst>
                                        <p:tav tm="0">
                                          <p:val>
                                            <p:fltVal val="0"/>
                                          </p:val>
                                        </p:tav>
                                        <p:tav tm="100000">
                                          <p:val>
                                            <p:strVal val="#ppt_w"/>
                                          </p:val>
                                        </p:tav>
                                      </p:tavLst>
                                    </p:anim>
                                    <p:anim calcmode="lin" valueType="num">
                                      <p:cBhvr>
                                        <p:cTn id="43" dur="500" fill="hold"/>
                                        <p:tgtEl>
                                          <p:spTgt spid="49"/>
                                        </p:tgtEl>
                                        <p:attrNameLst>
                                          <p:attrName>ppt_h</p:attrName>
                                        </p:attrNameLst>
                                      </p:cBhvr>
                                      <p:tavLst>
                                        <p:tav tm="0">
                                          <p:val>
                                            <p:fltVal val="0"/>
                                          </p:val>
                                        </p:tav>
                                        <p:tav tm="100000">
                                          <p:val>
                                            <p:strVal val="#ppt_h"/>
                                          </p:val>
                                        </p:tav>
                                      </p:tavLst>
                                    </p:anim>
                                    <p:animEffect transition="in" filter="fade">
                                      <p:cBhvr>
                                        <p:cTn id="44" dur="500"/>
                                        <p:tgtEl>
                                          <p:spTgt spid="49"/>
                                        </p:tgtEl>
                                      </p:cBhvr>
                                    </p:animEffect>
                                  </p:childTnLst>
                                </p:cTn>
                              </p:par>
                            </p:childTnLst>
                          </p:cTn>
                        </p:par>
                        <p:par>
                          <p:cTn id="45" fill="hold">
                            <p:stCondLst>
                              <p:cond delay="2500"/>
                            </p:stCondLst>
                            <p:childTnLst>
                              <p:par>
                                <p:cTn id="46" presetID="14" presetClass="entr" presetSubtype="10" fill="hold"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randombar(horizontal)">
                                      <p:cBhvr>
                                        <p:cTn id="48" dur="500"/>
                                        <p:tgtEl>
                                          <p:spTgt spid="8"/>
                                        </p:tgtEl>
                                      </p:cBhvr>
                                    </p:animEffect>
                                  </p:childTnLst>
                                </p:cTn>
                              </p:par>
                            </p:childTnLst>
                          </p:cTn>
                        </p:par>
                        <p:par>
                          <p:cTn id="49" fill="hold">
                            <p:stCondLst>
                              <p:cond delay="3000"/>
                            </p:stCondLst>
                            <p:childTnLst>
                              <p:par>
                                <p:cTn id="50" presetID="14" presetClass="entr" presetSubtype="10"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randombar(horizontal)">
                                      <p:cBhvr>
                                        <p:cTn id="52" dur="500"/>
                                        <p:tgtEl>
                                          <p:spTgt spid="14"/>
                                        </p:tgtEl>
                                      </p:cBhvr>
                                    </p:animEffect>
                                  </p:childTnLst>
                                </p:cTn>
                              </p:par>
                            </p:childTnLst>
                          </p:cTn>
                        </p:par>
                        <p:par>
                          <p:cTn id="53" fill="hold">
                            <p:stCondLst>
                              <p:cond delay="3500"/>
                            </p:stCondLst>
                            <p:childTnLst>
                              <p:par>
                                <p:cTn id="54" presetID="14" presetClass="entr" presetSubtype="10"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randombar(horizontal)">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3"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1141413" y="2952074"/>
            <a:ext cx="2178050" cy="959146"/>
            <a:chOff x="783626" y="3401047"/>
            <a:chExt cx="2177317" cy="958773"/>
          </a:xfrm>
        </p:grpSpPr>
        <p:sp>
          <p:nvSpPr>
            <p:cNvPr id="3" name="Rectangle 16"/>
            <p:cNvSpPr/>
            <p:nvPr/>
          </p:nvSpPr>
          <p:spPr>
            <a:xfrm>
              <a:off x="783626" y="3651852"/>
              <a:ext cx="2177317" cy="707968"/>
            </a:xfrm>
            <a:prstGeom prst="rect">
              <a:avLst/>
            </a:prstGeom>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ms-MY" altLang="zh-CN" sz="1000">
                  <a:solidFill>
                    <a:srgbClr val="7F7F7F"/>
                  </a:solidFill>
                  <a:latin typeface="Open Sans Light" pitchFamily="34" charset="0"/>
                  <a:cs typeface="Open Sans Light" pitchFamily="34" charset="0"/>
                </a:rPr>
                <a:t>Praesent sodales odio sit amet odio tristi Praesent sodales odio sit amet odio tristi Lorem ipsum dol sit amet con etet ur adipiscing</a:t>
              </a:r>
              <a:endParaRPr lang="en-US" altLang="zh-CN" sz="1000">
                <a:solidFill>
                  <a:srgbClr val="7F7F7F"/>
                </a:solidFill>
                <a:latin typeface="Open Sans Light" pitchFamily="34" charset="0"/>
                <a:cs typeface="Open Sans Light" pitchFamily="34" charset="0"/>
              </a:endParaRPr>
            </a:p>
          </p:txBody>
        </p:sp>
        <p:sp>
          <p:nvSpPr>
            <p:cNvPr id="4" name="Rectangle 17"/>
            <p:cNvSpPr/>
            <p:nvPr/>
          </p:nvSpPr>
          <p:spPr>
            <a:xfrm>
              <a:off x="853452" y="3401047"/>
              <a:ext cx="2037664" cy="277790"/>
            </a:xfrm>
            <a:prstGeom prst="rect">
              <a:avLst/>
            </a:prstGeom>
          </p:spPr>
          <p:txBody>
            <a:bodyPr wrap="none">
              <a:spAutoFit/>
            </a:bodyPr>
            <a:lstStyle/>
            <a:p>
              <a:pPr algn="ctr">
                <a:defRPr/>
              </a:pPr>
              <a:r>
                <a:rPr lang="en-US" sz="1200" b="1" dirty="0">
                  <a:solidFill>
                    <a:schemeClr val="tx1">
                      <a:lumMod val="75000"/>
                      <a:lumOff val="25000"/>
                    </a:schemeClr>
                  </a:solidFill>
                  <a:latin typeface="Open Sans" pitchFamily="34" charset="0"/>
                  <a:ea typeface="Open Sans" pitchFamily="34" charset="0"/>
                  <a:cs typeface="Open Sans" pitchFamily="34" charset="0"/>
                </a:rPr>
                <a:t>BIG YOUR POWERPOINT</a:t>
              </a:r>
            </a:p>
          </p:txBody>
        </p:sp>
      </p:grpSp>
      <p:grpSp>
        <p:nvGrpSpPr>
          <p:cNvPr id="6" name="组合 37555"/>
          <p:cNvGrpSpPr/>
          <p:nvPr/>
        </p:nvGrpSpPr>
        <p:grpSpPr bwMode="auto">
          <a:xfrm>
            <a:off x="3617914" y="2732932"/>
            <a:ext cx="1908175" cy="1808720"/>
            <a:chOff x="6080125" y="4002088"/>
            <a:chExt cx="569913" cy="600075"/>
          </a:xfrm>
        </p:grpSpPr>
        <p:sp>
          <p:nvSpPr>
            <p:cNvPr id="29721" name="Freeform 679"/>
            <p:cNvSpPr/>
            <p:nvPr/>
          </p:nvSpPr>
          <p:spPr bwMode="auto">
            <a:xfrm>
              <a:off x="6165850" y="4098925"/>
              <a:ext cx="198438" cy="269875"/>
            </a:xfrm>
            <a:custGeom>
              <a:avLst/>
              <a:gdLst>
                <a:gd name="T0" fmla="*/ 0 w 125"/>
                <a:gd name="T1" fmla="*/ 2147483647 h 170"/>
                <a:gd name="T2" fmla="*/ 2147483647 w 125"/>
                <a:gd name="T3" fmla="*/ 2147483647 h 170"/>
                <a:gd name="T4" fmla="*/ 2147483647 w 125"/>
                <a:gd name="T5" fmla="*/ 0 h 170"/>
                <a:gd name="T6" fmla="*/ 0 w 125"/>
                <a:gd name="T7" fmla="*/ 2147483647 h 1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 h="170">
                  <a:moveTo>
                    <a:pt x="0" y="85"/>
                  </a:moveTo>
                  <a:lnTo>
                    <a:pt x="125" y="170"/>
                  </a:lnTo>
                  <a:lnTo>
                    <a:pt x="125" y="0"/>
                  </a:lnTo>
                  <a:lnTo>
                    <a:pt x="0" y="85"/>
                  </a:lnTo>
                  <a:close/>
                </a:path>
              </a:pathLst>
            </a:custGeom>
            <a:solidFill>
              <a:srgbClr val="CCCB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22" name="Freeform 680"/>
            <p:cNvSpPr/>
            <p:nvPr/>
          </p:nvSpPr>
          <p:spPr bwMode="auto">
            <a:xfrm>
              <a:off x="6364288" y="4098925"/>
              <a:ext cx="203200" cy="269875"/>
            </a:xfrm>
            <a:custGeom>
              <a:avLst/>
              <a:gdLst>
                <a:gd name="T0" fmla="*/ 2147483647 w 128"/>
                <a:gd name="T1" fmla="*/ 2147483647 h 170"/>
                <a:gd name="T2" fmla="*/ 0 w 128"/>
                <a:gd name="T3" fmla="*/ 2147483647 h 170"/>
                <a:gd name="T4" fmla="*/ 0 w 128"/>
                <a:gd name="T5" fmla="*/ 0 h 170"/>
                <a:gd name="T6" fmla="*/ 2147483647 w 128"/>
                <a:gd name="T7" fmla="*/ 2147483647 h 1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8" h="170">
                  <a:moveTo>
                    <a:pt x="128" y="85"/>
                  </a:moveTo>
                  <a:lnTo>
                    <a:pt x="0" y="170"/>
                  </a:lnTo>
                  <a:lnTo>
                    <a:pt x="0" y="0"/>
                  </a:lnTo>
                  <a:lnTo>
                    <a:pt x="128" y="85"/>
                  </a:lnTo>
                  <a:close/>
                </a:path>
              </a:pathLst>
            </a:custGeom>
            <a:solidFill>
              <a:srgbClr val="D9D8D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23" name="Freeform 681"/>
            <p:cNvSpPr/>
            <p:nvPr/>
          </p:nvSpPr>
          <p:spPr bwMode="auto">
            <a:xfrm>
              <a:off x="6165850" y="4233863"/>
              <a:ext cx="198438" cy="368300"/>
            </a:xfrm>
            <a:custGeom>
              <a:avLst/>
              <a:gdLst>
                <a:gd name="T0" fmla="*/ 0 w 125"/>
                <a:gd name="T1" fmla="*/ 0 h 232"/>
                <a:gd name="T2" fmla="*/ 0 w 125"/>
                <a:gd name="T3" fmla="*/ 2147483647 h 232"/>
                <a:gd name="T4" fmla="*/ 2147483647 w 125"/>
                <a:gd name="T5" fmla="*/ 2147483647 h 232"/>
                <a:gd name="T6" fmla="*/ 2147483647 w 125"/>
                <a:gd name="T7" fmla="*/ 2147483647 h 232"/>
                <a:gd name="T8" fmla="*/ 0 w 125"/>
                <a:gd name="T9" fmla="*/ 0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 h="232">
                  <a:moveTo>
                    <a:pt x="0" y="0"/>
                  </a:moveTo>
                  <a:lnTo>
                    <a:pt x="0" y="149"/>
                  </a:lnTo>
                  <a:lnTo>
                    <a:pt x="125" y="232"/>
                  </a:lnTo>
                  <a:lnTo>
                    <a:pt x="125" y="85"/>
                  </a:lnTo>
                  <a:lnTo>
                    <a:pt x="0" y="0"/>
                  </a:lnTo>
                  <a:close/>
                </a:path>
              </a:pathLst>
            </a:custGeom>
            <a:blipFill dpi="0" rotWithShape="1">
              <a:blip r:embed="rId3" cstate="print">
                <a:extLst>
                  <a:ext uri="{BEBA8EAE-BF5A-486C-A8C5-ECC9F3942E4B}">
                    <a14:imgProps xmlns:a14="http://schemas.microsoft.com/office/drawing/2010/main">
                      <a14:imgLayer r:embed="rId4">
                        <a14:imgEffect>
                          <a14:artisticGlowEdges/>
                        </a14:imgEffect>
                      </a14:imgLayer>
                    </a14:imgProps>
                  </a:ext>
                </a:extLst>
              </a:blip>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24" name="Freeform 682"/>
            <p:cNvSpPr/>
            <p:nvPr/>
          </p:nvSpPr>
          <p:spPr bwMode="auto">
            <a:xfrm>
              <a:off x="6364288" y="4233863"/>
              <a:ext cx="203200" cy="368300"/>
            </a:xfrm>
            <a:custGeom>
              <a:avLst/>
              <a:gdLst>
                <a:gd name="T0" fmla="*/ 2147483647 w 128"/>
                <a:gd name="T1" fmla="*/ 0 h 232"/>
                <a:gd name="T2" fmla="*/ 2147483647 w 128"/>
                <a:gd name="T3" fmla="*/ 2147483647 h 232"/>
                <a:gd name="T4" fmla="*/ 2147483647 w 128"/>
                <a:gd name="T5" fmla="*/ 2147483647 h 232"/>
                <a:gd name="T6" fmla="*/ 0 w 128"/>
                <a:gd name="T7" fmla="*/ 2147483647 h 232"/>
                <a:gd name="T8" fmla="*/ 0 w 128"/>
                <a:gd name="T9" fmla="*/ 2147483647 h 232"/>
                <a:gd name="T10" fmla="*/ 2147483647 w 128"/>
                <a:gd name="T11" fmla="*/ 0 h 2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8" h="232">
                  <a:moveTo>
                    <a:pt x="128" y="0"/>
                  </a:moveTo>
                  <a:lnTo>
                    <a:pt x="128" y="149"/>
                  </a:lnTo>
                  <a:lnTo>
                    <a:pt x="57" y="196"/>
                  </a:lnTo>
                  <a:lnTo>
                    <a:pt x="0" y="232"/>
                  </a:lnTo>
                  <a:lnTo>
                    <a:pt x="0" y="85"/>
                  </a:lnTo>
                  <a:lnTo>
                    <a:pt x="128" y="0"/>
                  </a:lnTo>
                  <a:close/>
                </a:path>
              </a:pathLst>
            </a:custGeom>
            <a:blipFill dpi="0" rotWithShape="1">
              <a:blip r:embed="rId5" cstate="print">
                <a:extLst>
                  <a:ext uri="{BEBA8EAE-BF5A-486C-A8C5-ECC9F3942E4B}">
                    <a14:imgProps xmlns:a14="http://schemas.microsoft.com/office/drawing/2010/main">
                      <a14:imgLayer r:embed="rId4">
                        <a14:imgEffect>
                          <a14:artisticGlowEdges/>
                        </a14:imgEffect>
                      </a14:imgLayer>
                    </a14:imgProps>
                  </a:ext>
                </a:extLst>
              </a:blip>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25" name="Freeform 683"/>
            <p:cNvSpPr/>
            <p:nvPr/>
          </p:nvSpPr>
          <p:spPr bwMode="auto">
            <a:xfrm>
              <a:off x="6364288" y="4002088"/>
              <a:ext cx="285750" cy="231775"/>
            </a:xfrm>
            <a:custGeom>
              <a:avLst/>
              <a:gdLst>
                <a:gd name="T0" fmla="*/ 2147483647 w 180"/>
                <a:gd name="T1" fmla="*/ 0 h 146"/>
                <a:gd name="T2" fmla="*/ 0 w 180"/>
                <a:gd name="T3" fmla="*/ 2147483647 h 146"/>
                <a:gd name="T4" fmla="*/ 2147483647 w 180"/>
                <a:gd name="T5" fmla="*/ 2147483647 h 146"/>
                <a:gd name="T6" fmla="*/ 2147483647 w 180"/>
                <a:gd name="T7" fmla="*/ 2147483647 h 146"/>
                <a:gd name="T8" fmla="*/ 2147483647 w 180"/>
                <a:gd name="T9" fmla="*/ 0 h 1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146">
                  <a:moveTo>
                    <a:pt x="54" y="0"/>
                  </a:moveTo>
                  <a:lnTo>
                    <a:pt x="0" y="61"/>
                  </a:lnTo>
                  <a:lnTo>
                    <a:pt x="128" y="146"/>
                  </a:lnTo>
                  <a:lnTo>
                    <a:pt x="180" y="85"/>
                  </a:lnTo>
                  <a:lnTo>
                    <a:pt x="54" y="0"/>
                  </a:lnTo>
                  <a:close/>
                </a:path>
              </a:pathLst>
            </a:custGeom>
            <a:blipFill dpi="0" rotWithShape="1">
              <a:blip r:embed="rId6" cstate="print">
                <a:extLst>
                  <a:ext uri="{BEBA8EAE-BF5A-486C-A8C5-ECC9F3942E4B}">
                    <a14:imgProps xmlns:a14="http://schemas.microsoft.com/office/drawing/2010/main">
                      <a14:imgLayer r:embed="rId7">
                        <a14:imgEffect>
                          <a14:artisticPencilSketch/>
                        </a14:imgEffect>
                      </a14:imgLayer>
                    </a14:imgProps>
                  </a:ext>
                </a:extLst>
              </a:blip>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26" name="Freeform 684"/>
            <p:cNvSpPr/>
            <p:nvPr/>
          </p:nvSpPr>
          <p:spPr bwMode="auto">
            <a:xfrm>
              <a:off x="6080125" y="4233863"/>
              <a:ext cx="284163" cy="228600"/>
            </a:xfrm>
            <a:custGeom>
              <a:avLst/>
              <a:gdLst>
                <a:gd name="T0" fmla="*/ 2147483647 w 179"/>
                <a:gd name="T1" fmla="*/ 2147483647 h 144"/>
                <a:gd name="T2" fmla="*/ 2147483647 w 179"/>
                <a:gd name="T3" fmla="*/ 2147483647 h 144"/>
                <a:gd name="T4" fmla="*/ 0 w 179"/>
                <a:gd name="T5" fmla="*/ 2147483647 h 144"/>
                <a:gd name="T6" fmla="*/ 2147483647 w 179"/>
                <a:gd name="T7" fmla="*/ 0 h 144"/>
                <a:gd name="T8" fmla="*/ 2147483647 w 179"/>
                <a:gd name="T9" fmla="*/ 2147483647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 h="144">
                  <a:moveTo>
                    <a:pt x="179" y="85"/>
                  </a:moveTo>
                  <a:lnTo>
                    <a:pt x="127" y="144"/>
                  </a:lnTo>
                  <a:lnTo>
                    <a:pt x="0" y="62"/>
                  </a:lnTo>
                  <a:lnTo>
                    <a:pt x="54" y="0"/>
                  </a:lnTo>
                  <a:lnTo>
                    <a:pt x="179" y="85"/>
                  </a:lnTo>
                  <a:close/>
                </a:path>
              </a:pathLst>
            </a:custGeom>
            <a:blipFill dpi="0" rotWithShape="1">
              <a:blip r:embed="rId8" cstate="print">
                <a:extLst>
                  <a:ext uri="{BEBA8EAE-BF5A-486C-A8C5-ECC9F3942E4B}">
                    <a14:imgProps xmlns:a14="http://schemas.microsoft.com/office/drawing/2010/main">
                      <a14:imgLayer r:embed="rId9">
                        <a14:imgEffect>
                          <a14:artisticPencilSketch/>
                        </a14:imgEffect>
                      </a14:imgLayer>
                    </a14:imgProps>
                  </a:ext>
                </a:extLst>
              </a:blip>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27" name="Freeform 685"/>
            <p:cNvSpPr/>
            <p:nvPr/>
          </p:nvSpPr>
          <p:spPr bwMode="auto">
            <a:xfrm>
              <a:off x="6080125" y="4002088"/>
              <a:ext cx="284163" cy="231775"/>
            </a:xfrm>
            <a:custGeom>
              <a:avLst/>
              <a:gdLst>
                <a:gd name="T0" fmla="*/ 2147483647 w 179"/>
                <a:gd name="T1" fmla="*/ 2147483647 h 146"/>
                <a:gd name="T2" fmla="*/ 2147483647 w 179"/>
                <a:gd name="T3" fmla="*/ 2147483647 h 146"/>
                <a:gd name="T4" fmla="*/ 0 w 179"/>
                <a:gd name="T5" fmla="*/ 2147483647 h 146"/>
                <a:gd name="T6" fmla="*/ 2147483647 w 179"/>
                <a:gd name="T7" fmla="*/ 0 h 146"/>
                <a:gd name="T8" fmla="*/ 2147483647 w 179"/>
                <a:gd name="T9" fmla="*/ 2147483647 h 1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 h="146">
                  <a:moveTo>
                    <a:pt x="179" y="61"/>
                  </a:moveTo>
                  <a:lnTo>
                    <a:pt x="54" y="146"/>
                  </a:lnTo>
                  <a:lnTo>
                    <a:pt x="0" y="85"/>
                  </a:lnTo>
                  <a:lnTo>
                    <a:pt x="127" y="0"/>
                  </a:lnTo>
                  <a:lnTo>
                    <a:pt x="179" y="61"/>
                  </a:lnTo>
                  <a:close/>
                </a:path>
              </a:pathLst>
            </a:custGeom>
            <a:blipFill dpi="0" rotWithShape="1">
              <a:blip r:embed="rId10" cstate="print">
                <a:extLst>
                  <a:ext uri="{BEBA8EAE-BF5A-486C-A8C5-ECC9F3942E4B}">
                    <a14:imgProps xmlns:a14="http://schemas.microsoft.com/office/drawing/2010/main">
                      <a14:imgLayer r:embed="rId9">
                        <a14:imgEffect>
                          <a14:artisticPencilSketch/>
                        </a14:imgEffect>
                      </a14:imgLayer>
                    </a14:imgProps>
                  </a:ext>
                </a:extLst>
              </a:blip>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28" name="Freeform 686"/>
            <p:cNvSpPr/>
            <p:nvPr/>
          </p:nvSpPr>
          <p:spPr bwMode="auto">
            <a:xfrm>
              <a:off x="6364288" y="4233863"/>
              <a:ext cx="285750" cy="228600"/>
            </a:xfrm>
            <a:custGeom>
              <a:avLst/>
              <a:gdLst>
                <a:gd name="T0" fmla="*/ 2147483647 w 180"/>
                <a:gd name="T1" fmla="*/ 2147483647 h 144"/>
                <a:gd name="T2" fmla="*/ 2147483647 w 180"/>
                <a:gd name="T3" fmla="*/ 2147483647 h 144"/>
                <a:gd name="T4" fmla="*/ 0 w 180"/>
                <a:gd name="T5" fmla="*/ 2147483647 h 144"/>
                <a:gd name="T6" fmla="*/ 2147483647 w 180"/>
                <a:gd name="T7" fmla="*/ 0 h 144"/>
                <a:gd name="T8" fmla="*/ 2147483647 w 180"/>
                <a:gd name="T9" fmla="*/ 2147483647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144">
                  <a:moveTo>
                    <a:pt x="180" y="62"/>
                  </a:moveTo>
                  <a:lnTo>
                    <a:pt x="54" y="144"/>
                  </a:lnTo>
                  <a:lnTo>
                    <a:pt x="0" y="85"/>
                  </a:lnTo>
                  <a:lnTo>
                    <a:pt x="128" y="0"/>
                  </a:lnTo>
                  <a:lnTo>
                    <a:pt x="180" y="62"/>
                  </a:lnTo>
                  <a:close/>
                </a:path>
              </a:pathLst>
            </a:custGeom>
            <a:blipFill dpi="0" rotWithShape="1">
              <a:blip r:embed="rId11" cstate="print">
                <a:extLst>
                  <a:ext uri="{BEBA8EAE-BF5A-486C-A8C5-ECC9F3942E4B}">
                    <a14:imgProps xmlns:a14="http://schemas.microsoft.com/office/drawing/2010/main">
                      <a14:imgLayer r:embed="rId7">
                        <a14:imgEffect>
                          <a14:artisticPencilSketch/>
                        </a14:imgEffect>
                      </a14:imgLayer>
                    </a14:imgProps>
                  </a:ext>
                </a:extLst>
              </a:blip>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9701" name="Freeform 262"/>
          <p:cNvSpPr/>
          <p:nvPr/>
        </p:nvSpPr>
        <p:spPr bwMode="auto">
          <a:xfrm>
            <a:off x="3865564" y="2570957"/>
            <a:ext cx="973137" cy="833694"/>
          </a:xfrm>
          <a:custGeom>
            <a:avLst/>
            <a:gdLst>
              <a:gd name="T0" fmla="*/ 2147483647 w 30"/>
              <a:gd name="T1" fmla="*/ 2147483647 h 27"/>
              <a:gd name="T2" fmla="*/ 2147483647 w 30"/>
              <a:gd name="T3" fmla="*/ 2147483647 h 27"/>
              <a:gd name="T4" fmla="*/ 2147483647 w 30"/>
              <a:gd name="T5" fmla="*/ 2147483647 h 27"/>
              <a:gd name="T6" fmla="*/ 2147483647 w 30"/>
              <a:gd name="T7" fmla="*/ 0 h 27"/>
              <a:gd name="T8" fmla="*/ 2147483647 w 30"/>
              <a:gd name="T9" fmla="*/ 0 h 27"/>
              <a:gd name="T10" fmla="*/ 2147483647 w 30"/>
              <a:gd name="T11" fmla="*/ 0 h 27"/>
              <a:gd name="T12" fmla="*/ 2147483647 w 30"/>
              <a:gd name="T13" fmla="*/ 2147483647 h 27"/>
              <a:gd name="T14" fmla="*/ 0 w 30"/>
              <a:gd name="T15" fmla="*/ 2147483647 h 27"/>
              <a:gd name="T16" fmla="*/ 0 w 30"/>
              <a:gd name="T17" fmla="*/ 2147483647 h 27"/>
              <a:gd name="T18" fmla="*/ 0 w 30"/>
              <a:gd name="T19" fmla="*/ 2147483647 h 27"/>
              <a:gd name="T20" fmla="*/ 2147483647 w 30"/>
              <a:gd name="T21" fmla="*/ 2147483647 h 27"/>
              <a:gd name="T22" fmla="*/ 2147483647 w 30"/>
              <a:gd name="T23" fmla="*/ 2147483647 h 27"/>
              <a:gd name="T24" fmla="*/ 2147483647 w 30"/>
              <a:gd name="T25" fmla="*/ 2147483647 h 27"/>
              <a:gd name="T26" fmla="*/ 2147483647 w 30"/>
              <a:gd name="T27" fmla="*/ 0 h 27"/>
              <a:gd name="T28" fmla="*/ 2147483647 w 30"/>
              <a:gd name="T29" fmla="*/ 2147483647 h 27"/>
              <a:gd name="T30" fmla="*/ 2147483647 w 30"/>
              <a:gd name="T31" fmla="*/ 2147483647 h 27"/>
              <a:gd name="T32" fmla="*/ 0 w 30"/>
              <a:gd name="T33" fmla="*/ 2147483647 h 27"/>
              <a:gd name="T34" fmla="*/ 0 w 30"/>
              <a:gd name="T35" fmla="*/ 2147483647 h 27"/>
              <a:gd name="T36" fmla="*/ 2147483647 w 30"/>
              <a:gd name="T37" fmla="*/ 2147483647 h 27"/>
              <a:gd name="T38" fmla="*/ 2147483647 w 30"/>
              <a:gd name="T39" fmla="*/ 2147483647 h 27"/>
              <a:gd name="T40" fmla="*/ 2147483647 w 30"/>
              <a:gd name="T41" fmla="*/ 2147483647 h 27"/>
              <a:gd name="T42" fmla="*/ 2147483647 w 30"/>
              <a:gd name="T43" fmla="*/ 2147483647 h 27"/>
              <a:gd name="T44" fmla="*/ 2147483647 w 30"/>
              <a:gd name="T45" fmla="*/ 2147483647 h 27"/>
              <a:gd name="T46" fmla="*/ 2147483647 w 30"/>
              <a:gd name="T47" fmla="*/ 2147483647 h 27"/>
              <a:gd name="T48" fmla="*/ 2147483647 w 30"/>
              <a:gd name="T49" fmla="*/ 2147483647 h 27"/>
              <a:gd name="T50" fmla="*/ 2147483647 w 30"/>
              <a:gd name="T51" fmla="*/ 2147483647 h 27"/>
              <a:gd name="T52" fmla="*/ 2147483647 w 30"/>
              <a:gd name="T53" fmla="*/ 2147483647 h 27"/>
              <a:gd name="T54" fmla="*/ 2147483647 w 30"/>
              <a:gd name="T55" fmla="*/ 2147483647 h 27"/>
              <a:gd name="T56" fmla="*/ 2147483647 w 30"/>
              <a:gd name="T57" fmla="*/ 2147483647 h 27"/>
              <a:gd name="T58" fmla="*/ 2147483647 w 30"/>
              <a:gd name="T59" fmla="*/ 2147483647 h 27"/>
              <a:gd name="T60" fmla="*/ 2147483647 w 30"/>
              <a:gd name="T61" fmla="*/ 2147483647 h 27"/>
              <a:gd name="T62" fmla="*/ 2147483647 w 30"/>
              <a:gd name="T63" fmla="*/ 2147483647 h 27"/>
              <a:gd name="T64" fmla="*/ 2147483647 w 30"/>
              <a:gd name="T65" fmla="*/ 2147483647 h 27"/>
              <a:gd name="T66" fmla="*/ 2147483647 w 30"/>
              <a:gd name="T67" fmla="*/ 2147483647 h 27"/>
              <a:gd name="T68" fmla="*/ 2147483647 w 30"/>
              <a:gd name="T69" fmla="*/ 2147483647 h 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0" h="27">
                <a:moveTo>
                  <a:pt x="30" y="10"/>
                </a:moveTo>
                <a:cubicBezTo>
                  <a:pt x="29" y="10"/>
                  <a:pt x="29" y="10"/>
                  <a:pt x="29" y="10"/>
                </a:cubicBezTo>
                <a:cubicBezTo>
                  <a:pt x="29" y="9"/>
                  <a:pt x="29" y="8"/>
                  <a:pt x="29" y="7"/>
                </a:cubicBezTo>
                <a:cubicBezTo>
                  <a:pt x="29" y="7"/>
                  <a:pt x="29" y="7"/>
                  <a:pt x="29" y="7"/>
                </a:cubicBezTo>
                <a:cubicBezTo>
                  <a:pt x="29" y="6"/>
                  <a:pt x="29" y="5"/>
                  <a:pt x="29" y="4"/>
                </a:cubicBezTo>
                <a:cubicBezTo>
                  <a:pt x="29" y="3"/>
                  <a:pt x="29" y="3"/>
                  <a:pt x="29" y="2"/>
                </a:cubicBezTo>
                <a:cubicBezTo>
                  <a:pt x="28" y="2"/>
                  <a:pt x="28" y="1"/>
                  <a:pt x="27" y="0"/>
                </a:cubicBezTo>
                <a:cubicBezTo>
                  <a:pt x="26" y="0"/>
                  <a:pt x="26" y="0"/>
                  <a:pt x="25" y="0"/>
                </a:cubicBezTo>
                <a:cubicBezTo>
                  <a:pt x="25" y="0"/>
                  <a:pt x="25" y="0"/>
                  <a:pt x="25" y="0"/>
                </a:cubicBezTo>
                <a:cubicBezTo>
                  <a:pt x="24" y="0"/>
                  <a:pt x="23" y="0"/>
                  <a:pt x="22" y="0"/>
                </a:cubicBezTo>
                <a:cubicBezTo>
                  <a:pt x="21" y="0"/>
                  <a:pt x="21" y="0"/>
                  <a:pt x="21" y="0"/>
                </a:cubicBezTo>
                <a:cubicBezTo>
                  <a:pt x="21" y="0"/>
                  <a:pt x="21" y="0"/>
                  <a:pt x="21" y="0"/>
                </a:cubicBezTo>
                <a:cubicBezTo>
                  <a:pt x="21" y="0"/>
                  <a:pt x="20" y="0"/>
                  <a:pt x="20" y="0"/>
                </a:cubicBezTo>
                <a:cubicBezTo>
                  <a:pt x="15" y="0"/>
                  <a:pt x="10" y="0"/>
                  <a:pt x="4" y="1"/>
                </a:cubicBezTo>
                <a:cubicBezTo>
                  <a:pt x="3" y="1"/>
                  <a:pt x="2" y="1"/>
                  <a:pt x="1" y="1"/>
                </a:cubicBezTo>
                <a:cubicBezTo>
                  <a:pt x="1" y="1"/>
                  <a:pt x="0" y="1"/>
                  <a:pt x="0" y="1"/>
                </a:cubicBezTo>
                <a:cubicBezTo>
                  <a:pt x="0" y="1"/>
                  <a:pt x="0" y="1"/>
                  <a:pt x="0" y="2"/>
                </a:cubicBezTo>
                <a:cubicBezTo>
                  <a:pt x="0" y="1"/>
                  <a:pt x="0" y="2"/>
                  <a:pt x="0" y="2"/>
                </a:cubicBezTo>
                <a:cubicBezTo>
                  <a:pt x="0" y="2"/>
                  <a:pt x="0" y="2"/>
                  <a:pt x="0" y="2"/>
                </a:cubicBezTo>
                <a:cubicBezTo>
                  <a:pt x="0" y="2"/>
                  <a:pt x="0" y="2"/>
                  <a:pt x="0" y="2"/>
                </a:cubicBezTo>
                <a:cubicBezTo>
                  <a:pt x="1" y="2"/>
                  <a:pt x="1" y="2"/>
                  <a:pt x="1" y="2"/>
                </a:cubicBezTo>
                <a:cubicBezTo>
                  <a:pt x="1" y="2"/>
                  <a:pt x="2" y="2"/>
                  <a:pt x="2" y="2"/>
                </a:cubicBezTo>
                <a:cubicBezTo>
                  <a:pt x="3" y="2"/>
                  <a:pt x="4" y="2"/>
                  <a:pt x="5" y="2"/>
                </a:cubicBezTo>
                <a:cubicBezTo>
                  <a:pt x="5" y="2"/>
                  <a:pt x="8" y="2"/>
                  <a:pt x="8" y="2"/>
                </a:cubicBezTo>
                <a:cubicBezTo>
                  <a:pt x="9" y="2"/>
                  <a:pt x="10" y="2"/>
                  <a:pt x="10" y="2"/>
                </a:cubicBezTo>
                <a:cubicBezTo>
                  <a:pt x="11" y="1"/>
                  <a:pt x="12" y="1"/>
                  <a:pt x="14" y="1"/>
                </a:cubicBezTo>
                <a:cubicBezTo>
                  <a:pt x="15" y="1"/>
                  <a:pt x="17" y="0"/>
                  <a:pt x="17" y="0"/>
                </a:cubicBezTo>
                <a:cubicBezTo>
                  <a:pt x="18" y="0"/>
                  <a:pt x="16" y="0"/>
                  <a:pt x="17" y="0"/>
                </a:cubicBezTo>
                <a:cubicBezTo>
                  <a:pt x="13" y="1"/>
                  <a:pt x="9" y="1"/>
                  <a:pt x="4" y="1"/>
                </a:cubicBezTo>
                <a:cubicBezTo>
                  <a:pt x="1" y="1"/>
                  <a:pt x="1" y="1"/>
                  <a:pt x="1" y="1"/>
                </a:cubicBezTo>
                <a:cubicBezTo>
                  <a:pt x="1" y="1"/>
                  <a:pt x="1" y="1"/>
                  <a:pt x="1" y="1"/>
                </a:cubicBezTo>
                <a:cubicBezTo>
                  <a:pt x="1" y="1"/>
                  <a:pt x="1" y="1"/>
                  <a:pt x="1" y="1"/>
                </a:cubicBezTo>
                <a:cubicBezTo>
                  <a:pt x="1" y="1"/>
                  <a:pt x="1" y="1"/>
                  <a:pt x="1" y="1"/>
                </a:cubicBezTo>
                <a:cubicBezTo>
                  <a:pt x="0" y="1"/>
                  <a:pt x="1" y="0"/>
                  <a:pt x="0" y="1"/>
                </a:cubicBezTo>
                <a:cubicBezTo>
                  <a:pt x="0" y="1"/>
                  <a:pt x="0" y="2"/>
                  <a:pt x="0" y="2"/>
                </a:cubicBezTo>
                <a:cubicBezTo>
                  <a:pt x="0" y="2"/>
                  <a:pt x="1" y="2"/>
                  <a:pt x="0" y="2"/>
                </a:cubicBezTo>
                <a:cubicBezTo>
                  <a:pt x="0" y="2"/>
                  <a:pt x="1" y="3"/>
                  <a:pt x="1" y="3"/>
                </a:cubicBezTo>
                <a:cubicBezTo>
                  <a:pt x="1" y="3"/>
                  <a:pt x="1" y="3"/>
                  <a:pt x="1" y="3"/>
                </a:cubicBezTo>
                <a:cubicBezTo>
                  <a:pt x="1" y="3"/>
                  <a:pt x="1" y="3"/>
                  <a:pt x="1" y="3"/>
                </a:cubicBezTo>
                <a:cubicBezTo>
                  <a:pt x="2" y="3"/>
                  <a:pt x="2" y="3"/>
                  <a:pt x="2" y="3"/>
                </a:cubicBezTo>
                <a:cubicBezTo>
                  <a:pt x="4" y="3"/>
                  <a:pt x="6" y="2"/>
                  <a:pt x="8" y="2"/>
                </a:cubicBezTo>
                <a:cubicBezTo>
                  <a:pt x="9" y="2"/>
                  <a:pt x="12" y="2"/>
                  <a:pt x="15" y="2"/>
                </a:cubicBezTo>
                <a:cubicBezTo>
                  <a:pt x="17" y="2"/>
                  <a:pt x="19" y="2"/>
                  <a:pt x="21" y="2"/>
                </a:cubicBezTo>
                <a:cubicBezTo>
                  <a:pt x="23" y="2"/>
                  <a:pt x="25" y="2"/>
                  <a:pt x="26" y="2"/>
                </a:cubicBezTo>
                <a:cubicBezTo>
                  <a:pt x="26" y="2"/>
                  <a:pt x="27" y="3"/>
                  <a:pt x="27" y="4"/>
                </a:cubicBezTo>
                <a:cubicBezTo>
                  <a:pt x="27" y="5"/>
                  <a:pt x="27" y="5"/>
                  <a:pt x="27" y="6"/>
                </a:cubicBezTo>
                <a:cubicBezTo>
                  <a:pt x="27" y="8"/>
                  <a:pt x="27" y="9"/>
                  <a:pt x="27" y="10"/>
                </a:cubicBezTo>
                <a:cubicBezTo>
                  <a:pt x="27" y="10"/>
                  <a:pt x="27" y="10"/>
                  <a:pt x="27" y="10"/>
                </a:cubicBezTo>
                <a:cubicBezTo>
                  <a:pt x="27" y="12"/>
                  <a:pt x="27" y="15"/>
                  <a:pt x="27" y="18"/>
                </a:cubicBezTo>
                <a:cubicBezTo>
                  <a:pt x="27" y="19"/>
                  <a:pt x="27" y="20"/>
                  <a:pt x="27" y="22"/>
                </a:cubicBezTo>
                <a:cubicBezTo>
                  <a:pt x="27" y="21"/>
                  <a:pt x="28" y="21"/>
                  <a:pt x="28" y="20"/>
                </a:cubicBezTo>
                <a:cubicBezTo>
                  <a:pt x="28" y="21"/>
                  <a:pt x="28" y="22"/>
                  <a:pt x="28" y="23"/>
                </a:cubicBezTo>
                <a:cubicBezTo>
                  <a:pt x="28" y="25"/>
                  <a:pt x="28" y="24"/>
                  <a:pt x="28" y="23"/>
                </a:cubicBezTo>
                <a:cubicBezTo>
                  <a:pt x="28" y="22"/>
                  <a:pt x="28" y="23"/>
                  <a:pt x="28" y="22"/>
                </a:cubicBezTo>
                <a:cubicBezTo>
                  <a:pt x="28" y="23"/>
                  <a:pt x="28" y="23"/>
                  <a:pt x="28" y="24"/>
                </a:cubicBezTo>
                <a:cubicBezTo>
                  <a:pt x="28" y="24"/>
                  <a:pt x="28" y="22"/>
                  <a:pt x="28" y="22"/>
                </a:cubicBezTo>
                <a:cubicBezTo>
                  <a:pt x="28" y="23"/>
                  <a:pt x="28" y="24"/>
                  <a:pt x="28" y="24"/>
                </a:cubicBezTo>
                <a:cubicBezTo>
                  <a:pt x="28" y="24"/>
                  <a:pt x="28" y="22"/>
                  <a:pt x="29" y="22"/>
                </a:cubicBezTo>
                <a:cubicBezTo>
                  <a:pt x="29" y="22"/>
                  <a:pt x="28" y="24"/>
                  <a:pt x="28" y="24"/>
                </a:cubicBezTo>
                <a:cubicBezTo>
                  <a:pt x="29" y="24"/>
                  <a:pt x="29" y="24"/>
                  <a:pt x="29" y="23"/>
                </a:cubicBezTo>
                <a:cubicBezTo>
                  <a:pt x="29" y="25"/>
                  <a:pt x="29" y="27"/>
                  <a:pt x="29" y="25"/>
                </a:cubicBezTo>
                <a:cubicBezTo>
                  <a:pt x="29" y="25"/>
                  <a:pt x="29" y="26"/>
                  <a:pt x="29" y="27"/>
                </a:cubicBezTo>
                <a:cubicBezTo>
                  <a:pt x="29" y="27"/>
                  <a:pt x="29" y="27"/>
                  <a:pt x="29" y="27"/>
                </a:cubicBezTo>
                <a:cubicBezTo>
                  <a:pt x="29" y="27"/>
                  <a:pt x="29" y="26"/>
                  <a:pt x="29" y="26"/>
                </a:cubicBezTo>
                <a:cubicBezTo>
                  <a:pt x="29" y="27"/>
                  <a:pt x="29" y="27"/>
                  <a:pt x="29" y="27"/>
                </a:cubicBezTo>
                <a:cubicBezTo>
                  <a:pt x="29" y="27"/>
                  <a:pt x="29" y="27"/>
                  <a:pt x="29" y="27"/>
                </a:cubicBezTo>
                <a:cubicBezTo>
                  <a:pt x="29" y="26"/>
                  <a:pt x="29" y="26"/>
                  <a:pt x="29" y="26"/>
                </a:cubicBezTo>
                <a:cubicBezTo>
                  <a:pt x="29" y="27"/>
                  <a:pt x="29" y="27"/>
                  <a:pt x="29" y="27"/>
                </a:cubicBezTo>
                <a:cubicBezTo>
                  <a:pt x="29" y="26"/>
                  <a:pt x="29" y="26"/>
                  <a:pt x="29" y="26"/>
                </a:cubicBezTo>
                <a:cubicBezTo>
                  <a:pt x="29" y="25"/>
                  <a:pt x="29" y="24"/>
                  <a:pt x="29" y="23"/>
                </a:cubicBezTo>
                <a:cubicBezTo>
                  <a:pt x="29" y="19"/>
                  <a:pt x="30" y="15"/>
                  <a:pt x="30" y="10"/>
                </a:cubicBezTo>
                <a:close/>
              </a:path>
            </a:pathLst>
          </a:custGeom>
          <a:solidFill>
            <a:schemeClr val="accent1"/>
          </a:solidFill>
          <a:ln>
            <a:noFill/>
          </a:ln>
        </p:spPr>
        <p:txBody>
          <a:bodyPr/>
          <a:lstStyle/>
          <a:p>
            <a:endParaRPr lang="zh-CN" altLang="en-US"/>
          </a:p>
        </p:txBody>
      </p:sp>
      <p:sp>
        <p:nvSpPr>
          <p:cNvPr id="29702" name="Freeform 263"/>
          <p:cNvSpPr/>
          <p:nvPr/>
        </p:nvSpPr>
        <p:spPr bwMode="auto">
          <a:xfrm>
            <a:off x="3741739" y="2483617"/>
            <a:ext cx="376237" cy="273134"/>
          </a:xfrm>
          <a:custGeom>
            <a:avLst/>
            <a:gdLst>
              <a:gd name="T0" fmla="*/ 2147483647 w 11"/>
              <a:gd name="T1" fmla="*/ 2147483647 h 9"/>
              <a:gd name="T2" fmla="*/ 2147483647 w 11"/>
              <a:gd name="T3" fmla="*/ 2147483647 h 9"/>
              <a:gd name="T4" fmla="*/ 2147483647 w 11"/>
              <a:gd name="T5" fmla="*/ 2147483647 h 9"/>
              <a:gd name="T6" fmla="*/ 2147483647 w 11"/>
              <a:gd name="T7" fmla="*/ 2147483647 h 9"/>
              <a:gd name="T8" fmla="*/ 2147483647 w 11"/>
              <a:gd name="T9" fmla="*/ 2147483647 h 9"/>
              <a:gd name="T10" fmla="*/ 2147483647 w 11"/>
              <a:gd name="T11" fmla="*/ 2147483647 h 9"/>
              <a:gd name="T12" fmla="*/ 2147483647 w 11"/>
              <a:gd name="T13" fmla="*/ 2147483647 h 9"/>
              <a:gd name="T14" fmla="*/ 2147483647 w 11"/>
              <a:gd name="T15" fmla="*/ 2147483647 h 9"/>
              <a:gd name="T16" fmla="*/ 2147483647 w 11"/>
              <a:gd name="T17" fmla="*/ 2147483647 h 9"/>
              <a:gd name="T18" fmla="*/ 2147483647 w 11"/>
              <a:gd name="T19" fmla="*/ 2147483647 h 9"/>
              <a:gd name="T20" fmla="*/ 2147483647 w 11"/>
              <a:gd name="T21" fmla="*/ 2147483647 h 9"/>
              <a:gd name="T22" fmla="*/ 0 w 11"/>
              <a:gd name="T23" fmla="*/ 2147483647 h 9"/>
              <a:gd name="T24" fmla="*/ 0 w 11"/>
              <a:gd name="T25" fmla="*/ 2147483647 h 9"/>
              <a:gd name="T26" fmla="*/ 2147483647 w 11"/>
              <a:gd name="T27" fmla="*/ 2147483647 h 9"/>
              <a:gd name="T28" fmla="*/ 2147483647 w 11"/>
              <a:gd name="T29" fmla="*/ 2147483647 h 9"/>
              <a:gd name="T30" fmla="*/ 2147483647 w 11"/>
              <a:gd name="T31" fmla="*/ 2147483647 h 9"/>
              <a:gd name="T32" fmla="*/ 2147483647 w 11"/>
              <a:gd name="T33" fmla="*/ 2147483647 h 9"/>
              <a:gd name="T34" fmla="*/ 2147483647 w 11"/>
              <a:gd name="T35" fmla="*/ 2147483647 h 9"/>
              <a:gd name="T36" fmla="*/ 2147483647 w 11"/>
              <a:gd name="T37" fmla="*/ 2147483647 h 9"/>
              <a:gd name="T38" fmla="*/ 2147483647 w 11"/>
              <a:gd name="T39" fmla="*/ 2147483647 h 9"/>
              <a:gd name="T40" fmla="*/ 2147483647 w 11"/>
              <a:gd name="T41" fmla="*/ 2147483647 h 9"/>
              <a:gd name="T42" fmla="*/ 2147483647 w 11"/>
              <a:gd name="T43" fmla="*/ 2147483647 h 9"/>
              <a:gd name="T44" fmla="*/ 2147483647 w 11"/>
              <a:gd name="T45" fmla="*/ 2147483647 h 9"/>
              <a:gd name="T46" fmla="*/ 2147483647 w 11"/>
              <a:gd name="T47" fmla="*/ 2147483647 h 9"/>
              <a:gd name="T48" fmla="*/ 2147483647 w 11"/>
              <a:gd name="T49" fmla="*/ 2147483647 h 9"/>
              <a:gd name="T50" fmla="*/ 2147483647 w 11"/>
              <a:gd name="T51" fmla="*/ 2147483647 h 9"/>
              <a:gd name="T52" fmla="*/ 2147483647 w 11"/>
              <a:gd name="T53" fmla="*/ 2147483647 h 9"/>
              <a:gd name="T54" fmla="*/ 2147483647 w 11"/>
              <a:gd name="T55" fmla="*/ 2147483647 h 9"/>
              <a:gd name="T56" fmla="*/ 2147483647 w 11"/>
              <a:gd name="T57" fmla="*/ 2147483647 h 9"/>
              <a:gd name="T58" fmla="*/ 2147483647 w 11"/>
              <a:gd name="T59" fmla="*/ 2147483647 h 9"/>
              <a:gd name="T60" fmla="*/ 2147483647 w 11"/>
              <a:gd name="T61" fmla="*/ 2147483647 h 9"/>
              <a:gd name="T62" fmla="*/ 2147483647 w 11"/>
              <a:gd name="T63" fmla="*/ 2147483647 h 9"/>
              <a:gd name="T64" fmla="*/ 2147483647 w 11"/>
              <a:gd name="T65" fmla="*/ 2147483647 h 9"/>
              <a:gd name="T66" fmla="*/ 2147483647 w 11"/>
              <a:gd name="T67" fmla="*/ 2147483647 h 9"/>
              <a:gd name="T68" fmla="*/ 2147483647 w 11"/>
              <a:gd name="T69" fmla="*/ 2147483647 h 9"/>
              <a:gd name="T70" fmla="*/ 2147483647 w 11"/>
              <a:gd name="T71" fmla="*/ 2147483647 h 9"/>
              <a:gd name="T72" fmla="*/ 2147483647 w 11"/>
              <a:gd name="T73" fmla="*/ 2147483647 h 9"/>
              <a:gd name="T74" fmla="*/ 2147483647 w 11"/>
              <a:gd name="T75" fmla="*/ 2147483647 h 9"/>
              <a:gd name="T76" fmla="*/ 2147483647 w 11"/>
              <a:gd name="T77" fmla="*/ 2147483647 h 9"/>
              <a:gd name="T78" fmla="*/ 2147483647 w 11"/>
              <a:gd name="T79" fmla="*/ 2147483647 h 9"/>
              <a:gd name="T80" fmla="*/ 2147483647 w 11"/>
              <a:gd name="T81" fmla="*/ 2147483647 h 9"/>
              <a:gd name="T82" fmla="*/ 2147483647 w 11"/>
              <a:gd name="T83" fmla="*/ 2147483647 h 9"/>
              <a:gd name="T84" fmla="*/ 2147483647 w 11"/>
              <a:gd name="T85" fmla="*/ 2147483647 h 9"/>
              <a:gd name="T86" fmla="*/ 2147483647 w 11"/>
              <a:gd name="T87" fmla="*/ 0 h 9"/>
              <a:gd name="T88" fmla="*/ 2147483647 w 11"/>
              <a:gd name="T89" fmla="*/ 2147483647 h 9"/>
              <a:gd name="T90" fmla="*/ 2147483647 w 11"/>
              <a:gd name="T91" fmla="*/ 0 h 9"/>
              <a:gd name="T92" fmla="*/ 2147483647 w 11"/>
              <a:gd name="T93" fmla="*/ 0 h 9"/>
              <a:gd name="T94" fmla="*/ 2147483647 w 11"/>
              <a:gd name="T95" fmla="*/ 0 h 9"/>
              <a:gd name="T96" fmla="*/ 2147483647 w 11"/>
              <a:gd name="T97" fmla="*/ 0 h 9"/>
              <a:gd name="T98" fmla="*/ 2147483647 w 11"/>
              <a:gd name="T99" fmla="*/ 0 h 9"/>
              <a:gd name="T100" fmla="*/ 2147483647 w 11"/>
              <a:gd name="T101" fmla="*/ 0 h 9"/>
              <a:gd name="T102" fmla="*/ 2147483647 w 11"/>
              <a:gd name="T103" fmla="*/ 0 h 9"/>
              <a:gd name="T104" fmla="*/ 2147483647 w 11"/>
              <a:gd name="T105" fmla="*/ 0 h 9"/>
              <a:gd name="T106" fmla="*/ 2147483647 w 11"/>
              <a:gd name="T107" fmla="*/ 0 h 9"/>
              <a:gd name="T108" fmla="*/ 2147483647 w 11"/>
              <a:gd name="T109" fmla="*/ 0 h 9"/>
              <a:gd name="T110" fmla="*/ 2147483647 w 11"/>
              <a:gd name="T111" fmla="*/ 2147483647 h 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 h="9">
                <a:moveTo>
                  <a:pt x="5" y="2"/>
                </a:moveTo>
                <a:cubicBezTo>
                  <a:pt x="5" y="2"/>
                  <a:pt x="5" y="2"/>
                  <a:pt x="5" y="2"/>
                </a:cubicBezTo>
                <a:cubicBezTo>
                  <a:pt x="5" y="2"/>
                  <a:pt x="5" y="2"/>
                  <a:pt x="4" y="2"/>
                </a:cubicBezTo>
                <a:cubicBezTo>
                  <a:pt x="4" y="2"/>
                  <a:pt x="4" y="2"/>
                  <a:pt x="4" y="2"/>
                </a:cubicBezTo>
                <a:cubicBezTo>
                  <a:pt x="4" y="2"/>
                  <a:pt x="4" y="3"/>
                  <a:pt x="4" y="3"/>
                </a:cubicBezTo>
                <a:cubicBezTo>
                  <a:pt x="3" y="3"/>
                  <a:pt x="3" y="3"/>
                  <a:pt x="3" y="3"/>
                </a:cubicBezTo>
                <a:cubicBezTo>
                  <a:pt x="3" y="3"/>
                  <a:pt x="2" y="4"/>
                  <a:pt x="2" y="4"/>
                </a:cubicBezTo>
                <a:cubicBezTo>
                  <a:pt x="2" y="4"/>
                  <a:pt x="2" y="4"/>
                  <a:pt x="2" y="4"/>
                </a:cubicBezTo>
                <a:cubicBezTo>
                  <a:pt x="2" y="4"/>
                  <a:pt x="1" y="5"/>
                  <a:pt x="1" y="5"/>
                </a:cubicBezTo>
                <a:cubicBezTo>
                  <a:pt x="1" y="5"/>
                  <a:pt x="1" y="5"/>
                  <a:pt x="1" y="5"/>
                </a:cubicBezTo>
                <a:cubicBezTo>
                  <a:pt x="1" y="5"/>
                  <a:pt x="1" y="5"/>
                  <a:pt x="1" y="5"/>
                </a:cubicBezTo>
                <a:cubicBezTo>
                  <a:pt x="1" y="5"/>
                  <a:pt x="1" y="5"/>
                  <a:pt x="0" y="5"/>
                </a:cubicBezTo>
                <a:cubicBezTo>
                  <a:pt x="0" y="6"/>
                  <a:pt x="0" y="6"/>
                  <a:pt x="0" y="6"/>
                </a:cubicBezTo>
                <a:cubicBezTo>
                  <a:pt x="1" y="6"/>
                  <a:pt x="1" y="6"/>
                  <a:pt x="1" y="6"/>
                </a:cubicBezTo>
                <a:cubicBezTo>
                  <a:pt x="1" y="7"/>
                  <a:pt x="2" y="7"/>
                  <a:pt x="3" y="7"/>
                </a:cubicBezTo>
                <a:cubicBezTo>
                  <a:pt x="3" y="7"/>
                  <a:pt x="4" y="7"/>
                  <a:pt x="4" y="7"/>
                </a:cubicBezTo>
                <a:cubicBezTo>
                  <a:pt x="5" y="8"/>
                  <a:pt x="5" y="8"/>
                  <a:pt x="5" y="8"/>
                </a:cubicBezTo>
                <a:cubicBezTo>
                  <a:pt x="5" y="8"/>
                  <a:pt x="6" y="8"/>
                  <a:pt x="6" y="8"/>
                </a:cubicBezTo>
                <a:cubicBezTo>
                  <a:pt x="7" y="8"/>
                  <a:pt x="7" y="9"/>
                  <a:pt x="7" y="9"/>
                </a:cubicBezTo>
                <a:cubicBezTo>
                  <a:pt x="7" y="9"/>
                  <a:pt x="8" y="9"/>
                  <a:pt x="8" y="9"/>
                </a:cubicBezTo>
                <a:cubicBezTo>
                  <a:pt x="9" y="9"/>
                  <a:pt x="9" y="9"/>
                  <a:pt x="9" y="9"/>
                </a:cubicBezTo>
                <a:cubicBezTo>
                  <a:pt x="9" y="9"/>
                  <a:pt x="10" y="8"/>
                  <a:pt x="10" y="8"/>
                </a:cubicBezTo>
                <a:cubicBezTo>
                  <a:pt x="11" y="8"/>
                  <a:pt x="11" y="9"/>
                  <a:pt x="11" y="9"/>
                </a:cubicBezTo>
                <a:cubicBezTo>
                  <a:pt x="11" y="9"/>
                  <a:pt x="11" y="8"/>
                  <a:pt x="11" y="8"/>
                </a:cubicBezTo>
                <a:cubicBezTo>
                  <a:pt x="9" y="8"/>
                  <a:pt x="7" y="7"/>
                  <a:pt x="5" y="6"/>
                </a:cubicBezTo>
                <a:cubicBezTo>
                  <a:pt x="4" y="6"/>
                  <a:pt x="4" y="6"/>
                  <a:pt x="4" y="6"/>
                </a:cubicBezTo>
                <a:cubicBezTo>
                  <a:pt x="4" y="5"/>
                  <a:pt x="4" y="5"/>
                  <a:pt x="4" y="5"/>
                </a:cubicBezTo>
                <a:cubicBezTo>
                  <a:pt x="4" y="5"/>
                  <a:pt x="4" y="5"/>
                  <a:pt x="4" y="5"/>
                </a:cubicBezTo>
                <a:cubicBezTo>
                  <a:pt x="4" y="5"/>
                  <a:pt x="4" y="5"/>
                  <a:pt x="4" y="5"/>
                </a:cubicBezTo>
                <a:cubicBezTo>
                  <a:pt x="4" y="5"/>
                  <a:pt x="4" y="5"/>
                  <a:pt x="4" y="5"/>
                </a:cubicBezTo>
                <a:cubicBezTo>
                  <a:pt x="5" y="5"/>
                  <a:pt x="5" y="5"/>
                  <a:pt x="5" y="5"/>
                </a:cubicBezTo>
                <a:cubicBezTo>
                  <a:pt x="5" y="4"/>
                  <a:pt x="6" y="4"/>
                  <a:pt x="6" y="4"/>
                </a:cubicBezTo>
                <a:cubicBezTo>
                  <a:pt x="6" y="4"/>
                  <a:pt x="6" y="4"/>
                  <a:pt x="6" y="4"/>
                </a:cubicBezTo>
                <a:cubicBezTo>
                  <a:pt x="7" y="3"/>
                  <a:pt x="8" y="3"/>
                  <a:pt x="8" y="3"/>
                </a:cubicBezTo>
                <a:cubicBezTo>
                  <a:pt x="9" y="2"/>
                  <a:pt x="9" y="2"/>
                  <a:pt x="9" y="2"/>
                </a:cubicBezTo>
                <a:cubicBezTo>
                  <a:pt x="9" y="2"/>
                  <a:pt x="9" y="2"/>
                  <a:pt x="9" y="2"/>
                </a:cubicBezTo>
                <a:cubicBezTo>
                  <a:pt x="9" y="2"/>
                  <a:pt x="9" y="2"/>
                  <a:pt x="9" y="2"/>
                </a:cubicBezTo>
                <a:cubicBezTo>
                  <a:pt x="10"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0"/>
                </a:cubicBezTo>
                <a:cubicBezTo>
                  <a:pt x="9" y="0"/>
                  <a:pt x="9" y="1"/>
                  <a:pt x="9" y="1"/>
                </a:cubicBezTo>
                <a:cubicBezTo>
                  <a:pt x="9" y="0"/>
                  <a:pt x="9" y="0"/>
                  <a:pt x="9" y="0"/>
                </a:cubicBezTo>
                <a:cubicBezTo>
                  <a:pt x="9" y="0"/>
                  <a:pt x="9" y="0"/>
                  <a:pt x="10" y="0"/>
                </a:cubicBezTo>
                <a:cubicBezTo>
                  <a:pt x="10" y="0"/>
                  <a:pt x="10" y="0"/>
                  <a:pt x="10" y="0"/>
                </a:cubicBezTo>
                <a:cubicBezTo>
                  <a:pt x="9" y="0"/>
                  <a:pt x="9" y="0"/>
                  <a:pt x="9" y="0"/>
                </a:cubicBezTo>
                <a:cubicBezTo>
                  <a:pt x="9" y="0"/>
                  <a:pt x="9" y="0"/>
                  <a:pt x="9" y="0"/>
                </a:cubicBezTo>
                <a:cubicBezTo>
                  <a:pt x="9" y="0"/>
                  <a:pt x="9" y="0"/>
                  <a:pt x="9" y="0"/>
                </a:cubicBezTo>
                <a:cubicBezTo>
                  <a:pt x="9" y="0"/>
                  <a:pt x="9" y="0"/>
                  <a:pt x="9" y="0"/>
                </a:cubicBezTo>
                <a:cubicBezTo>
                  <a:pt x="9" y="0"/>
                  <a:pt x="9" y="0"/>
                  <a:pt x="9" y="0"/>
                </a:cubicBezTo>
                <a:cubicBezTo>
                  <a:pt x="9" y="0"/>
                  <a:pt x="9" y="0"/>
                  <a:pt x="9" y="0"/>
                </a:cubicBezTo>
                <a:cubicBezTo>
                  <a:pt x="9" y="0"/>
                  <a:pt x="9" y="0"/>
                  <a:pt x="8" y="0"/>
                </a:cubicBezTo>
                <a:cubicBezTo>
                  <a:pt x="8" y="1"/>
                  <a:pt x="6" y="1"/>
                  <a:pt x="5" y="2"/>
                </a:cubicBezTo>
                <a:close/>
              </a:path>
            </a:pathLst>
          </a:custGeom>
          <a:solidFill>
            <a:schemeClr val="accent1"/>
          </a:solidFill>
          <a:ln>
            <a:noFill/>
          </a:ln>
        </p:spPr>
        <p:txBody>
          <a:bodyPr/>
          <a:lstStyle/>
          <a:p>
            <a:endParaRPr lang="zh-CN" altLang="en-US"/>
          </a:p>
        </p:txBody>
      </p:sp>
      <p:grpSp>
        <p:nvGrpSpPr>
          <p:cNvPr id="7" name="组合 1"/>
          <p:cNvGrpSpPr/>
          <p:nvPr/>
        </p:nvGrpSpPr>
        <p:grpSpPr bwMode="auto">
          <a:xfrm>
            <a:off x="4572001" y="1946876"/>
            <a:ext cx="720725" cy="1573699"/>
            <a:chOff x="5728226" y="1358114"/>
            <a:chExt cx="720805" cy="1573676"/>
          </a:xfrm>
          <a:solidFill>
            <a:schemeClr val="bg1">
              <a:lumMod val="65000"/>
            </a:schemeClr>
          </a:solidFill>
        </p:grpSpPr>
        <p:sp>
          <p:nvSpPr>
            <p:cNvPr id="29719" name="Freeform 264"/>
            <p:cNvSpPr/>
            <p:nvPr/>
          </p:nvSpPr>
          <p:spPr bwMode="auto">
            <a:xfrm>
              <a:off x="6072246" y="1358114"/>
              <a:ext cx="376785" cy="273217"/>
            </a:xfrm>
            <a:custGeom>
              <a:avLst/>
              <a:gdLst>
                <a:gd name="T0" fmla="*/ 2147483647 w 11"/>
                <a:gd name="T1" fmla="*/ 2147483647 h 9"/>
                <a:gd name="T2" fmla="*/ 2147483647 w 11"/>
                <a:gd name="T3" fmla="*/ 2147483647 h 9"/>
                <a:gd name="T4" fmla="*/ 2147483647 w 11"/>
                <a:gd name="T5" fmla="*/ 2147483647 h 9"/>
                <a:gd name="T6" fmla="*/ 2147483647 w 11"/>
                <a:gd name="T7" fmla="*/ 2147483647 h 9"/>
                <a:gd name="T8" fmla="*/ 2147483647 w 11"/>
                <a:gd name="T9" fmla="*/ 2147483647 h 9"/>
                <a:gd name="T10" fmla="*/ 2147483647 w 11"/>
                <a:gd name="T11" fmla="*/ 2147483647 h 9"/>
                <a:gd name="T12" fmla="*/ 2147483647 w 11"/>
                <a:gd name="T13" fmla="*/ 2147483647 h 9"/>
                <a:gd name="T14" fmla="*/ 2147483647 w 11"/>
                <a:gd name="T15" fmla="*/ 2147483647 h 9"/>
                <a:gd name="T16" fmla="*/ 2147483647 w 11"/>
                <a:gd name="T17" fmla="*/ 2147483647 h 9"/>
                <a:gd name="T18" fmla="*/ 2147483647 w 11"/>
                <a:gd name="T19" fmla="*/ 2147483647 h 9"/>
                <a:gd name="T20" fmla="*/ 2147483647 w 11"/>
                <a:gd name="T21" fmla="*/ 2147483647 h 9"/>
                <a:gd name="T22" fmla="*/ 2147483647 w 11"/>
                <a:gd name="T23" fmla="*/ 2147483647 h 9"/>
                <a:gd name="T24" fmla="*/ 2147483647 w 11"/>
                <a:gd name="T25" fmla="*/ 2147483647 h 9"/>
                <a:gd name="T26" fmla="*/ 2147483647 w 11"/>
                <a:gd name="T27" fmla="*/ 2147483647 h 9"/>
                <a:gd name="T28" fmla="*/ 2147483647 w 11"/>
                <a:gd name="T29" fmla="*/ 2147483647 h 9"/>
                <a:gd name="T30" fmla="*/ 2147483647 w 11"/>
                <a:gd name="T31" fmla="*/ 2147483647 h 9"/>
                <a:gd name="T32" fmla="*/ 2147483647 w 11"/>
                <a:gd name="T33" fmla="*/ 2147483647 h 9"/>
                <a:gd name="T34" fmla="*/ 2147483647 w 11"/>
                <a:gd name="T35" fmla="*/ 2147483647 h 9"/>
                <a:gd name="T36" fmla="*/ 2147483647 w 11"/>
                <a:gd name="T37" fmla="*/ 0 h 9"/>
                <a:gd name="T38" fmla="*/ 2147483647 w 11"/>
                <a:gd name="T39" fmla="*/ 0 h 9"/>
                <a:gd name="T40" fmla="*/ 2147483647 w 11"/>
                <a:gd name="T41" fmla="*/ 0 h 9"/>
                <a:gd name="T42" fmla="*/ 2147483647 w 11"/>
                <a:gd name="T43" fmla="*/ 0 h 9"/>
                <a:gd name="T44" fmla="*/ 0 w 11"/>
                <a:gd name="T45" fmla="*/ 0 h 9"/>
                <a:gd name="T46" fmla="*/ 0 w 11"/>
                <a:gd name="T47" fmla="*/ 0 h 9"/>
                <a:gd name="T48" fmla="*/ 2147483647 w 11"/>
                <a:gd name="T49" fmla="*/ 2147483647 h 9"/>
                <a:gd name="T50" fmla="*/ 2147483647 w 11"/>
                <a:gd name="T51" fmla="*/ 2147483647 h 9"/>
                <a:gd name="T52" fmla="*/ 2147483647 w 11"/>
                <a:gd name="T53" fmla="*/ 2147483647 h 9"/>
                <a:gd name="T54" fmla="*/ 2147483647 w 11"/>
                <a:gd name="T55" fmla="*/ 2147483647 h 9"/>
                <a:gd name="T56" fmla="*/ 2147483647 w 11"/>
                <a:gd name="T57" fmla="*/ 2147483647 h 9"/>
                <a:gd name="T58" fmla="*/ 2147483647 w 11"/>
                <a:gd name="T59" fmla="*/ 2147483647 h 9"/>
                <a:gd name="T60" fmla="*/ 2147483647 w 11"/>
                <a:gd name="T61" fmla="*/ 2147483647 h 9"/>
                <a:gd name="T62" fmla="*/ 2147483647 w 11"/>
                <a:gd name="T63" fmla="*/ 2147483647 h 9"/>
                <a:gd name="T64" fmla="*/ 2147483647 w 11"/>
                <a:gd name="T65" fmla="*/ 2147483647 h 9"/>
                <a:gd name="T66" fmla="*/ 2147483647 w 11"/>
                <a:gd name="T67" fmla="*/ 2147483647 h 9"/>
                <a:gd name="T68" fmla="*/ 2147483647 w 11"/>
                <a:gd name="T69" fmla="*/ 2147483647 h 9"/>
                <a:gd name="T70" fmla="*/ 2147483647 w 11"/>
                <a:gd name="T71" fmla="*/ 2147483647 h 9"/>
                <a:gd name="T72" fmla="*/ 2147483647 w 11"/>
                <a:gd name="T73" fmla="*/ 2147483647 h 9"/>
                <a:gd name="T74" fmla="*/ 2147483647 w 11"/>
                <a:gd name="T75" fmla="*/ 2147483647 h 9"/>
                <a:gd name="T76" fmla="*/ 2147483647 w 11"/>
                <a:gd name="T77" fmla="*/ 2147483647 h 9"/>
                <a:gd name="T78" fmla="*/ 2147483647 w 11"/>
                <a:gd name="T79" fmla="*/ 2147483647 h 9"/>
                <a:gd name="T80" fmla="*/ 2147483647 w 11"/>
                <a:gd name="T81" fmla="*/ 2147483647 h 9"/>
                <a:gd name="T82" fmla="*/ 2147483647 w 11"/>
                <a:gd name="T83" fmla="*/ 2147483647 h 9"/>
                <a:gd name="T84" fmla="*/ 2147483647 w 11"/>
                <a:gd name="T85" fmla="*/ 2147483647 h 9"/>
                <a:gd name="T86" fmla="*/ 2147483647 w 11"/>
                <a:gd name="T87" fmla="*/ 2147483647 h 9"/>
                <a:gd name="T88" fmla="*/ 2147483647 w 11"/>
                <a:gd name="T89" fmla="*/ 2147483647 h 9"/>
                <a:gd name="T90" fmla="*/ 2147483647 w 11"/>
                <a:gd name="T91" fmla="*/ 2147483647 h 9"/>
                <a:gd name="T92" fmla="*/ 2147483647 w 11"/>
                <a:gd name="T93" fmla="*/ 2147483647 h 9"/>
                <a:gd name="T94" fmla="*/ 2147483647 w 11"/>
                <a:gd name="T95" fmla="*/ 2147483647 h 9"/>
                <a:gd name="T96" fmla="*/ 2147483647 w 11"/>
                <a:gd name="T97" fmla="*/ 2147483647 h 9"/>
                <a:gd name="T98" fmla="*/ 2147483647 w 11"/>
                <a:gd name="T99" fmla="*/ 2147483647 h 9"/>
                <a:gd name="T100" fmla="*/ 2147483647 w 11"/>
                <a:gd name="T101" fmla="*/ 2147483647 h 9"/>
                <a:gd name="T102" fmla="*/ 2147483647 w 11"/>
                <a:gd name="T103" fmla="*/ 2147483647 h 9"/>
                <a:gd name="T104" fmla="*/ 2147483647 w 11"/>
                <a:gd name="T105" fmla="*/ 2147483647 h 9"/>
                <a:gd name="T106" fmla="*/ 2147483647 w 11"/>
                <a:gd name="T107" fmla="*/ 2147483647 h 9"/>
                <a:gd name="T108" fmla="*/ 2147483647 w 11"/>
                <a:gd name="T109" fmla="*/ 2147483647 h 9"/>
                <a:gd name="T110" fmla="*/ 2147483647 w 11"/>
                <a:gd name="T111" fmla="*/ 2147483647 h 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 h="9">
                  <a:moveTo>
                    <a:pt x="5" y="7"/>
                  </a:moveTo>
                  <a:cubicBezTo>
                    <a:pt x="5" y="7"/>
                    <a:pt x="5" y="7"/>
                    <a:pt x="5" y="7"/>
                  </a:cubicBezTo>
                  <a:cubicBezTo>
                    <a:pt x="6" y="7"/>
                    <a:pt x="6" y="7"/>
                    <a:pt x="6" y="7"/>
                  </a:cubicBezTo>
                  <a:cubicBezTo>
                    <a:pt x="6" y="7"/>
                    <a:pt x="6" y="7"/>
                    <a:pt x="6" y="7"/>
                  </a:cubicBezTo>
                  <a:cubicBezTo>
                    <a:pt x="6" y="6"/>
                    <a:pt x="7" y="6"/>
                    <a:pt x="7" y="6"/>
                  </a:cubicBezTo>
                  <a:cubicBezTo>
                    <a:pt x="7" y="6"/>
                    <a:pt x="7" y="6"/>
                    <a:pt x="8" y="6"/>
                  </a:cubicBezTo>
                  <a:cubicBezTo>
                    <a:pt x="8" y="6"/>
                    <a:pt x="8" y="5"/>
                    <a:pt x="9" y="5"/>
                  </a:cubicBezTo>
                  <a:cubicBezTo>
                    <a:pt x="9" y="5"/>
                    <a:pt x="9" y="5"/>
                    <a:pt x="9" y="5"/>
                  </a:cubicBezTo>
                  <a:cubicBezTo>
                    <a:pt x="9" y="5"/>
                    <a:pt x="9" y="4"/>
                    <a:pt x="10" y="4"/>
                  </a:cubicBezTo>
                  <a:cubicBezTo>
                    <a:pt x="10" y="4"/>
                    <a:pt x="10" y="4"/>
                    <a:pt x="10" y="4"/>
                  </a:cubicBezTo>
                  <a:cubicBezTo>
                    <a:pt x="10" y="4"/>
                    <a:pt x="10" y="4"/>
                    <a:pt x="10" y="4"/>
                  </a:cubicBezTo>
                  <a:cubicBezTo>
                    <a:pt x="10" y="4"/>
                    <a:pt x="10" y="4"/>
                    <a:pt x="10" y="4"/>
                  </a:cubicBezTo>
                  <a:cubicBezTo>
                    <a:pt x="11" y="3"/>
                    <a:pt x="11" y="3"/>
                    <a:pt x="11" y="3"/>
                  </a:cubicBezTo>
                  <a:cubicBezTo>
                    <a:pt x="10" y="3"/>
                    <a:pt x="10" y="3"/>
                    <a:pt x="10" y="3"/>
                  </a:cubicBezTo>
                  <a:cubicBezTo>
                    <a:pt x="9" y="2"/>
                    <a:pt x="9" y="2"/>
                    <a:pt x="8" y="2"/>
                  </a:cubicBezTo>
                  <a:cubicBezTo>
                    <a:pt x="7" y="2"/>
                    <a:pt x="7" y="2"/>
                    <a:pt x="7" y="1"/>
                  </a:cubicBezTo>
                  <a:cubicBezTo>
                    <a:pt x="6" y="1"/>
                    <a:pt x="6" y="1"/>
                    <a:pt x="6" y="1"/>
                  </a:cubicBezTo>
                  <a:cubicBezTo>
                    <a:pt x="5" y="1"/>
                    <a:pt x="5" y="1"/>
                    <a:pt x="5" y="1"/>
                  </a:cubicBezTo>
                  <a:cubicBezTo>
                    <a:pt x="4" y="0"/>
                    <a:pt x="4" y="0"/>
                    <a:pt x="4" y="0"/>
                  </a:cubicBezTo>
                  <a:cubicBezTo>
                    <a:pt x="3" y="0"/>
                    <a:pt x="2" y="0"/>
                    <a:pt x="2" y="0"/>
                  </a:cubicBezTo>
                  <a:cubicBezTo>
                    <a:pt x="2" y="0"/>
                    <a:pt x="2" y="0"/>
                    <a:pt x="2" y="0"/>
                  </a:cubicBezTo>
                  <a:cubicBezTo>
                    <a:pt x="2" y="0"/>
                    <a:pt x="1" y="0"/>
                    <a:pt x="1" y="0"/>
                  </a:cubicBezTo>
                  <a:cubicBezTo>
                    <a:pt x="0" y="0"/>
                    <a:pt x="0" y="0"/>
                    <a:pt x="0" y="0"/>
                  </a:cubicBezTo>
                  <a:cubicBezTo>
                    <a:pt x="0" y="0"/>
                    <a:pt x="0" y="0"/>
                    <a:pt x="0" y="0"/>
                  </a:cubicBezTo>
                  <a:cubicBezTo>
                    <a:pt x="2" y="1"/>
                    <a:pt x="4" y="2"/>
                    <a:pt x="6" y="3"/>
                  </a:cubicBezTo>
                  <a:cubicBezTo>
                    <a:pt x="6" y="3"/>
                    <a:pt x="6" y="3"/>
                    <a:pt x="6" y="3"/>
                  </a:cubicBezTo>
                  <a:cubicBezTo>
                    <a:pt x="7" y="3"/>
                    <a:pt x="7" y="3"/>
                    <a:pt x="7" y="3"/>
                  </a:cubicBezTo>
                  <a:cubicBezTo>
                    <a:pt x="7" y="3"/>
                    <a:pt x="7" y="3"/>
                    <a:pt x="7" y="4"/>
                  </a:cubicBezTo>
                  <a:cubicBezTo>
                    <a:pt x="7" y="4"/>
                    <a:pt x="7" y="4"/>
                    <a:pt x="7" y="4"/>
                  </a:cubicBezTo>
                  <a:cubicBezTo>
                    <a:pt x="6" y="4"/>
                    <a:pt x="6" y="4"/>
                    <a:pt x="6" y="4"/>
                  </a:cubicBezTo>
                  <a:cubicBezTo>
                    <a:pt x="6" y="4"/>
                    <a:pt x="6" y="4"/>
                    <a:pt x="6" y="4"/>
                  </a:cubicBezTo>
                  <a:cubicBezTo>
                    <a:pt x="5" y="4"/>
                    <a:pt x="5" y="5"/>
                    <a:pt x="4" y="5"/>
                  </a:cubicBezTo>
                  <a:cubicBezTo>
                    <a:pt x="4" y="5"/>
                    <a:pt x="4" y="5"/>
                    <a:pt x="4" y="5"/>
                  </a:cubicBezTo>
                  <a:cubicBezTo>
                    <a:pt x="4" y="5"/>
                    <a:pt x="3" y="6"/>
                    <a:pt x="2" y="6"/>
                  </a:cubicBezTo>
                  <a:cubicBezTo>
                    <a:pt x="2" y="6"/>
                    <a:pt x="2" y="6"/>
                    <a:pt x="1" y="7"/>
                  </a:cubicBezTo>
                  <a:cubicBezTo>
                    <a:pt x="2" y="7"/>
                    <a:pt x="2" y="7"/>
                    <a:pt x="2" y="7"/>
                  </a:cubicBezTo>
                  <a:cubicBezTo>
                    <a:pt x="2" y="7"/>
                    <a:pt x="1" y="7"/>
                    <a:pt x="1" y="7"/>
                  </a:cubicBezTo>
                  <a:cubicBezTo>
                    <a:pt x="1" y="7"/>
                    <a:pt x="1" y="7"/>
                    <a:pt x="1" y="7"/>
                  </a:cubicBezTo>
                  <a:cubicBezTo>
                    <a:pt x="2" y="7"/>
                    <a:pt x="1" y="8"/>
                    <a:pt x="2" y="8"/>
                  </a:cubicBezTo>
                  <a:cubicBezTo>
                    <a:pt x="2" y="8"/>
                    <a:pt x="2" y="8"/>
                    <a:pt x="1" y="8"/>
                  </a:cubicBezTo>
                  <a:cubicBezTo>
                    <a:pt x="1" y="8"/>
                    <a:pt x="2" y="8"/>
                    <a:pt x="2" y="8"/>
                  </a:cubicBezTo>
                  <a:cubicBezTo>
                    <a:pt x="2" y="8"/>
                    <a:pt x="1" y="8"/>
                    <a:pt x="1" y="8"/>
                  </a:cubicBezTo>
                  <a:cubicBezTo>
                    <a:pt x="1" y="8"/>
                    <a:pt x="2" y="8"/>
                    <a:pt x="2" y="8"/>
                  </a:cubicBezTo>
                  <a:cubicBezTo>
                    <a:pt x="2" y="8"/>
                    <a:pt x="1" y="8"/>
                    <a:pt x="1" y="8"/>
                  </a:cubicBezTo>
                  <a:cubicBezTo>
                    <a:pt x="1" y="8"/>
                    <a:pt x="2" y="8"/>
                    <a:pt x="2" y="8"/>
                  </a:cubicBezTo>
                  <a:cubicBezTo>
                    <a:pt x="1" y="8"/>
                    <a:pt x="1" y="9"/>
                    <a:pt x="1" y="8"/>
                  </a:cubicBezTo>
                  <a:cubicBezTo>
                    <a:pt x="1" y="8"/>
                    <a:pt x="1" y="9"/>
                    <a:pt x="1" y="9"/>
                  </a:cubicBezTo>
                  <a:cubicBezTo>
                    <a:pt x="1" y="9"/>
                    <a:pt x="1" y="9"/>
                    <a:pt x="1" y="9"/>
                  </a:cubicBezTo>
                  <a:cubicBezTo>
                    <a:pt x="1" y="9"/>
                    <a:pt x="1" y="9"/>
                    <a:pt x="1" y="9"/>
                  </a:cubicBezTo>
                  <a:cubicBezTo>
                    <a:pt x="1" y="9"/>
                    <a:pt x="1" y="9"/>
                    <a:pt x="1" y="9"/>
                  </a:cubicBezTo>
                  <a:cubicBezTo>
                    <a:pt x="1" y="9"/>
                    <a:pt x="1" y="9"/>
                    <a:pt x="1" y="9"/>
                  </a:cubicBezTo>
                  <a:cubicBezTo>
                    <a:pt x="1" y="9"/>
                    <a:pt x="1" y="9"/>
                    <a:pt x="1" y="9"/>
                  </a:cubicBezTo>
                  <a:cubicBezTo>
                    <a:pt x="1" y="9"/>
                    <a:pt x="1" y="9"/>
                    <a:pt x="1" y="9"/>
                  </a:cubicBezTo>
                  <a:cubicBezTo>
                    <a:pt x="1" y="9"/>
                    <a:pt x="1" y="9"/>
                    <a:pt x="1" y="9"/>
                  </a:cubicBezTo>
                  <a:cubicBezTo>
                    <a:pt x="2" y="9"/>
                    <a:pt x="2" y="9"/>
                    <a:pt x="2" y="9"/>
                  </a:cubicBezTo>
                  <a:cubicBezTo>
                    <a:pt x="3" y="8"/>
                    <a:pt x="4" y="8"/>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20" name="Freeform 265"/>
            <p:cNvSpPr/>
            <p:nvPr/>
          </p:nvSpPr>
          <p:spPr bwMode="auto">
            <a:xfrm>
              <a:off x="5728226" y="1404229"/>
              <a:ext cx="532413" cy="1527561"/>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2147483647 w 31"/>
                <a:gd name="T9" fmla="*/ 2147483647 h 28"/>
                <a:gd name="T10" fmla="*/ 2147483647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2147483647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0 w 31"/>
                <a:gd name="T37" fmla="*/ 2147483647 h 28"/>
                <a:gd name="T38" fmla="*/ 0 w 31"/>
                <a:gd name="T39" fmla="*/ 2147483647 h 28"/>
                <a:gd name="T40" fmla="*/ 0 w 31"/>
                <a:gd name="T41" fmla="*/ 2147483647 h 28"/>
                <a:gd name="T42" fmla="*/ 0 w 31"/>
                <a:gd name="T43" fmla="*/ 2147483647 h 28"/>
                <a:gd name="T44" fmla="*/ 2147483647 w 31"/>
                <a:gd name="T45" fmla="*/ 2147483647 h 28"/>
                <a:gd name="T46" fmla="*/ 2147483647 w 31"/>
                <a:gd name="T47" fmla="*/ 2147483647 h 28"/>
                <a:gd name="T48" fmla="*/ 2147483647 w 31"/>
                <a:gd name="T49" fmla="*/ 2147483647 h 28"/>
                <a:gd name="T50" fmla="*/ 2147483647 w 31"/>
                <a:gd name="T51" fmla="*/ 2147483647 h 28"/>
                <a:gd name="T52" fmla="*/ 2147483647 w 31"/>
                <a:gd name="T53" fmla="*/ 2147483647 h 28"/>
                <a:gd name="T54" fmla="*/ 2147483647 w 31"/>
                <a:gd name="T55" fmla="*/ 2147483647 h 28"/>
                <a:gd name="T56" fmla="*/ 2147483647 w 31"/>
                <a:gd name="T57" fmla="*/ 2147483647 h 28"/>
                <a:gd name="T58" fmla="*/ 2147483647 w 31"/>
                <a:gd name="T59" fmla="*/ 2147483647 h 28"/>
                <a:gd name="T60" fmla="*/ 2147483647 w 31"/>
                <a:gd name="T61" fmla="*/ 2147483647 h 28"/>
                <a:gd name="T62" fmla="*/ 2147483647 w 31"/>
                <a:gd name="T63" fmla="*/ 2147483647 h 28"/>
                <a:gd name="T64" fmla="*/ 2147483647 w 31"/>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 h="28">
                  <a:moveTo>
                    <a:pt x="2" y="12"/>
                  </a:moveTo>
                  <a:cubicBezTo>
                    <a:pt x="2" y="12"/>
                    <a:pt x="2" y="13"/>
                    <a:pt x="2" y="12"/>
                  </a:cubicBezTo>
                  <a:cubicBezTo>
                    <a:pt x="2" y="11"/>
                    <a:pt x="2" y="10"/>
                    <a:pt x="2" y="9"/>
                  </a:cubicBezTo>
                  <a:cubicBezTo>
                    <a:pt x="2" y="9"/>
                    <a:pt x="2" y="9"/>
                    <a:pt x="2" y="9"/>
                  </a:cubicBezTo>
                  <a:cubicBezTo>
                    <a:pt x="2" y="8"/>
                    <a:pt x="2" y="7"/>
                    <a:pt x="2" y="6"/>
                  </a:cubicBezTo>
                  <a:cubicBezTo>
                    <a:pt x="2" y="6"/>
                    <a:pt x="2" y="5"/>
                    <a:pt x="2" y="4"/>
                  </a:cubicBezTo>
                  <a:cubicBezTo>
                    <a:pt x="2" y="3"/>
                    <a:pt x="2" y="4"/>
                    <a:pt x="2" y="4"/>
                  </a:cubicBezTo>
                  <a:cubicBezTo>
                    <a:pt x="2" y="4"/>
                    <a:pt x="2" y="4"/>
                    <a:pt x="2" y="4"/>
                  </a:cubicBezTo>
                  <a:cubicBezTo>
                    <a:pt x="3" y="3"/>
                    <a:pt x="4" y="3"/>
                    <a:pt x="5" y="3"/>
                  </a:cubicBezTo>
                  <a:cubicBezTo>
                    <a:pt x="5" y="3"/>
                    <a:pt x="5" y="3"/>
                    <a:pt x="5" y="3"/>
                  </a:cubicBezTo>
                  <a:cubicBezTo>
                    <a:pt x="5" y="3"/>
                    <a:pt x="5" y="3"/>
                    <a:pt x="5" y="3"/>
                  </a:cubicBezTo>
                  <a:cubicBezTo>
                    <a:pt x="6" y="3"/>
                    <a:pt x="6" y="3"/>
                    <a:pt x="6" y="3"/>
                  </a:cubicBezTo>
                  <a:cubicBezTo>
                    <a:pt x="11" y="3"/>
                    <a:pt x="16" y="3"/>
                    <a:pt x="21" y="2"/>
                  </a:cubicBezTo>
                  <a:cubicBezTo>
                    <a:pt x="23" y="2"/>
                    <a:pt x="24" y="2"/>
                    <a:pt x="25" y="2"/>
                  </a:cubicBezTo>
                  <a:cubicBezTo>
                    <a:pt x="26" y="2"/>
                    <a:pt x="28" y="2"/>
                    <a:pt x="30" y="2"/>
                  </a:cubicBezTo>
                  <a:cubicBezTo>
                    <a:pt x="30" y="2"/>
                    <a:pt x="30" y="2"/>
                    <a:pt x="30" y="2"/>
                  </a:cubicBezTo>
                  <a:cubicBezTo>
                    <a:pt x="30" y="2"/>
                    <a:pt x="31" y="2"/>
                    <a:pt x="31" y="2"/>
                  </a:cubicBezTo>
                  <a:cubicBezTo>
                    <a:pt x="31" y="2"/>
                    <a:pt x="30" y="2"/>
                    <a:pt x="30" y="2"/>
                  </a:cubicBezTo>
                  <a:cubicBezTo>
                    <a:pt x="30" y="2"/>
                    <a:pt x="30" y="2"/>
                    <a:pt x="30" y="2"/>
                  </a:cubicBezTo>
                  <a:cubicBezTo>
                    <a:pt x="29" y="1"/>
                    <a:pt x="28" y="2"/>
                    <a:pt x="28" y="2"/>
                  </a:cubicBezTo>
                  <a:cubicBezTo>
                    <a:pt x="27" y="2"/>
                    <a:pt x="26" y="2"/>
                    <a:pt x="26" y="2"/>
                  </a:cubicBezTo>
                  <a:cubicBezTo>
                    <a:pt x="26" y="2"/>
                    <a:pt x="25" y="2"/>
                    <a:pt x="22" y="2"/>
                  </a:cubicBezTo>
                  <a:cubicBezTo>
                    <a:pt x="21" y="2"/>
                    <a:pt x="20" y="3"/>
                    <a:pt x="20" y="3"/>
                  </a:cubicBezTo>
                  <a:cubicBezTo>
                    <a:pt x="19" y="3"/>
                    <a:pt x="20" y="3"/>
                    <a:pt x="20" y="3"/>
                  </a:cubicBezTo>
                  <a:cubicBezTo>
                    <a:pt x="22" y="2"/>
                    <a:pt x="24" y="2"/>
                    <a:pt x="26" y="2"/>
                  </a:cubicBezTo>
                  <a:cubicBezTo>
                    <a:pt x="27" y="3"/>
                    <a:pt x="28" y="3"/>
                    <a:pt x="29" y="3"/>
                  </a:cubicBezTo>
                  <a:cubicBezTo>
                    <a:pt x="29" y="3"/>
                    <a:pt x="29" y="3"/>
                    <a:pt x="30" y="3"/>
                  </a:cubicBezTo>
                  <a:cubicBezTo>
                    <a:pt x="30" y="3"/>
                    <a:pt x="30" y="3"/>
                    <a:pt x="30" y="3"/>
                  </a:cubicBezTo>
                  <a:cubicBezTo>
                    <a:pt x="30" y="3"/>
                    <a:pt x="30" y="3"/>
                    <a:pt x="30" y="2"/>
                  </a:cubicBezTo>
                  <a:cubicBezTo>
                    <a:pt x="30" y="2"/>
                    <a:pt x="30" y="2"/>
                    <a:pt x="30" y="2"/>
                  </a:cubicBezTo>
                  <a:cubicBezTo>
                    <a:pt x="31" y="2"/>
                    <a:pt x="31" y="2"/>
                    <a:pt x="30" y="2"/>
                  </a:cubicBezTo>
                  <a:cubicBezTo>
                    <a:pt x="30" y="2"/>
                    <a:pt x="30" y="0"/>
                    <a:pt x="30" y="1"/>
                  </a:cubicBezTo>
                  <a:cubicBezTo>
                    <a:pt x="30" y="1"/>
                    <a:pt x="30" y="1"/>
                    <a:pt x="30" y="1"/>
                  </a:cubicBezTo>
                  <a:cubicBezTo>
                    <a:pt x="26" y="1"/>
                    <a:pt x="22" y="1"/>
                    <a:pt x="18" y="1"/>
                  </a:cubicBezTo>
                  <a:cubicBezTo>
                    <a:pt x="16" y="1"/>
                    <a:pt x="11" y="0"/>
                    <a:pt x="5" y="1"/>
                  </a:cubicBezTo>
                  <a:cubicBezTo>
                    <a:pt x="3" y="1"/>
                    <a:pt x="3" y="1"/>
                    <a:pt x="3" y="1"/>
                  </a:cubicBezTo>
                  <a:cubicBezTo>
                    <a:pt x="2" y="1"/>
                    <a:pt x="1" y="1"/>
                    <a:pt x="0" y="2"/>
                  </a:cubicBezTo>
                  <a:cubicBezTo>
                    <a:pt x="0" y="2"/>
                    <a:pt x="0" y="2"/>
                    <a:pt x="0" y="2"/>
                  </a:cubicBezTo>
                  <a:cubicBezTo>
                    <a:pt x="0" y="3"/>
                    <a:pt x="0" y="3"/>
                    <a:pt x="0" y="3"/>
                  </a:cubicBezTo>
                  <a:cubicBezTo>
                    <a:pt x="0" y="4"/>
                    <a:pt x="0" y="4"/>
                    <a:pt x="0" y="4"/>
                  </a:cubicBezTo>
                  <a:cubicBezTo>
                    <a:pt x="0" y="5"/>
                    <a:pt x="0" y="6"/>
                    <a:pt x="0" y="6"/>
                  </a:cubicBezTo>
                  <a:cubicBezTo>
                    <a:pt x="0" y="9"/>
                    <a:pt x="0" y="11"/>
                    <a:pt x="0" y="12"/>
                  </a:cubicBezTo>
                  <a:cubicBezTo>
                    <a:pt x="0" y="12"/>
                    <a:pt x="0" y="12"/>
                    <a:pt x="0" y="12"/>
                  </a:cubicBezTo>
                  <a:cubicBezTo>
                    <a:pt x="0" y="15"/>
                    <a:pt x="0" y="18"/>
                    <a:pt x="0" y="20"/>
                  </a:cubicBezTo>
                  <a:cubicBezTo>
                    <a:pt x="0" y="21"/>
                    <a:pt x="1" y="22"/>
                    <a:pt x="1" y="23"/>
                  </a:cubicBezTo>
                  <a:cubicBezTo>
                    <a:pt x="1" y="23"/>
                    <a:pt x="1" y="22"/>
                    <a:pt x="1" y="22"/>
                  </a:cubicBezTo>
                  <a:cubicBezTo>
                    <a:pt x="1" y="23"/>
                    <a:pt x="1" y="24"/>
                    <a:pt x="1" y="25"/>
                  </a:cubicBezTo>
                  <a:cubicBezTo>
                    <a:pt x="2" y="27"/>
                    <a:pt x="2" y="25"/>
                    <a:pt x="2" y="25"/>
                  </a:cubicBezTo>
                  <a:cubicBezTo>
                    <a:pt x="2" y="24"/>
                    <a:pt x="2" y="25"/>
                    <a:pt x="2" y="24"/>
                  </a:cubicBezTo>
                  <a:cubicBezTo>
                    <a:pt x="2" y="25"/>
                    <a:pt x="2" y="25"/>
                    <a:pt x="2" y="26"/>
                  </a:cubicBezTo>
                  <a:cubicBezTo>
                    <a:pt x="2" y="26"/>
                    <a:pt x="2" y="23"/>
                    <a:pt x="2" y="24"/>
                  </a:cubicBezTo>
                  <a:cubicBezTo>
                    <a:pt x="2" y="25"/>
                    <a:pt x="2" y="25"/>
                    <a:pt x="2" y="26"/>
                  </a:cubicBezTo>
                  <a:cubicBezTo>
                    <a:pt x="2" y="26"/>
                    <a:pt x="2" y="24"/>
                    <a:pt x="2" y="24"/>
                  </a:cubicBezTo>
                  <a:cubicBezTo>
                    <a:pt x="2" y="24"/>
                    <a:pt x="2" y="26"/>
                    <a:pt x="2" y="26"/>
                  </a:cubicBezTo>
                  <a:cubicBezTo>
                    <a:pt x="2" y="26"/>
                    <a:pt x="2" y="25"/>
                    <a:pt x="2" y="25"/>
                  </a:cubicBezTo>
                  <a:cubicBezTo>
                    <a:pt x="3" y="27"/>
                    <a:pt x="3" y="28"/>
                    <a:pt x="3" y="26"/>
                  </a:cubicBezTo>
                  <a:cubicBezTo>
                    <a:pt x="3" y="26"/>
                    <a:pt x="3" y="27"/>
                    <a:pt x="4" y="28"/>
                  </a:cubicBezTo>
                  <a:cubicBezTo>
                    <a:pt x="4" y="28"/>
                    <a:pt x="4" y="28"/>
                    <a:pt x="4" y="28"/>
                  </a:cubicBezTo>
                  <a:cubicBezTo>
                    <a:pt x="4" y="28"/>
                    <a:pt x="3" y="27"/>
                    <a:pt x="3" y="27"/>
                  </a:cubicBezTo>
                  <a:cubicBezTo>
                    <a:pt x="4" y="28"/>
                    <a:pt x="4" y="28"/>
                    <a:pt x="4" y="28"/>
                  </a:cubicBezTo>
                  <a:cubicBezTo>
                    <a:pt x="4" y="28"/>
                    <a:pt x="4" y="28"/>
                    <a:pt x="4" y="28"/>
                  </a:cubicBezTo>
                  <a:cubicBezTo>
                    <a:pt x="3" y="27"/>
                    <a:pt x="3" y="27"/>
                    <a:pt x="3" y="27"/>
                  </a:cubicBezTo>
                  <a:cubicBezTo>
                    <a:pt x="4" y="28"/>
                    <a:pt x="4" y="28"/>
                    <a:pt x="4" y="28"/>
                  </a:cubicBezTo>
                  <a:cubicBezTo>
                    <a:pt x="4" y="27"/>
                    <a:pt x="3" y="27"/>
                    <a:pt x="3" y="27"/>
                  </a:cubicBezTo>
                  <a:cubicBezTo>
                    <a:pt x="3" y="26"/>
                    <a:pt x="3" y="25"/>
                    <a:pt x="3" y="25"/>
                  </a:cubicBezTo>
                  <a:cubicBezTo>
                    <a:pt x="2" y="21"/>
                    <a:pt x="2" y="17"/>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 name="组合 5"/>
          <p:cNvGrpSpPr/>
          <p:nvPr/>
        </p:nvGrpSpPr>
        <p:grpSpPr bwMode="auto">
          <a:xfrm>
            <a:off x="4497388" y="2923490"/>
            <a:ext cx="1389062" cy="779703"/>
            <a:chOff x="5936542" y="1775472"/>
            <a:chExt cx="1388032" cy="779371"/>
          </a:xfrm>
          <a:solidFill>
            <a:schemeClr val="bg1">
              <a:lumMod val="65000"/>
            </a:schemeClr>
          </a:solidFill>
        </p:grpSpPr>
        <p:sp>
          <p:nvSpPr>
            <p:cNvPr id="29717" name="Freeform 58"/>
            <p:cNvSpPr/>
            <p:nvPr/>
          </p:nvSpPr>
          <p:spPr bwMode="auto">
            <a:xfrm>
              <a:off x="5936542" y="1918565"/>
              <a:ext cx="1371294" cy="636278"/>
            </a:xfrm>
            <a:custGeom>
              <a:avLst/>
              <a:gdLst>
                <a:gd name="T0" fmla="*/ 2147483647 w 62"/>
                <a:gd name="T1" fmla="*/ 2147483647 h 32"/>
                <a:gd name="T2" fmla="*/ 2147483647 w 62"/>
                <a:gd name="T3" fmla="*/ 2147483647 h 32"/>
                <a:gd name="T4" fmla="*/ 2147483647 w 62"/>
                <a:gd name="T5" fmla="*/ 2147483647 h 32"/>
                <a:gd name="T6" fmla="*/ 2147483647 w 62"/>
                <a:gd name="T7" fmla="*/ 2147483647 h 32"/>
                <a:gd name="T8" fmla="*/ 2147483647 w 62"/>
                <a:gd name="T9" fmla="*/ 2147483647 h 32"/>
                <a:gd name="T10" fmla="*/ 2147483647 w 62"/>
                <a:gd name="T11" fmla="*/ 2147483647 h 32"/>
                <a:gd name="T12" fmla="*/ 2147483647 w 62"/>
                <a:gd name="T13" fmla="*/ 2147483647 h 32"/>
                <a:gd name="T14" fmla="*/ 2147483647 w 62"/>
                <a:gd name="T15" fmla="*/ 2147483647 h 32"/>
                <a:gd name="T16" fmla="*/ 2147483647 w 62"/>
                <a:gd name="T17" fmla="*/ 2147483647 h 32"/>
                <a:gd name="T18" fmla="*/ 2147483647 w 62"/>
                <a:gd name="T19" fmla="*/ 2147483647 h 32"/>
                <a:gd name="T20" fmla="*/ 2147483647 w 62"/>
                <a:gd name="T21" fmla="*/ 2147483647 h 32"/>
                <a:gd name="T22" fmla="*/ 2147483647 w 62"/>
                <a:gd name="T23" fmla="*/ 2147483647 h 32"/>
                <a:gd name="T24" fmla="*/ 2147483647 w 62"/>
                <a:gd name="T25" fmla="*/ 2147483647 h 32"/>
                <a:gd name="T26" fmla="*/ 2147483647 w 62"/>
                <a:gd name="T27" fmla="*/ 2147483647 h 32"/>
                <a:gd name="T28" fmla="*/ 2147483647 w 62"/>
                <a:gd name="T29" fmla="*/ 2147483647 h 32"/>
                <a:gd name="T30" fmla="*/ 2147483647 w 62"/>
                <a:gd name="T31" fmla="*/ 2147483647 h 32"/>
                <a:gd name="T32" fmla="*/ 2147483647 w 62"/>
                <a:gd name="T33" fmla="*/ 2147483647 h 32"/>
                <a:gd name="T34" fmla="*/ 2147483647 w 62"/>
                <a:gd name="T35" fmla="*/ 2147483647 h 32"/>
                <a:gd name="T36" fmla="*/ 2147483647 w 62"/>
                <a:gd name="T37" fmla="*/ 2147483647 h 32"/>
                <a:gd name="T38" fmla="*/ 2147483647 w 62"/>
                <a:gd name="T39" fmla="*/ 2147483647 h 32"/>
                <a:gd name="T40" fmla="*/ 2147483647 w 62"/>
                <a:gd name="T41" fmla="*/ 0 h 32"/>
                <a:gd name="T42" fmla="*/ 2147483647 w 62"/>
                <a:gd name="T43" fmla="*/ 2147483647 h 32"/>
                <a:gd name="T44" fmla="*/ 2147483647 w 62"/>
                <a:gd name="T45" fmla="*/ 2147483647 h 32"/>
                <a:gd name="T46" fmla="*/ 2147483647 w 62"/>
                <a:gd name="T47" fmla="*/ 2147483647 h 32"/>
                <a:gd name="T48" fmla="*/ 0 w 62"/>
                <a:gd name="T49" fmla="*/ 2147483647 h 32"/>
                <a:gd name="T50" fmla="*/ 0 w 62"/>
                <a:gd name="T51" fmla="*/ 2147483647 h 32"/>
                <a:gd name="T52" fmla="*/ 0 w 62"/>
                <a:gd name="T53" fmla="*/ 2147483647 h 32"/>
                <a:gd name="T54" fmla="*/ 0 w 62"/>
                <a:gd name="T55" fmla="*/ 2147483647 h 32"/>
                <a:gd name="T56" fmla="*/ 0 w 62"/>
                <a:gd name="T57" fmla="*/ 2147483647 h 32"/>
                <a:gd name="T58" fmla="*/ 0 w 62"/>
                <a:gd name="T59" fmla="*/ 2147483647 h 32"/>
                <a:gd name="T60" fmla="*/ 0 w 62"/>
                <a:gd name="T61" fmla="*/ 2147483647 h 32"/>
                <a:gd name="T62" fmla="*/ 0 w 62"/>
                <a:gd name="T63" fmla="*/ 2147483647 h 32"/>
                <a:gd name="T64" fmla="*/ 0 w 62"/>
                <a:gd name="T65" fmla="*/ 2147483647 h 32"/>
                <a:gd name="T66" fmla="*/ 2147483647 w 62"/>
                <a:gd name="T67" fmla="*/ 2147483647 h 32"/>
                <a:gd name="T68" fmla="*/ 2147483647 w 62"/>
                <a:gd name="T69" fmla="*/ 2147483647 h 32"/>
                <a:gd name="T70" fmla="*/ 2147483647 w 62"/>
                <a:gd name="T71" fmla="*/ 2147483647 h 32"/>
                <a:gd name="T72" fmla="*/ 2147483647 w 62"/>
                <a:gd name="T73" fmla="*/ 2147483647 h 32"/>
                <a:gd name="T74" fmla="*/ 2147483647 w 62"/>
                <a:gd name="T75" fmla="*/ 2147483647 h 32"/>
                <a:gd name="T76" fmla="*/ 2147483647 w 62"/>
                <a:gd name="T77" fmla="*/ 2147483647 h 32"/>
                <a:gd name="T78" fmla="*/ 2147483647 w 62"/>
                <a:gd name="T79" fmla="*/ 2147483647 h 32"/>
                <a:gd name="T80" fmla="*/ 2147483647 w 62"/>
                <a:gd name="T81" fmla="*/ 2147483647 h 32"/>
                <a:gd name="T82" fmla="*/ 2147483647 w 62"/>
                <a:gd name="T83" fmla="*/ 2147483647 h 32"/>
                <a:gd name="T84" fmla="*/ 2147483647 w 62"/>
                <a:gd name="T85" fmla="*/ 2147483647 h 32"/>
                <a:gd name="T86" fmla="*/ 2147483647 w 62"/>
                <a:gd name="T87" fmla="*/ 2147483647 h 32"/>
                <a:gd name="T88" fmla="*/ 2147483647 w 62"/>
                <a:gd name="T89" fmla="*/ 2147483647 h 32"/>
                <a:gd name="T90" fmla="*/ 2147483647 w 62"/>
                <a:gd name="T91" fmla="*/ 2147483647 h 32"/>
                <a:gd name="T92" fmla="*/ 2147483647 w 62"/>
                <a:gd name="T93" fmla="*/ 2147483647 h 32"/>
                <a:gd name="T94" fmla="*/ 2147483647 w 62"/>
                <a:gd name="T95" fmla="*/ 2147483647 h 32"/>
                <a:gd name="T96" fmla="*/ 2147483647 w 62"/>
                <a:gd name="T97" fmla="*/ 2147483647 h 32"/>
                <a:gd name="T98" fmla="*/ 2147483647 w 62"/>
                <a:gd name="T99" fmla="*/ 2147483647 h 32"/>
                <a:gd name="T100" fmla="*/ 2147483647 w 62"/>
                <a:gd name="T101" fmla="*/ 2147483647 h 32"/>
                <a:gd name="T102" fmla="*/ 2147483647 w 62"/>
                <a:gd name="T103" fmla="*/ 2147483647 h 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2" h="32">
                  <a:moveTo>
                    <a:pt x="3" y="11"/>
                  </a:moveTo>
                  <a:cubicBezTo>
                    <a:pt x="2" y="11"/>
                    <a:pt x="2" y="11"/>
                    <a:pt x="2" y="11"/>
                  </a:cubicBezTo>
                  <a:cubicBezTo>
                    <a:pt x="2" y="9"/>
                    <a:pt x="3" y="8"/>
                    <a:pt x="3" y="7"/>
                  </a:cubicBezTo>
                  <a:cubicBezTo>
                    <a:pt x="3" y="7"/>
                    <a:pt x="3" y="7"/>
                    <a:pt x="3" y="7"/>
                  </a:cubicBezTo>
                  <a:cubicBezTo>
                    <a:pt x="3" y="6"/>
                    <a:pt x="3" y="6"/>
                    <a:pt x="3" y="5"/>
                  </a:cubicBezTo>
                  <a:cubicBezTo>
                    <a:pt x="3" y="5"/>
                    <a:pt x="3" y="5"/>
                    <a:pt x="3" y="5"/>
                  </a:cubicBezTo>
                  <a:cubicBezTo>
                    <a:pt x="4" y="5"/>
                    <a:pt x="5" y="4"/>
                    <a:pt x="6" y="4"/>
                  </a:cubicBezTo>
                  <a:cubicBezTo>
                    <a:pt x="7" y="4"/>
                    <a:pt x="8" y="4"/>
                    <a:pt x="9" y="4"/>
                  </a:cubicBezTo>
                  <a:cubicBezTo>
                    <a:pt x="9" y="4"/>
                    <a:pt x="9" y="4"/>
                    <a:pt x="9" y="4"/>
                  </a:cubicBezTo>
                  <a:cubicBezTo>
                    <a:pt x="10" y="4"/>
                    <a:pt x="11" y="3"/>
                    <a:pt x="12" y="4"/>
                  </a:cubicBezTo>
                  <a:cubicBezTo>
                    <a:pt x="13" y="3"/>
                    <a:pt x="13" y="3"/>
                    <a:pt x="13" y="3"/>
                  </a:cubicBezTo>
                  <a:cubicBezTo>
                    <a:pt x="13" y="3"/>
                    <a:pt x="13" y="3"/>
                    <a:pt x="13" y="3"/>
                  </a:cubicBezTo>
                  <a:cubicBezTo>
                    <a:pt x="13" y="3"/>
                    <a:pt x="14" y="3"/>
                    <a:pt x="14" y="3"/>
                  </a:cubicBezTo>
                  <a:cubicBezTo>
                    <a:pt x="21" y="3"/>
                    <a:pt x="27" y="3"/>
                    <a:pt x="34" y="3"/>
                  </a:cubicBezTo>
                  <a:cubicBezTo>
                    <a:pt x="36" y="3"/>
                    <a:pt x="37" y="3"/>
                    <a:pt x="38" y="3"/>
                  </a:cubicBezTo>
                  <a:cubicBezTo>
                    <a:pt x="41" y="3"/>
                    <a:pt x="43" y="3"/>
                    <a:pt x="45" y="3"/>
                  </a:cubicBezTo>
                  <a:cubicBezTo>
                    <a:pt x="45" y="3"/>
                    <a:pt x="50" y="2"/>
                    <a:pt x="49" y="2"/>
                  </a:cubicBezTo>
                  <a:cubicBezTo>
                    <a:pt x="50" y="2"/>
                    <a:pt x="52" y="2"/>
                    <a:pt x="52" y="2"/>
                  </a:cubicBezTo>
                  <a:cubicBezTo>
                    <a:pt x="53" y="2"/>
                    <a:pt x="54" y="1"/>
                    <a:pt x="57" y="1"/>
                  </a:cubicBezTo>
                  <a:cubicBezTo>
                    <a:pt x="59" y="1"/>
                    <a:pt x="61" y="1"/>
                    <a:pt x="61" y="1"/>
                  </a:cubicBezTo>
                  <a:cubicBezTo>
                    <a:pt x="62" y="0"/>
                    <a:pt x="60" y="0"/>
                    <a:pt x="60" y="0"/>
                  </a:cubicBezTo>
                  <a:cubicBezTo>
                    <a:pt x="50" y="1"/>
                    <a:pt x="40" y="2"/>
                    <a:pt x="29" y="1"/>
                  </a:cubicBezTo>
                  <a:cubicBezTo>
                    <a:pt x="27" y="2"/>
                    <a:pt x="21" y="1"/>
                    <a:pt x="13" y="1"/>
                  </a:cubicBezTo>
                  <a:cubicBezTo>
                    <a:pt x="9" y="1"/>
                    <a:pt x="6" y="2"/>
                    <a:pt x="2" y="3"/>
                  </a:cubicBezTo>
                  <a:cubicBezTo>
                    <a:pt x="2" y="3"/>
                    <a:pt x="1" y="3"/>
                    <a:pt x="0" y="3"/>
                  </a:cubicBezTo>
                  <a:cubicBezTo>
                    <a:pt x="0" y="4"/>
                    <a:pt x="0" y="5"/>
                    <a:pt x="0" y="5"/>
                  </a:cubicBezTo>
                  <a:cubicBezTo>
                    <a:pt x="0" y="6"/>
                    <a:pt x="0" y="6"/>
                    <a:pt x="0" y="7"/>
                  </a:cubicBezTo>
                  <a:cubicBezTo>
                    <a:pt x="0" y="8"/>
                    <a:pt x="0" y="9"/>
                    <a:pt x="0" y="10"/>
                  </a:cubicBezTo>
                  <a:cubicBezTo>
                    <a:pt x="0" y="11"/>
                    <a:pt x="0" y="11"/>
                    <a:pt x="0" y="11"/>
                  </a:cubicBezTo>
                  <a:cubicBezTo>
                    <a:pt x="0" y="14"/>
                    <a:pt x="0" y="18"/>
                    <a:pt x="0" y="21"/>
                  </a:cubicBezTo>
                  <a:cubicBezTo>
                    <a:pt x="0" y="22"/>
                    <a:pt x="0" y="24"/>
                    <a:pt x="0" y="25"/>
                  </a:cubicBezTo>
                  <a:cubicBezTo>
                    <a:pt x="0" y="25"/>
                    <a:pt x="0" y="24"/>
                    <a:pt x="0" y="23"/>
                  </a:cubicBezTo>
                  <a:cubicBezTo>
                    <a:pt x="0" y="25"/>
                    <a:pt x="0" y="26"/>
                    <a:pt x="0" y="27"/>
                  </a:cubicBezTo>
                  <a:cubicBezTo>
                    <a:pt x="0" y="30"/>
                    <a:pt x="0" y="28"/>
                    <a:pt x="1" y="27"/>
                  </a:cubicBezTo>
                  <a:cubicBezTo>
                    <a:pt x="1" y="26"/>
                    <a:pt x="1" y="27"/>
                    <a:pt x="1" y="26"/>
                  </a:cubicBezTo>
                  <a:cubicBezTo>
                    <a:pt x="1" y="27"/>
                    <a:pt x="1" y="27"/>
                    <a:pt x="1" y="28"/>
                  </a:cubicBezTo>
                  <a:cubicBezTo>
                    <a:pt x="1" y="28"/>
                    <a:pt x="1" y="25"/>
                    <a:pt x="1" y="26"/>
                  </a:cubicBezTo>
                  <a:cubicBezTo>
                    <a:pt x="1" y="27"/>
                    <a:pt x="1" y="28"/>
                    <a:pt x="1" y="29"/>
                  </a:cubicBezTo>
                  <a:cubicBezTo>
                    <a:pt x="1" y="28"/>
                    <a:pt x="1" y="26"/>
                    <a:pt x="1" y="26"/>
                  </a:cubicBezTo>
                  <a:cubicBezTo>
                    <a:pt x="1" y="26"/>
                    <a:pt x="1" y="28"/>
                    <a:pt x="1" y="28"/>
                  </a:cubicBezTo>
                  <a:cubicBezTo>
                    <a:pt x="1" y="29"/>
                    <a:pt x="1" y="28"/>
                    <a:pt x="1" y="27"/>
                  </a:cubicBezTo>
                  <a:cubicBezTo>
                    <a:pt x="1" y="30"/>
                    <a:pt x="1" y="31"/>
                    <a:pt x="2" y="29"/>
                  </a:cubicBezTo>
                  <a:cubicBezTo>
                    <a:pt x="1" y="30"/>
                    <a:pt x="1" y="31"/>
                    <a:pt x="1" y="32"/>
                  </a:cubicBezTo>
                  <a:cubicBezTo>
                    <a:pt x="1" y="32"/>
                    <a:pt x="1" y="32"/>
                    <a:pt x="1" y="32"/>
                  </a:cubicBezTo>
                  <a:cubicBezTo>
                    <a:pt x="1" y="32"/>
                    <a:pt x="1" y="31"/>
                    <a:pt x="1" y="30"/>
                  </a:cubicBezTo>
                  <a:cubicBezTo>
                    <a:pt x="1" y="32"/>
                    <a:pt x="1" y="32"/>
                    <a:pt x="1" y="32"/>
                  </a:cubicBezTo>
                  <a:cubicBezTo>
                    <a:pt x="1" y="32"/>
                    <a:pt x="1" y="32"/>
                    <a:pt x="1" y="32"/>
                  </a:cubicBezTo>
                  <a:cubicBezTo>
                    <a:pt x="2" y="31"/>
                    <a:pt x="2" y="31"/>
                    <a:pt x="2" y="30"/>
                  </a:cubicBezTo>
                  <a:cubicBezTo>
                    <a:pt x="2" y="31"/>
                    <a:pt x="2" y="31"/>
                    <a:pt x="2" y="31"/>
                  </a:cubicBezTo>
                  <a:cubicBezTo>
                    <a:pt x="2" y="31"/>
                    <a:pt x="2" y="31"/>
                    <a:pt x="2" y="31"/>
                  </a:cubicBezTo>
                  <a:cubicBezTo>
                    <a:pt x="2" y="29"/>
                    <a:pt x="2" y="28"/>
                    <a:pt x="2" y="27"/>
                  </a:cubicBezTo>
                  <a:cubicBezTo>
                    <a:pt x="2" y="22"/>
                    <a:pt x="2" y="16"/>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18" name="Freeform 59"/>
            <p:cNvSpPr/>
            <p:nvPr/>
          </p:nvSpPr>
          <p:spPr bwMode="auto">
            <a:xfrm>
              <a:off x="7019842" y="1775472"/>
              <a:ext cx="304732" cy="391194"/>
            </a:xfrm>
            <a:custGeom>
              <a:avLst/>
              <a:gdLst>
                <a:gd name="T0" fmla="*/ 2147483647 w 14"/>
                <a:gd name="T1" fmla="*/ 2147483647 h 20"/>
                <a:gd name="T2" fmla="*/ 2147483647 w 14"/>
                <a:gd name="T3" fmla="*/ 2147483647 h 20"/>
                <a:gd name="T4" fmla="*/ 2147483647 w 14"/>
                <a:gd name="T5" fmla="*/ 2147483647 h 20"/>
                <a:gd name="T6" fmla="*/ 2147483647 w 14"/>
                <a:gd name="T7" fmla="*/ 2147483647 h 20"/>
                <a:gd name="T8" fmla="*/ 2147483647 w 14"/>
                <a:gd name="T9" fmla="*/ 2147483647 h 20"/>
                <a:gd name="T10" fmla="*/ 2147483647 w 14"/>
                <a:gd name="T11" fmla="*/ 2147483647 h 20"/>
                <a:gd name="T12" fmla="*/ 2147483647 w 14"/>
                <a:gd name="T13" fmla="*/ 2147483647 h 20"/>
                <a:gd name="T14" fmla="*/ 2147483647 w 14"/>
                <a:gd name="T15" fmla="*/ 2147483647 h 20"/>
                <a:gd name="T16" fmla="*/ 2147483647 w 14"/>
                <a:gd name="T17" fmla="*/ 2147483647 h 20"/>
                <a:gd name="T18" fmla="*/ 2147483647 w 14"/>
                <a:gd name="T19" fmla="*/ 2147483647 h 20"/>
                <a:gd name="T20" fmla="*/ 2147483647 w 14"/>
                <a:gd name="T21" fmla="*/ 2147483647 h 20"/>
                <a:gd name="T22" fmla="*/ 2147483647 w 14"/>
                <a:gd name="T23" fmla="*/ 2147483647 h 20"/>
                <a:gd name="T24" fmla="*/ 2147483647 w 14"/>
                <a:gd name="T25" fmla="*/ 2147483647 h 20"/>
                <a:gd name="T26" fmla="*/ 2147483647 w 14"/>
                <a:gd name="T27" fmla="*/ 2147483647 h 20"/>
                <a:gd name="T28" fmla="*/ 2147483647 w 14"/>
                <a:gd name="T29" fmla="*/ 2147483647 h 20"/>
                <a:gd name="T30" fmla="*/ 2147483647 w 14"/>
                <a:gd name="T31" fmla="*/ 2147483647 h 20"/>
                <a:gd name="T32" fmla="*/ 2147483647 w 14"/>
                <a:gd name="T33" fmla="*/ 2147483647 h 20"/>
                <a:gd name="T34" fmla="*/ 2147483647 w 14"/>
                <a:gd name="T35" fmla="*/ 2147483647 h 20"/>
                <a:gd name="T36" fmla="*/ 2147483647 w 14"/>
                <a:gd name="T37" fmla="*/ 2147483647 h 20"/>
                <a:gd name="T38" fmla="*/ 2147483647 w 14"/>
                <a:gd name="T39" fmla="*/ 2147483647 h 20"/>
                <a:gd name="T40" fmla="*/ 2147483647 w 14"/>
                <a:gd name="T41" fmla="*/ 2147483647 h 20"/>
                <a:gd name="T42" fmla="*/ 2147483647 w 14"/>
                <a:gd name="T43" fmla="*/ 2147483647 h 20"/>
                <a:gd name="T44" fmla="*/ 2147483647 w 14"/>
                <a:gd name="T45" fmla="*/ 2147483647 h 20"/>
                <a:gd name="T46" fmla="*/ 2147483647 w 14"/>
                <a:gd name="T47" fmla="*/ 2147483647 h 20"/>
                <a:gd name="T48" fmla="*/ 2147483647 w 14"/>
                <a:gd name="T49" fmla="*/ 2147483647 h 20"/>
                <a:gd name="T50" fmla="*/ 2147483647 w 14"/>
                <a:gd name="T51" fmla="*/ 2147483647 h 20"/>
                <a:gd name="T52" fmla="*/ 2147483647 w 14"/>
                <a:gd name="T53" fmla="*/ 2147483647 h 20"/>
                <a:gd name="T54" fmla="*/ 2147483647 w 14"/>
                <a:gd name="T55" fmla="*/ 2147483647 h 20"/>
                <a:gd name="T56" fmla="*/ 2147483647 w 14"/>
                <a:gd name="T57" fmla="*/ 2147483647 h 20"/>
                <a:gd name="T58" fmla="*/ 2147483647 w 14"/>
                <a:gd name="T59" fmla="*/ 2147483647 h 20"/>
                <a:gd name="T60" fmla="*/ 2147483647 w 14"/>
                <a:gd name="T61" fmla="*/ 0 h 20"/>
                <a:gd name="T62" fmla="*/ 2147483647 w 14"/>
                <a:gd name="T63" fmla="*/ 2147483647 h 20"/>
                <a:gd name="T64" fmla="*/ 2147483647 w 14"/>
                <a:gd name="T65" fmla="*/ 0 h 20"/>
                <a:gd name="T66" fmla="*/ 2147483647 w 14"/>
                <a:gd name="T67" fmla="*/ 0 h 20"/>
                <a:gd name="T68" fmla="*/ 2147483647 w 14"/>
                <a:gd name="T69" fmla="*/ 2147483647 h 20"/>
                <a:gd name="T70" fmla="*/ 2147483647 w 14"/>
                <a:gd name="T71" fmla="*/ 0 h 20"/>
                <a:gd name="T72" fmla="*/ 2147483647 w 14"/>
                <a:gd name="T73" fmla="*/ 2147483647 h 20"/>
                <a:gd name="T74" fmla="*/ 2147483647 w 14"/>
                <a:gd name="T75" fmla="*/ 0 h 20"/>
                <a:gd name="T76" fmla="*/ 2147483647 w 14"/>
                <a:gd name="T77" fmla="*/ 2147483647 h 20"/>
                <a:gd name="T78" fmla="*/ 2147483647 w 14"/>
                <a:gd name="T79" fmla="*/ 0 h 20"/>
                <a:gd name="T80" fmla="*/ 2147483647 w 14"/>
                <a:gd name="T81" fmla="*/ 2147483647 h 20"/>
                <a:gd name="T82" fmla="*/ 0 w 14"/>
                <a:gd name="T83" fmla="*/ 2147483647 h 20"/>
                <a:gd name="T84" fmla="*/ 0 w 14"/>
                <a:gd name="T85" fmla="*/ 0 h 20"/>
                <a:gd name="T86" fmla="*/ 0 w 14"/>
                <a:gd name="T87" fmla="*/ 0 h 20"/>
                <a:gd name="T88" fmla="*/ 0 w 14"/>
                <a:gd name="T89" fmla="*/ 0 h 20"/>
                <a:gd name="T90" fmla="*/ 0 w 14"/>
                <a:gd name="T91" fmla="*/ 0 h 20"/>
                <a:gd name="T92" fmla="*/ 0 w 14"/>
                <a:gd name="T93" fmla="*/ 0 h 20"/>
                <a:gd name="T94" fmla="*/ 0 w 14"/>
                <a:gd name="T95" fmla="*/ 0 h 20"/>
                <a:gd name="T96" fmla="*/ 0 w 14"/>
                <a:gd name="T97" fmla="*/ 0 h 20"/>
                <a:gd name="T98" fmla="*/ 0 w 14"/>
                <a:gd name="T99" fmla="*/ 0 h 20"/>
                <a:gd name="T100" fmla="*/ 2147483647 w 14"/>
                <a:gd name="T101" fmla="*/ 2147483647 h 20"/>
                <a:gd name="T102" fmla="*/ 2147483647 w 14"/>
                <a:gd name="T103" fmla="*/ 2147483647 h 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4" h="20">
                  <a:moveTo>
                    <a:pt x="5" y="5"/>
                  </a:moveTo>
                  <a:cubicBezTo>
                    <a:pt x="5" y="5"/>
                    <a:pt x="5" y="5"/>
                    <a:pt x="5" y="5"/>
                  </a:cubicBezTo>
                  <a:cubicBezTo>
                    <a:pt x="6" y="5"/>
                    <a:pt x="6" y="5"/>
                    <a:pt x="7" y="5"/>
                  </a:cubicBezTo>
                  <a:cubicBezTo>
                    <a:pt x="7" y="5"/>
                    <a:pt x="7" y="5"/>
                    <a:pt x="7" y="5"/>
                  </a:cubicBezTo>
                  <a:cubicBezTo>
                    <a:pt x="7" y="6"/>
                    <a:pt x="7" y="6"/>
                    <a:pt x="8" y="6"/>
                  </a:cubicBezTo>
                  <a:cubicBezTo>
                    <a:pt x="8" y="6"/>
                    <a:pt x="9" y="7"/>
                    <a:pt x="10" y="7"/>
                  </a:cubicBezTo>
                  <a:cubicBezTo>
                    <a:pt x="10" y="7"/>
                    <a:pt x="10" y="7"/>
                    <a:pt x="10" y="7"/>
                  </a:cubicBezTo>
                  <a:cubicBezTo>
                    <a:pt x="10" y="7"/>
                    <a:pt x="10" y="7"/>
                    <a:pt x="11" y="8"/>
                  </a:cubicBezTo>
                  <a:cubicBezTo>
                    <a:pt x="11" y="8"/>
                    <a:pt x="11" y="8"/>
                    <a:pt x="11" y="8"/>
                  </a:cubicBezTo>
                  <a:cubicBezTo>
                    <a:pt x="11" y="8"/>
                    <a:pt x="11" y="8"/>
                    <a:pt x="11" y="8"/>
                  </a:cubicBezTo>
                  <a:cubicBezTo>
                    <a:pt x="11" y="8"/>
                    <a:pt x="11" y="8"/>
                    <a:pt x="11" y="8"/>
                  </a:cubicBezTo>
                  <a:cubicBezTo>
                    <a:pt x="12" y="7"/>
                    <a:pt x="9" y="10"/>
                    <a:pt x="8" y="12"/>
                  </a:cubicBezTo>
                  <a:cubicBezTo>
                    <a:pt x="8" y="12"/>
                    <a:pt x="8" y="13"/>
                    <a:pt x="8" y="13"/>
                  </a:cubicBezTo>
                  <a:cubicBezTo>
                    <a:pt x="7" y="14"/>
                    <a:pt x="7" y="14"/>
                    <a:pt x="6" y="15"/>
                  </a:cubicBezTo>
                  <a:cubicBezTo>
                    <a:pt x="7" y="15"/>
                    <a:pt x="6" y="16"/>
                    <a:pt x="6" y="16"/>
                  </a:cubicBezTo>
                  <a:cubicBezTo>
                    <a:pt x="6" y="17"/>
                    <a:pt x="5" y="17"/>
                    <a:pt x="5" y="17"/>
                  </a:cubicBezTo>
                  <a:cubicBezTo>
                    <a:pt x="6" y="18"/>
                    <a:pt x="6" y="18"/>
                    <a:pt x="5" y="19"/>
                  </a:cubicBezTo>
                  <a:cubicBezTo>
                    <a:pt x="5" y="19"/>
                    <a:pt x="4" y="20"/>
                    <a:pt x="4" y="20"/>
                  </a:cubicBezTo>
                  <a:cubicBezTo>
                    <a:pt x="4" y="20"/>
                    <a:pt x="5" y="20"/>
                    <a:pt x="5" y="20"/>
                  </a:cubicBezTo>
                  <a:cubicBezTo>
                    <a:pt x="7" y="17"/>
                    <a:pt x="9" y="14"/>
                    <a:pt x="11" y="11"/>
                  </a:cubicBezTo>
                  <a:cubicBezTo>
                    <a:pt x="11" y="11"/>
                    <a:pt x="11" y="11"/>
                    <a:pt x="12" y="10"/>
                  </a:cubicBezTo>
                  <a:cubicBezTo>
                    <a:pt x="12" y="9"/>
                    <a:pt x="13" y="9"/>
                    <a:pt x="14" y="8"/>
                  </a:cubicBezTo>
                  <a:cubicBezTo>
                    <a:pt x="14" y="7"/>
                    <a:pt x="14" y="7"/>
                    <a:pt x="14" y="7"/>
                  </a:cubicBezTo>
                  <a:cubicBezTo>
                    <a:pt x="14" y="7"/>
                    <a:pt x="14" y="7"/>
                    <a:pt x="14" y="7"/>
                  </a:cubicBezTo>
                  <a:cubicBezTo>
                    <a:pt x="14" y="7"/>
                    <a:pt x="14" y="7"/>
                    <a:pt x="14" y="7"/>
                  </a:cubicBezTo>
                  <a:cubicBezTo>
                    <a:pt x="12" y="6"/>
                    <a:pt x="12" y="6"/>
                    <a:pt x="12" y="6"/>
                  </a:cubicBezTo>
                  <a:cubicBezTo>
                    <a:pt x="11" y="5"/>
                    <a:pt x="10" y="5"/>
                    <a:pt x="9" y="4"/>
                  </a:cubicBezTo>
                  <a:cubicBezTo>
                    <a:pt x="8" y="4"/>
                    <a:pt x="7" y="3"/>
                    <a:pt x="7" y="3"/>
                  </a:cubicBezTo>
                  <a:cubicBezTo>
                    <a:pt x="7" y="3"/>
                    <a:pt x="7" y="3"/>
                    <a:pt x="7" y="3"/>
                  </a:cubicBezTo>
                  <a:cubicBezTo>
                    <a:pt x="6" y="2"/>
                    <a:pt x="5" y="2"/>
                    <a:pt x="4" y="1"/>
                  </a:cubicBezTo>
                  <a:cubicBezTo>
                    <a:pt x="3" y="1"/>
                    <a:pt x="3" y="0"/>
                    <a:pt x="2" y="0"/>
                  </a:cubicBezTo>
                  <a:cubicBezTo>
                    <a:pt x="3" y="1"/>
                    <a:pt x="3" y="1"/>
                    <a:pt x="3" y="1"/>
                  </a:cubicBezTo>
                  <a:cubicBezTo>
                    <a:pt x="2" y="0"/>
                    <a:pt x="2" y="0"/>
                    <a:pt x="2" y="0"/>
                  </a:cubicBezTo>
                  <a:cubicBezTo>
                    <a:pt x="1" y="0"/>
                    <a:pt x="1" y="0"/>
                    <a:pt x="2" y="0"/>
                  </a:cubicBezTo>
                  <a:cubicBezTo>
                    <a:pt x="2" y="1"/>
                    <a:pt x="1" y="1"/>
                    <a:pt x="2" y="1"/>
                  </a:cubicBezTo>
                  <a:cubicBezTo>
                    <a:pt x="1" y="1"/>
                    <a:pt x="1" y="1"/>
                    <a:pt x="1" y="0"/>
                  </a:cubicBezTo>
                  <a:cubicBezTo>
                    <a:pt x="1" y="0"/>
                    <a:pt x="2" y="1"/>
                    <a:pt x="2" y="1"/>
                  </a:cubicBezTo>
                  <a:cubicBezTo>
                    <a:pt x="1" y="1"/>
                    <a:pt x="1" y="1"/>
                    <a:pt x="1" y="0"/>
                  </a:cubicBezTo>
                  <a:cubicBezTo>
                    <a:pt x="1" y="0"/>
                    <a:pt x="2" y="1"/>
                    <a:pt x="2" y="1"/>
                  </a:cubicBezTo>
                  <a:cubicBezTo>
                    <a:pt x="1" y="1"/>
                    <a:pt x="1" y="0"/>
                    <a:pt x="1" y="0"/>
                  </a:cubicBezTo>
                  <a:cubicBezTo>
                    <a:pt x="1" y="1"/>
                    <a:pt x="1" y="1"/>
                    <a:pt x="1" y="1"/>
                  </a:cubicBezTo>
                  <a:cubicBezTo>
                    <a:pt x="0" y="0"/>
                    <a:pt x="0" y="0"/>
                    <a:pt x="0" y="1"/>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1" y="1"/>
                  </a:cubicBezTo>
                  <a:cubicBezTo>
                    <a:pt x="2" y="2"/>
                    <a:pt x="4" y="4"/>
                    <a:pt x="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 name="组合 4"/>
          <p:cNvGrpSpPr/>
          <p:nvPr/>
        </p:nvGrpSpPr>
        <p:grpSpPr bwMode="auto">
          <a:xfrm rot="-5400000">
            <a:off x="2860346" y="2126475"/>
            <a:ext cx="2139022" cy="1014413"/>
            <a:chOff x="6262289" y="1918562"/>
            <a:chExt cx="1628738" cy="829514"/>
          </a:xfrm>
          <a:solidFill>
            <a:schemeClr val="accent1"/>
          </a:solidFill>
        </p:grpSpPr>
        <p:sp>
          <p:nvSpPr>
            <p:cNvPr id="29715" name="Freeform 60"/>
            <p:cNvSpPr/>
            <p:nvPr/>
          </p:nvSpPr>
          <p:spPr bwMode="auto">
            <a:xfrm>
              <a:off x="6262289" y="1918562"/>
              <a:ext cx="1455357" cy="829514"/>
            </a:xfrm>
            <a:custGeom>
              <a:avLst/>
              <a:gdLst>
                <a:gd name="T0" fmla="*/ 2147483647 w 66"/>
                <a:gd name="T1" fmla="*/ 2147483647 h 42"/>
                <a:gd name="T2" fmla="*/ 2147483647 w 66"/>
                <a:gd name="T3" fmla="*/ 2147483647 h 42"/>
                <a:gd name="T4" fmla="*/ 2147483647 w 66"/>
                <a:gd name="T5" fmla="*/ 2147483647 h 42"/>
                <a:gd name="T6" fmla="*/ 2147483647 w 66"/>
                <a:gd name="T7" fmla="*/ 2147483647 h 42"/>
                <a:gd name="T8" fmla="*/ 2147483647 w 66"/>
                <a:gd name="T9" fmla="*/ 2147483647 h 42"/>
                <a:gd name="T10" fmla="*/ 2147483647 w 66"/>
                <a:gd name="T11" fmla="*/ 2147483647 h 42"/>
                <a:gd name="T12" fmla="*/ 2147483647 w 66"/>
                <a:gd name="T13" fmla="*/ 2147483647 h 42"/>
                <a:gd name="T14" fmla="*/ 2147483647 w 66"/>
                <a:gd name="T15" fmla="*/ 2147483647 h 42"/>
                <a:gd name="T16" fmla="*/ 2147483647 w 66"/>
                <a:gd name="T17" fmla="*/ 2147483647 h 42"/>
                <a:gd name="T18" fmla="*/ 2147483647 w 66"/>
                <a:gd name="T19" fmla="*/ 2147483647 h 42"/>
                <a:gd name="T20" fmla="*/ 2147483647 w 66"/>
                <a:gd name="T21" fmla="*/ 2147483647 h 42"/>
                <a:gd name="T22" fmla="*/ 2147483647 w 66"/>
                <a:gd name="T23" fmla="*/ 2147483647 h 42"/>
                <a:gd name="T24" fmla="*/ 2147483647 w 66"/>
                <a:gd name="T25" fmla="*/ 2147483647 h 42"/>
                <a:gd name="T26" fmla="*/ 2147483647 w 66"/>
                <a:gd name="T27" fmla="*/ 2147483647 h 42"/>
                <a:gd name="T28" fmla="*/ 2147483647 w 66"/>
                <a:gd name="T29" fmla="*/ 2147483647 h 42"/>
                <a:gd name="T30" fmla="*/ 2147483647 w 66"/>
                <a:gd name="T31" fmla="*/ 2147483647 h 42"/>
                <a:gd name="T32" fmla="*/ 2147483647 w 66"/>
                <a:gd name="T33" fmla="*/ 2147483647 h 42"/>
                <a:gd name="T34" fmla="*/ 2147483647 w 66"/>
                <a:gd name="T35" fmla="*/ 2147483647 h 42"/>
                <a:gd name="T36" fmla="*/ 2147483647 w 66"/>
                <a:gd name="T37" fmla="*/ 2147483647 h 42"/>
                <a:gd name="T38" fmla="*/ 2147483647 w 66"/>
                <a:gd name="T39" fmla="*/ 2147483647 h 42"/>
                <a:gd name="T40" fmla="*/ 2147483647 w 66"/>
                <a:gd name="T41" fmla="*/ 2147483647 h 42"/>
                <a:gd name="T42" fmla="*/ 2147483647 w 66"/>
                <a:gd name="T43" fmla="*/ 2147483647 h 42"/>
                <a:gd name="T44" fmla="*/ 2147483647 w 66"/>
                <a:gd name="T45" fmla="*/ 2147483647 h 42"/>
                <a:gd name="T46" fmla="*/ 2147483647 w 66"/>
                <a:gd name="T47" fmla="*/ 2147483647 h 42"/>
                <a:gd name="T48" fmla="*/ 2147483647 w 66"/>
                <a:gd name="T49" fmla="*/ 2147483647 h 42"/>
                <a:gd name="T50" fmla="*/ 2147483647 w 66"/>
                <a:gd name="T51" fmla="*/ 2147483647 h 42"/>
                <a:gd name="T52" fmla="*/ 2147483647 w 66"/>
                <a:gd name="T53" fmla="*/ 2147483647 h 42"/>
                <a:gd name="T54" fmla="*/ 2147483647 w 66"/>
                <a:gd name="T55" fmla="*/ 2147483647 h 42"/>
                <a:gd name="T56" fmla="*/ 2147483647 w 66"/>
                <a:gd name="T57" fmla="*/ 2147483647 h 42"/>
                <a:gd name="T58" fmla="*/ 2147483647 w 66"/>
                <a:gd name="T59" fmla="*/ 2147483647 h 42"/>
                <a:gd name="T60" fmla="*/ 2147483647 w 66"/>
                <a:gd name="T61" fmla="*/ 2147483647 h 42"/>
                <a:gd name="T62" fmla="*/ 2147483647 w 66"/>
                <a:gd name="T63" fmla="*/ 2147483647 h 42"/>
                <a:gd name="T64" fmla="*/ 2147483647 w 66"/>
                <a:gd name="T65" fmla="*/ 2147483647 h 42"/>
                <a:gd name="T66" fmla="*/ 2147483647 w 66"/>
                <a:gd name="T67" fmla="*/ 2147483647 h 42"/>
                <a:gd name="T68" fmla="*/ 2147483647 w 66"/>
                <a:gd name="T69" fmla="*/ 2147483647 h 42"/>
                <a:gd name="T70" fmla="*/ 2147483647 w 66"/>
                <a:gd name="T71" fmla="*/ 2147483647 h 42"/>
                <a:gd name="T72" fmla="*/ 2147483647 w 66"/>
                <a:gd name="T73" fmla="*/ 2147483647 h 42"/>
                <a:gd name="T74" fmla="*/ 2147483647 w 66"/>
                <a:gd name="T75" fmla="*/ 2147483647 h 42"/>
                <a:gd name="T76" fmla="*/ 2147483647 w 66"/>
                <a:gd name="T77" fmla="*/ 2147483647 h 42"/>
                <a:gd name="T78" fmla="*/ 2147483647 w 66"/>
                <a:gd name="T79" fmla="*/ 2147483647 h 42"/>
                <a:gd name="T80" fmla="*/ 2147483647 w 66"/>
                <a:gd name="T81" fmla="*/ 2147483647 h 42"/>
                <a:gd name="T82" fmla="*/ 2147483647 w 66"/>
                <a:gd name="T83" fmla="*/ 2147483647 h 42"/>
                <a:gd name="T84" fmla="*/ 2147483647 w 66"/>
                <a:gd name="T85" fmla="*/ 2147483647 h 42"/>
                <a:gd name="T86" fmla="*/ 2147483647 w 66"/>
                <a:gd name="T87" fmla="*/ 2147483647 h 42"/>
                <a:gd name="T88" fmla="*/ 2147483647 w 66"/>
                <a:gd name="T89" fmla="*/ 2147483647 h 42"/>
                <a:gd name="T90" fmla="*/ 2147483647 w 66"/>
                <a:gd name="T91" fmla="*/ 2147483647 h 42"/>
                <a:gd name="T92" fmla="*/ 0 w 66"/>
                <a:gd name="T93" fmla="*/ 2147483647 h 42"/>
                <a:gd name="T94" fmla="*/ 0 w 66"/>
                <a:gd name="T95" fmla="*/ 2147483647 h 42"/>
                <a:gd name="T96" fmla="*/ 2147483647 w 66"/>
                <a:gd name="T97" fmla="*/ 2147483647 h 42"/>
                <a:gd name="T98" fmla="*/ 0 w 66"/>
                <a:gd name="T99" fmla="*/ 2147483647 h 42"/>
                <a:gd name="T100" fmla="*/ 0 w 66"/>
                <a:gd name="T101" fmla="*/ 2147483647 h 42"/>
                <a:gd name="T102" fmla="*/ 2147483647 w 66"/>
                <a:gd name="T103" fmla="*/ 2147483647 h 42"/>
                <a:gd name="T104" fmla="*/ 2147483647 w 66"/>
                <a:gd name="T105" fmla="*/ 2147483647 h 42"/>
                <a:gd name="T106" fmla="*/ 2147483647 w 66"/>
                <a:gd name="T107" fmla="*/ 2147483647 h 42"/>
                <a:gd name="T108" fmla="*/ 2147483647 w 66"/>
                <a:gd name="T109" fmla="*/ 2147483647 h 42"/>
                <a:gd name="T110" fmla="*/ 2147483647 w 66"/>
                <a:gd name="T111" fmla="*/ 2147483647 h 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6" h="42">
                  <a:moveTo>
                    <a:pt x="25" y="42"/>
                  </a:moveTo>
                  <a:cubicBezTo>
                    <a:pt x="25" y="42"/>
                    <a:pt x="24" y="42"/>
                    <a:pt x="25" y="42"/>
                  </a:cubicBezTo>
                  <a:cubicBezTo>
                    <a:pt x="27" y="42"/>
                    <a:pt x="28" y="42"/>
                    <a:pt x="30" y="42"/>
                  </a:cubicBezTo>
                  <a:cubicBezTo>
                    <a:pt x="30" y="42"/>
                    <a:pt x="30" y="42"/>
                    <a:pt x="30" y="42"/>
                  </a:cubicBezTo>
                  <a:cubicBezTo>
                    <a:pt x="31" y="42"/>
                    <a:pt x="33" y="42"/>
                    <a:pt x="34" y="42"/>
                  </a:cubicBezTo>
                  <a:cubicBezTo>
                    <a:pt x="36" y="42"/>
                    <a:pt x="39" y="42"/>
                    <a:pt x="41" y="42"/>
                  </a:cubicBezTo>
                  <a:cubicBezTo>
                    <a:pt x="41" y="42"/>
                    <a:pt x="41" y="42"/>
                    <a:pt x="42" y="42"/>
                  </a:cubicBezTo>
                  <a:cubicBezTo>
                    <a:pt x="43" y="42"/>
                    <a:pt x="44" y="42"/>
                    <a:pt x="46" y="42"/>
                  </a:cubicBezTo>
                  <a:cubicBezTo>
                    <a:pt x="46" y="42"/>
                    <a:pt x="46" y="42"/>
                    <a:pt x="46" y="42"/>
                  </a:cubicBezTo>
                  <a:cubicBezTo>
                    <a:pt x="46" y="42"/>
                    <a:pt x="47" y="42"/>
                    <a:pt x="47" y="42"/>
                  </a:cubicBezTo>
                  <a:cubicBezTo>
                    <a:pt x="47" y="42"/>
                    <a:pt x="48" y="42"/>
                    <a:pt x="48" y="42"/>
                  </a:cubicBezTo>
                  <a:cubicBezTo>
                    <a:pt x="52" y="41"/>
                    <a:pt x="56" y="41"/>
                    <a:pt x="60" y="41"/>
                  </a:cubicBezTo>
                  <a:cubicBezTo>
                    <a:pt x="61" y="41"/>
                    <a:pt x="62" y="41"/>
                    <a:pt x="63" y="41"/>
                  </a:cubicBezTo>
                  <a:cubicBezTo>
                    <a:pt x="65" y="41"/>
                    <a:pt x="65" y="41"/>
                    <a:pt x="65" y="41"/>
                  </a:cubicBezTo>
                  <a:cubicBezTo>
                    <a:pt x="65" y="41"/>
                    <a:pt x="65" y="39"/>
                    <a:pt x="65" y="39"/>
                  </a:cubicBezTo>
                  <a:cubicBezTo>
                    <a:pt x="65" y="37"/>
                    <a:pt x="65" y="35"/>
                    <a:pt x="65" y="33"/>
                  </a:cubicBezTo>
                  <a:cubicBezTo>
                    <a:pt x="65" y="31"/>
                    <a:pt x="65" y="30"/>
                    <a:pt x="65" y="28"/>
                  </a:cubicBezTo>
                  <a:cubicBezTo>
                    <a:pt x="66" y="25"/>
                    <a:pt x="66" y="22"/>
                    <a:pt x="66" y="20"/>
                  </a:cubicBezTo>
                  <a:cubicBezTo>
                    <a:pt x="66" y="20"/>
                    <a:pt x="66" y="14"/>
                    <a:pt x="66" y="16"/>
                  </a:cubicBezTo>
                  <a:cubicBezTo>
                    <a:pt x="66" y="14"/>
                    <a:pt x="66" y="12"/>
                    <a:pt x="66" y="11"/>
                  </a:cubicBezTo>
                  <a:cubicBezTo>
                    <a:pt x="66" y="11"/>
                    <a:pt x="65" y="10"/>
                    <a:pt x="65" y="6"/>
                  </a:cubicBezTo>
                  <a:cubicBezTo>
                    <a:pt x="65" y="4"/>
                    <a:pt x="65" y="1"/>
                    <a:pt x="65" y="1"/>
                  </a:cubicBezTo>
                  <a:cubicBezTo>
                    <a:pt x="65" y="0"/>
                    <a:pt x="65" y="3"/>
                    <a:pt x="65" y="2"/>
                  </a:cubicBezTo>
                  <a:cubicBezTo>
                    <a:pt x="66" y="8"/>
                    <a:pt x="65" y="14"/>
                    <a:pt x="64" y="20"/>
                  </a:cubicBezTo>
                  <a:cubicBezTo>
                    <a:pt x="64" y="23"/>
                    <a:pt x="64" y="26"/>
                    <a:pt x="64" y="29"/>
                  </a:cubicBezTo>
                  <a:cubicBezTo>
                    <a:pt x="64" y="32"/>
                    <a:pt x="63" y="35"/>
                    <a:pt x="63" y="39"/>
                  </a:cubicBezTo>
                  <a:cubicBezTo>
                    <a:pt x="63" y="39"/>
                    <a:pt x="63" y="39"/>
                    <a:pt x="63" y="39"/>
                  </a:cubicBezTo>
                  <a:cubicBezTo>
                    <a:pt x="63" y="39"/>
                    <a:pt x="63" y="39"/>
                    <a:pt x="63" y="39"/>
                  </a:cubicBezTo>
                  <a:cubicBezTo>
                    <a:pt x="63" y="39"/>
                    <a:pt x="63" y="39"/>
                    <a:pt x="63" y="39"/>
                  </a:cubicBezTo>
                  <a:cubicBezTo>
                    <a:pt x="62" y="39"/>
                    <a:pt x="60" y="39"/>
                    <a:pt x="59" y="39"/>
                  </a:cubicBezTo>
                  <a:cubicBezTo>
                    <a:pt x="55" y="39"/>
                    <a:pt x="51" y="39"/>
                    <a:pt x="47" y="39"/>
                  </a:cubicBezTo>
                  <a:cubicBezTo>
                    <a:pt x="38" y="40"/>
                    <a:pt x="29" y="40"/>
                    <a:pt x="26" y="40"/>
                  </a:cubicBezTo>
                  <a:cubicBezTo>
                    <a:pt x="25" y="40"/>
                    <a:pt x="25" y="40"/>
                    <a:pt x="25" y="40"/>
                  </a:cubicBezTo>
                  <a:cubicBezTo>
                    <a:pt x="21" y="40"/>
                    <a:pt x="16" y="40"/>
                    <a:pt x="13" y="40"/>
                  </a:cubicBezTo>
                  <a:cubicBezTo>
                    <a:pt x="11" y="40"/>
                    <a:pt x="10" y="40"/>
                    <a:pt x="8" y="40"/>
                  </a:cubicBezTo>
                  <a:cubicBezTo>
                    <a:pt x="9" y="40"/>
                    <a:pt x="9" y="40"/>
                    <a:pt x="10" y="40"/>
                  </a:cubicBezTo>
                  <a:cubicBezTo>
                    <a:pt x="8" y="40"/>
                    <a:pt x="7" y="40"/>
                    <a:pt x="6" y="40"/>
                  </a:cubicBezTo>
                  <a:cubicBezTo>
                    <a:pt x="3" y="41"/>
                    <a:pt x="5" y="41"/>
                    <a:pt x="6" y="41"/>
                  </a:cubicBezTo>
                  <a:cubicBezTo>
                    <a:pt x="7" y="41"/>
                    <a:pt x="6" y="41"/>
                    <a:pt x="7" y="41"/>
                  </a:cubicBezTo>
                  <a:cubicBezTo>
                    <a:pt x="6" y="41"/>
                    <a:pt x="6" y="41"/>
                    <a:pt x="4" y="41"/>
                  </a:cubicBezTo>
                  <a:cubicBezTo>
                    <a:pt x="4" y="41"/>
                    <a:pt x="8" y="41"/>
                    <a:pt x="7" y="41"/>
                  </a:cubicBezTo>
                  <a:cubicBezTo>
                    <a:pt x="6" y="41"/>
                    <a:pt x="5" y="41"/>
                    <a:pt x="4" y="41"/>
                  </a:cubicBezTo>
                  <a:cubicBezTo>
                    <a:pt x="4" y="41"/>
                    <a:pt x="7" y="41"/>
                    <a:pt x="7" y="41"/>
                  </a:cubicBezTo>
                  <a:cubicBezTo>
                    <a:pt x="7" y="41"/>
                    <a:pt x="4" y="41"/>
                    <a:pt x="4" y="41"/>
                  </a:cubicBezTo>
                  <a:cubicBezTo>
                    <a:pt x="4" y="41"/>
                    <a:pt x="5" y="41"/>
                    <a:pt x="6" y="41"/>
                  </a:cubicBezTo>
                  <a:cubicBezTo>
                    <a:pt x="2" y="42"/>
                    <a:pt x="1" y="42"/>
                    <a:pt x="4" y="42"/>
                  </a:cubicBezTo>
                  <a:cubicBezTo>
                    <a:pt x="3" y="42"/>
                    <a:pt x="1" y="42"/>
                    <a:pt x="0" y="42"/>
                  </a:cubicBezTo>
                  <a:cubicBezTo>
                    <a:pt x="0" y="42"/>
                    <a:pt x="0" y="42"/>
                    <a:pt x="0" y="42"/>
                  </a:cubicBezTo>
                  <a:cubicBezTo>
                    <a:pt x="0" y="42"/>
                    <a:pt x="1" y="42"/>
                    <a:pt x="2" y="42"/>
                  </a:cubicBezTo>
                  <a:cubicBezTo>
                    <a:pt x="0" y="42"/>
                    <a:pt x="0" y="42"/>
                    <a:pt x="0" y="42"/>
                  </a:cubicBezTo>
                  <a:cubicBezTo>
                    <a:pt x="0" y="42"/>
                    <a:pt x="0" y="42"/>
                    <a:pt x="0" y="42"/>
                  </a:cubicBezTo>
                  <a:cubicBezTo>
                    <a:pt x="1" y="42"/>
                    <a:pt x="1" y="42"/>
                    <a:pt x="2" y="42"/>
                  </a:cubicBezTo>
                  <a:cubicBezTo>
                    <a:pt x="1" y="42"/>
                    <a:pt x="1" y="42"/>
                    <a:pt x="1" y="42"/>
                  </a:cubicBezTo>
                  <a:cubicBezTo>
                    <a:pt x="1" y="42"/>
                    <a:pt x="1" y="42"/>
                    <a:pt x="2" y="42"/>
                  </a:cubicBezTo>
                  <a:cubicBezTo>
                    <a:pt x="3" y="42"/>
                    <a:pt x="5" y="42"/>
                    <a:pt x="5" y="42"/>
                  </a:cubicBezTo>
                  <a:cubicBezTo>
                    <a:pt x="12" y="42"/>
                    <a:pt x="18" y="42"/>
                    <a:pt x="25"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16" name="Freeform 61"/>
            <p:cNvSpPr/>
            <p:nvPr/>
          </p:nvSpPr>
          <p:spPr bwMode="auto">
            <a:xfrm>
              <a:off x="7475963" y="1979834"/>
              <a:ext cx="415064" cy="315780"/>
            </a:xfrm>
            <a:custGeom>
              <a:avLst/>
              <a:gdLst>
                <a:gd name="T0" fmla="*/ 2147483647 w 19"/>
                <a:gd name="T1" fmla="*/ 2147483647 h 16"/>
                <a:gd name="T2" fmla="*/ 2147483647 w 19"/>
                <a:gd name="T3" fmla="*/ 2147483647 h 16"/>
                <a:gd name="T4" fmla="*/ 2147483647 w 19"/>
                <a:gd name="T5" fmla="*/ 2147483647 h 16"/>
                <a:gd name="T6" fmla="*/ 2147483647 w 19"/>
                <a:gd name="T7" fmla="*/ 2147483647 h 16"/>
                <a:gd name="T8" fmla="*/ 2147483647 w 19"/>
                <a:gd name="T9" fmla="*/ 2147483647 h 16"/>
                <a:gd name="T10" fmla="*/ 2147483647 w 19"/>
                <a:gd name="T11" fmla="*/ 2147483647 h 16"/>
                <a:gd name="T12" fmla="*/ 2147483647 w 19"/>
                <a:gd name="T13" fmla="*/ 2147483647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2147483647 w 19"/>
                <a:gd name="T27" fmla="*/ 2147483647 h 16"/>
                <a:gd name="T28" fmla="*/ 2147483647 w 19"/>
                <a:gd name="T29" fmla="*/ 2147483647 h 16"/>
                <a:gd name="T30" fmla="*/ 2147483647 w 19"/>
                <a:gd name="T31" fmla="*/ 2147483647 h 16"/>
                <a:gd name="T32" fmla="*/ 2147483647 w 19"/>
                <a:gd name="T33" fmla="*/ 2147483647 h 16"/>
                <a:gd name="T34" fmla="*/ 2147483647 w 19"/>
                <a:gd name="T35" fmla="*/ 2147483647 h 16"/>
                <a:gd name="T36" fmla="*/ 2147483647 w 19"/>
                <a:gd name="T37" fmla="*/ 2147483647 h 16"/>
                <a:gd name="T38" fmla="*/ 2147483647 w 19"/>
                <a:gd name="T39" fmla="*/ 2147483647 h 16"/>
                <a:gd name="T40" fmla="*/ 2147483647 w 19"/>
                <a:gd name="T41" fmla="*/ 2147483647 h 16"/>
                <a:gd name="T42" fmla="*/ 2147483647 w 19"/>
                <a:gd name="T43" fmla="*/ 2147483647 h 16"/>
                <a:gd name="T44" fmla="*/ 2147483647 w 19"/>
                <a:gd name="T45" fmla="*/ 2147483647 h 16"/>
                <a:gd name="T46" fmla="*/ 2147483647 w 19"/>
                <a:gd name="T47" fmla="*/ 2147483647 h 16"/>
                <a:gd name="T48" fmla="*/ 2147483647 w 19"/>
                <a:gd name="T49" fmla="*/ 2147483647 h 16"/>
                <a:gd name="T50" fmla="*/ 2147483647 w 19"/>
                <a:gd name="T51" fmla="*/ 2147483647 h 16"/>
                <a:gd name="T52" fmla="*/ 2147483647 w 19"/>
                <a:gd name="T53" fmla="*/ 0 h 16"/>
                <a:gd name="T54" fmla="*/ 2147483647 w 19"/>
                <a:gd name="T55" fmla="*/ 0 h 16"/>
                <a:gd name="T56" fmla="*/ 2147483647 w 19"/>
                <a:gd name="T57" fmla="*/ 0 h 16"/>
                <a:gd name="T58" fmla="*/ 2147483647 w 19"/>
                <a:gd name="T59" fmla="*/ 2147483647 h 16"/>
                <a:gd name="T60" fmla="*/ 2147483647 w 19"/>
                <a:gd name="T61" fmla="*/ 2147483647 h 16"/>
                <a:gd name="T62" fmla="*/ 2147483647 w 19"/>
                <a:gd name="T63" fmla="*/ 2147483647 h 16"/>
                <a:gd name="T64" fmla="*/ 2147483647 w 19"/>
                <a:gd name="T65" fmla="*/ 2147483647 h 16"/>
                <a:gd name="T66" fmla="*/ 2147483647 w 19"/>
                <a:gd name="T67" fmla="*/ 2147483647 h 16"/>
                <a:gd name="T68" fmla="*/ 2147483647 w 19"/>
                <a:gd name="T69" fmla="*/ 2147483647 h 16"/>
                <a:gd name="T70" fmla="*/ 2147483647 w 19"/>
                <a:gd name="T71" fmla="*/ 2147483647 h 16"/>
                <a:gd name="T72" fmla="*/ 2147483647 w 19"/>
                <a:gd name="T73" fmla="*/ 2147483647 h 16"/>
                <a:gd name="T74" fmla="*/ 2147483647 w 19"/>
                <a:gd name="T75" fmla="*/ 2147483647 h 16"/>
                <a:gd name="T76" fmla="*/ 2147483647 w 19"/>
                <a:gd name="T77" fmla="*/ 2147483647 h 16"/>
                <a:gd name="T78" fmla="*/ 2147483647 w 19"/>
                <a:gd name="T79" fmla="*/ 2147483647 h 16"/>
                <a:gd name="T80" fmla="*/ 2147483647 w 19"/>
                <a:gd name="T81" fmla="*/ 2147483647 h 16"/>
                <a:gd name="T82" fmla="*/ 2147483647 w 19"/>
                <a:gd name="T83" fmla="*/ 2147483647 h 16"/>
                <a:gd name="T84" fmla="*/ 2147483647 w 19"/>
                <a:gd name="T85" fmla="*/ 2147483647 h 16"/>
                <a:gd name="T86" fmla="*/ 2147483647 w 19"/>
                <a:gd name="T87" fmla="*/ 2147483647 h 16"/>
                <a:gd name="T88" fmla="*/ 2147483647 w 19"/>
                <a:gd name="T89" fmla="*/ 2147483647 h 16"/>
                <a:gd name="T90" fmla="*/ 2147483647 w 19"/>
                <a:gd name="T91" fmla="*/ 2147483647 h 16"/>
                <a:gd name="T92" fmla="*/ 2147483647 w 19"/>
                <a:gd name="T93" fmla="*/ 2147483647 h 16"/>
                <a:gd name="T94" fmla="*/ 0 w 19"/>
                <a:gd name="T95" fmla="*/ 2147483647 h 16"/>
                <a:gd name="T96" fmla="*/ 0 w 19"/>
                <a:gd name="T97" fmla="*/ 2147483647 h 16"/>
                <a:gd name="T98" fmla="*/ 2147483647 w 19"/>
                <a:gd name="T99" fmla="*/ 2147483647 h 16"/>
                <a:gd name="T100" fmla="*/ 0 w 19"/>
                <a:gd name="T101" fmla="*/ 2147483647 h 16"/>
                <a:gd name="T102" fmla="*/ 0 w 19"/>
                <a:gd name="T103" fmla="*/ 2147483647 h 16"/>
                <a:gd name="T104" fmla="*/ 2147483647 w 19"/>
                <a:gd name="T105" fmla="*/ 2147483647 h 16"/>
                <a:gd name="T106" fmla="*/ 0 w 19"/>
                <a:gd name="T107" fmla="*/ 2147483647 h 16"/>
                <a:gd name="T108" fmla="*/ 2147483647 w 19"/>
                <a:gd name="T109" fmla="*/ 2147483647 h 16"/>
                <a:gd name="T110" fmla="*/ 2147483647 w 19"/>
                <a:gd name="T111" fmla="*/ 2147483647 h 16"/>
                <a:gd name="T112" fmla="*/ 2147483647 w 19"/>
                <a:gd name="T113" fmla="*/ 2147483647 h 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 h="16">
                  <a:moveTo>
                    <a:pt x="6" y="11"/>
                  </a:moveTo>
                  <a:cubicBezTo>
                    <a:pt x="6" y="11"/>
                    <a:pt x="6" y="11"/>
                    <a:pt x="6" y="11"/>
                  </a:cubicBezTo>
                  <a:cubicBezTo>
                    <a:pt x="6" y="10"/>
                    <a:pt x="7" y="10"/>
                    <a:pt x="7" y="9"/>
                  </a:cubicBezTo>
                  <a:cubicBezTo>
                    <a:pt x="7" y="9"/>
                    <a:pt x="7" y="9"/>
                    <a:pt x="7" y="9"/>
                  </a:cubicBezTo>
                  <a:cubicBezTo>
                    <a:pt x="7" y="9"/>
                    <a:pt x="7" y="9"/>
                    <a:pt x="8" y="8"/>
                  </a:cubicBezTo>
                  <a:cubicBezTo>
                    <a:pt x="8" y="8"/>
                    <a:pt x="9" y="7"/>
                    <a:pt x="9" y="6"/>
                  </a:cubicBezTo>
                  <a:cubicBezTo>
                    <a:pt x="9" y="6"/>
                    <a:pt x="9" y="6"/>
                    <a:pt x="9" y="6"/>
                  </a:cubicBezTo>
                  <a:cubicBezTo>
                    <a:pt x="9" y="6"/>
                    <a:pt x="9" y="5"/>
                    <a:pt x="9" y="5"/>
                  </a:cubicBezTo>
                  <a:cubicBezTo>
                    <a:pt x="9" y="5"/>
                    <a:pt x="9" y="5"/>
                    <a:pt x="9" y="5"/>
                  </a:cubicBezTo>
                  <a:cubicBezTo>
                    <a:pt x="9" y="5"/>
                    <a:pt x="9" y="5"/>
                    <a:pt x="9" y="5"/>
                  </a:cubicBezTo>
                  <a:cubicBezTo>
                    <a:pt x="9" y="5"/>
                    <a:pt x="9" y="5"/>
                    <a:pt x="9" y="5"/>
                  </a:cubicBezTo>
                  <a:cubicBezTo>
                    <a:pt x="10" y="5"/>
                    <a:pt x="10" y="4"/>
                    <a:pt x="10" y="4"/>
                  </a:cubicBezTo>
                  <a:cubicBezTo>
                    <a:pt x="10" y="4"/>
                    <a:pt x="10" y="4"/>
                    <a:pt x="10" y="4"/>
                  </a:cubicBezTo>
                  <a:cubicBezTo>
                    <a:pt x="10" y="4"/>
                    <a:pt x="11" y="5"/>
                    <a:pt x="11" y="5"/>
                  </a:cubicBezTo>
                  <a:cubicBezTo>
                    <a:pt x="12" y="7"/>
                    <a:pt x="12" y="7"/>
                    <a:pt x="12" y="7"/>
                  </a:cubicBezTo>
                  <a:cubicBezTo>
                    <a:pt x="12" y="7"/>
                    <a:pt x="13" y="8"/>
                    <a:pt x="13" y="8"/>
                  </a:cubicBezTo>
                  <a:cubicBezTo>
                    <a:pt x="14" y="9"/>
                    <a:pt x="14" y="10"/>
                    <a:pt x="14" y="10"/>
                  </a:cubicBezTo>
                  <a:cubicBezTo>
                    <a:pt x="15" y="10"/>
                    <a:pt x="16" y="11"/>
                    <a:pt x="16" y="11"/>
                  </a:cubicBezTo>
                  <a:cubicBezTo>
                    <a:pt x="16" y="11"/>
                    <a:pt x="16" y="12"/>
                    <a:pt x="16" y="12"/>
                  </a:cubicBezTo>
                  <a:cubicBezTo>
                    <a:pt x="17" y="12"/>
                    <a:pt x="17" y="12"/>
                    <a:pt x="18" y="13"/>
                  </a:cubicBezTo>
                  <a:cubicBezTo>
                    <a:pt x="18" y="14"/>
                    <a:pt x="19" y="14"/>
                    <a:pt x="19" y="14"/>
                  </a:cubicBezTo>
                  <a:cubicBezTo>
                    <a:pt x="19" y="15"/>
                    <a:pt x="19" y="14"/>
                    <a:pt x="19" y="14"/>
                  </a:cubicBezTo>
                  <a:cubicBezTo>
                    <a:pt x="17" y="11"/>
                    <a:pt x="15" y="8"/>
                    <a:pt x="13" y="4"/>
                  </a:cubicBezTo>
                  <a:cubicBezTo>
                    <a:pt x="12" y="4"/>
                    <a:pt x="12" y="4"/>
                    <a:pt x="12" y="4"/>
                  </a:cubicBezTo>
                  <a:cubicBezTo>
                    <a:pt x="12" y="3"/>
                    <a:pt x="11" y="3"/>
                    <a:pt x="11" y="2"/>
                  </a:cubicBezTo>
                  <a:cubicBezTo>
                    <a:pt x="11" y="2"/>
                    <a:pt x="10" y="1"/>
                    <a:pt x="10" y="1"/>
                  </a:cubicBezTo>
                  <a:cubicBezTo>
                    <a:pt x="10" y="0"/>
                    <a:pt x="10" y="0"/>
                    <a:pt x="10" y="0"/>
                  </a:cubicBezTo>
                  <a:cubicBezTo>
                    <a:pt x="10" y="0"/>
                    <a:pt x="9" y="0"/>
                    <a:pt x="9" y="0"/>
                  </a:cubicBezTo>
                  <a:cubicBezTo>
                    <a:pt x="9" y="0"/>
                    <a:pt x="9" y="0"/>
                    <a:pt x="9" y="0"/>
                  </a:cubicBezTo>
                  <a:cubicBezTo>
                    <a:pt x="9" y="1"/>
                    <a:pt x="8" y="2"/>
                    <a:pt x="8" y="3"/>
                  </a:cubicBezTo>
                  <a:cubicBezTo>
                    <a:pt x="7" y="4"/>
                    <a:pt x="7" y="5"/>
                    <a:pt x="7" y="5"/>
                  </a:cubicBezTo>
                  <a:cubicBezTo>
                    <a:pt x="7" y="6"/>
                    <a:pt x="6" y="6"/>
                    <a:pt x="6" y="7"/>
                  </a:cubicBezTo>
                  <a:cubicBezTo>
                    <a:pt x="5" y="8"/>
                    <a:pt x="5" y="8"/>
                    <a:pt x="4" y="9"/>
                  </a:cubicBezTo>
                  <a:cubicBezTo>
                    <a:pt x="4" y="9"/>
                    <a:pt x="4" y="9"/>
                    <a:pt x="4" y="9"/>
                  </a:cubicBezTo>
                  <a:cubicBezTo>
                    <a:pt x="4" y="10"/>
                    <a:pt x="3" y="10"/>
                    <a:pt x="2" y="12"/>
                  </a:cubicBezTo>
                  <a:cubicBezTo>
                    <a:pt x="2" y="12"/>
                    <a:pt x="1" y="13"/>
                    <a:pt x="1" y="13"/>
                  </a:cubicBezTo>
                  <a:cubicBezTo>
                    <a:pt x="2" y="13"/>
                    <a:pt x="2" y="13"/>
                    <a:pt x="2" y="13"/>
                  </a:cubicBezTo>
                  <a:cubicBezTo>
                    <a:pt x="1" y="13"/>
                    <a:pt x="1" y="14"/>
                    <a:pt x="1" y="14"/>
                  </a:cubicBezTo>
                  <a:cubicBezTo>
                    <a:pt x="0" y="15"/>
                    <a:pt x="1" y="14"/>
                    <a:pt x="1" y="14"/>
                  </a:cubicBezTo>
                  <a:cubicBezTo>
                    <a:pt x="1" y="14"/>
                    <a:pt x="1" y="14"/>
                    <a:pt x="2" y="14"/>
                  </a:cubicBezTo>
                  <a:cubicBezTo>
                    <a:pt x="1" y="14"/>
                    <a:pt x="1" y="14"/>
                    <a:pt x="1" y="15"/>
                  </a:cubicBezTo>
                  <a:cubicBezTo>
                    <a:pt x="1" y="15"/>
                    <a:pt x="2" y="14"/>
                    <a:pt x="2" y="14"/>
                  </a:cubicBezTo>
                  <a:cubicBezTo>
                    <a:pt x="1" y="14"/>
                    <a:pt x="1" y="15"/>
                    <a:pt x="1" y="15"/>
                  </a:cubicBezTo>
                  <a:cubicBezTo>
                    <a:pt x="1" y="15"/>
                    <a:pt x="2" y="14"/>
                    <a:pt x="2" y="14"/>
                  </a:cubicBezTo>
                  <a:cubicBezTo>
                    <a:pt x="2" y="14"/>
                    <a:pt x="1" y="15"/>
                    <a:pt x="1" y="15"/>
                  </a:cubicBezTo>
                  <a:cubicBezTo>
                    <a:pt x="1" y="15"/>
                    <a:pt x="1" y="15"/>
                    <a:pt x="1" y="15"/>
                  </a:cubicBezTo>
                  <a:cubicBezTo>
                    <a:pt x="1" y="15"/>
                    <a:pt x="0" y="16"/>
                    <a:pt x="1" y="15"/>
                  </a:cubicBezTo>
                  <a:cubicBezTo>
                    <a:pt x="1" y="15"/>
                    <a:pt x="1" y="16"/>
                    <a:pt x="0" y="16"/>
                  </a:cubicBezTo>
                  <a:cubicBezTo>
                    <a:pt x="0" y="16"/>
                    <a:pt x="0" y="16"/>
                    <a:pt x="0" y="16"/>
                  </a:cubicBezTo>
                  <a:cubicBezTo>
                    <a:pt x="0" y="16"/>
                    <a:pt x="1" y="16"/>
                    <a:pt x="1" y="16"/>
                  </a:cubicBezTo>
                  <a:cubicBezTo>
                    <a:pt x="0" y="16"/>
                    <a:pt x="0" y="16"/>
                    <a:pt x="0" y="16"/>
                  </a:cubicBezTo>
                  <a:cubicBezTo>
                    <a:pt x="0" y="16"/>
                    <a:pt x="0" y="16"/>
                    <a:pt x="0" y="16"/>
                  </a:cubicBezTo>
                  <a:cubicBezTo>
                    <a:pt x="1" y="16"/>
                    <a:pt x="1" y="16"/>
                    <a:pt x="1" y="16"/>
                  </a:cubicBezTo>
                  <a:cubicBezTo>
                    <a:pt x="0" y="16"/>
                    <a:pt x="0" y="16"/>
                    <a:pt x="0" y="16"/>
                  </a:cubicBezTo>
                  <a:cubicBezTo>
                    <a:pt x="1" y="16"/>
                    <a:pt x="1" y="16"/>
                    <a:pt x="1" y="16"/>
                  </a:cubicBezTo>
                  <a:cubicBezTo>
                    <a:pt x="1" y="16"/>
                    <a:pt x="2" y="15"/>
                    <a:pt x="2" y="15"/>
                  </a:cubicBezTo>
                  <a:cubicBezTo>
                    <a:pt x="3" y="14"/>
                    <a:pt x="5" y="12"/>
                    <a:pt x="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0" name="组合 1"/>
          <p:cNvGrpSpPr/>
          <p:nvPr/>
        </p:nvGrpSpPr>
        <p:grpSpPr bwMode="auto">
          <a:xfrm>
            <a:off x="1119188" y="1467303"/>
            <a:ext cx="2178050" cy="959146"/>
            <a:chOff x="783626" y="3401047"/>
            <a:chExt cx="2177317" cy="958773"/>
          </a:xfrm>
        </p:grpSpPr>
        <p:sp>
          <p:nvSpPr>
            <p:cNvPr id="42" name="Rectangle 16"/>
            <p:cNvSpPr/>
            <p:nvPr/>
          </p:nvSpPr>
          <p:spPr>
            <a:xfrm>
              <a:off x="783626" y="3651852"/>
              <a:ext cx="2177317" cy="707968"/>
            </a:xfrm>
            <a:prstGeom prst="rect">
              <a:avLst/>
            </a:prstGeom>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ms-MY" altLang="zh-CN" sz="1000">
                  <a:solidFill>
                    <a:srgbClr val="7F7F7F"/>
                  </a:solidFill>
                  <a:latin typeface="Open Sans Light" pitchFamily="34" charset="0"/>
                  <a:cs typeface="Open Sans Light" pitchFamily="34" charset="0"/>
                </a:rPr>
                <a:t>Praesent sodales odio sit amet odio tristi Praesent sodales odio sit amet odio tristi Lorem ipsum dol sit amet con etet ur adipiscing</a:t>
              </a:r>
              <a:endParaRPr lang="en-US" altLang="zh-CN" sz="1000">
                <a:solidFill>
                  <a:srgbClr val="7F7F7F"/>
                </a:solidFill>
                <a:latin typeface="Open Sans Light" pitchFamily="34" charset="0"/>
                <a:cs typeface="Open Sans Light" pitchFamily="34" charset="0"/>
              </a:endParaRPr>
            </a:p>
          </p:txBody>
        </p:sp>
        <p:sp>
          <p:nvSpPr>
            <p:cNvPr id="43" name="Rectangle 17"/>
            <p:cNvSpPr/>
            <p:nvPr/>
          </p:nvSpPr>
          <p:spPr>
            <a:xfrm>
              <a:off x="853452" y="3401047"/>
              <a:ext cx="2037664" cy="277791"/>
            </a:xfrm>
            <a:prstGeom prst="rect">
              <a:avLst/>
            </a:prstGeom>
          </p:spPr>
          <p:txBody>
            <a:bodyPr wrap="none">
              <a:spAutoFit/>
            </a:bodyPr>
            <a:lstStyle/>
            <a:p>
              <a:pPr algn="ctr">
                <a:defRPr/>
              </a:pPr>
              <a:r>
                <a:rPr lang="en-US" sz="1200" b="1" dirty="0">
                  <a:solidFill>
                    <a:schemeClr val="tx1">
                      <a:lumMod val="75000"/>
                      <a:lumOff val="25000"/>
                    </a:schemeClr>
                  </a:solidFill>
                  <a:latin typeface="Open Sans" pitchFamily="34" charset="0"/>
                  <a:ea typeface="Open Sans" pitchFamily="34" charset="0"/>
                  <a:cs typeface="Open Sans" pitchFamily="34" charset="0"/>
                </a:rPr>
                <a:t>BIG YOUR POWERPOINT</a:t>
              </a:r>
            </a:p>
          </p:txBody>
        </p:sp>
      </p:grpSp>
      <p:grpSp>
        <p:nvGrpSpPr>
          <p:cNvPr id="11" name="组合 1"/>
          <p:cNvGrpSpPr/>
          <p:nvPr/>
        </p:nvGrpSpPr>
        <p:grpSpPr bwMode="auto">
          <a:xfrm>
            <a:off x="5608638" y="1513355"/>
            <a:ext cx="2178050" cy="959146"/>
            <a:chOff x="783626" y="3401047"/>
            <a:chExt cx="2177317" cy="958773"/>
          </a:xfrm>
        </p:grpSpPr>
        <p:sp>
          <p:nvSpPr>
            <p:cNvPr id="45" name="Rectangle 16"/>
            <p:cNvSpPr/>
            <p:nvPr/>
          </p:nvSpPr>
          <p:spPr>
            <a:xfrm>
              <a:off x="783626" y="3651852"/>
              <a:ext cx="2177317" cy="707968"/>
            </a:xfrm>
            <a:prstGeom prst="rect">
              <a:avLst/>
            </a:prstGeom>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ms-MY" altLang="zh-CN" sz="1000">
                  <a:solidFill>
                    <a:srgbClr val="7F7F7F"/>
                  </a:solidFill>
                  <a:latin typeface="Open Sans Light" pitchFamily="34" charset="0"/>
                  <a:cs typeface="Open Sans Light" pitchFamily="34" charset="0"/>
                </a:rPr>
                <a:t>Praesent sodales odio sit amet odio tristi Praesent sodales odio sit amet odio tristi Lorem ipsum dol sit amet con etet ur adipiscing</a:t>
              </a:r>
              <a:endParaRPr lang="en-US" altLang="zh-CN" sz="1000">
                <a:solidFill>
                  <a:srgbClr val="7F7F7F"/>
                </a:solidFill>
                <a:latin typeface="Open Sans Light" pitchFamily="34" charset="0"/>
                <a:cs typeface="Open Sans Light" pitchFamily="34" charset="0"/>
              </a:endParaRPr>
            </a:p>
          </p:txBody>
        </p:sp>
        <p:sp>
          <p:nvSpPr>
            <p:cNvPr id="46" name="Rectangle 17"/>
            <p:cNvSpPr/>
            <p:nvPr/>
          </p:nvSpPr>
          <p:spPr>
            <a:xfrm>
              <a:off x="853452" y="3401047"/>
              <a:ext cx="2037664" cy="277790"/>
            </a:xfrm>
            <a:prstGeom prst="rect">
              <a:avLst/>
            </a:prstGeom>
          </p:spPr>
          <p:txBody>
            <a:bodyPr wrap="none">
              <a:spAutoFit/>
            </a:bodyPr>
            <a:lstStyle/>
            <a:p>
              <a:pPr algn="ctr">
                <a:defRPr/>
              </a:pPr>
              <a:r>
                <a:rPr lang="en-US" sz="1200" b="1" dirty="0">
                  <a:solidFill>
                    <a:schemeClr val="tx1">
                      <a:lumMod val="75000"/>
                      <a:lumOff val="25000"/>
                    </a:schemeClr>
                  </a:solidFill>
                  <a:latin typeface="Open Sans" pitchFamily="34" charset="0"/>
                  <a:ea typeface="Open Sans" pitchFamily="34" charset="0"/>
                  <a:cs typeface="Open Sans" pitchFamily="34" charset="0"/>
                </a:rPr>
                <a:t>BIG YOUR POWERPOINT</a:t>
              </a:r>
            </a:p>
          </p:txBody>
        </p:sp>
      </p:grpSp>
      <p:grpSp>
        <p:nvGrpSpPr>
          <p:cNvPr id="12" name="组合 1"/>
          <p:cNvGrpSpPr/>
          <p:nvPr/>
        </p:nvGrpSpPr>
        <p:grpSpPr bwMode="auto">
          <a:xfrm>
            <a:off x="5937250" y="2817094"/>
            <a:ext cx="2178050" cy="959146"/>
            <a:chOff x="783626" y="3401047"/>
            <a:chExt cx="2177317" cy="958773"/>
          </a:xfrm>
        </p:grpSpPr>
        <p:sp>
          <p:nvSpPr>
            <p:cNvPr id="48" name="Rectangle 16"/>
            <p:cNvSpPr/>
            <p:nvPr/>
          </p:nvSpPr>
          <p:spPr>
            <a:xfrm>
              <a:off x="783626" y="3651852"/>
              <a:ext cx="2177317" cy="707968"/>
            </a:xfrm>
            <a:prstGeom prst="rect">
              <a:avLst/>
            </a:prstGeom>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ms-MY" altLang="zh-CN" sz="1000">
                  <a:solidFill>
                    <a:srgbClr val="7F7F7F"/>
                  </a:solidFill>
                  <a:latin typeface="Open Sans Light" pitchFamily="34" charset="0"/>
                  <a:cs typeface="Open Sans Light" pitchFamily="34" charset="0"/>
                </a:rPr>
                <a:t>Praesent sodales odio sit amet odio tristi Praesent sodales odio sit amet odio tristi Lorem ipsum dol sit amet con etet ur adipiscing</a:t>
              </a:r>
              <a:endParaRPr lang="en-US" altLang="zh-CN" sz="1000">
                <a:solidFill>
                  <a:srgbClr val="7F7F7F"/>
                </a:solidFill>
                <a:latin typeface="Open Sans Light" pitchFamily="34" charset="0"/>
                <a:cs typeface="Open Sans Light" pitchFamily="34" charset="0"/>
              </a:endParaRPr>
            </a:p>
          </p:txBody>
        </p:sp>
        <p:sp>
          <p:nvSpPr>
            <p:cNvPr id="49" name="Rectangle 17"/>
            <p:cNvSpPr/>
            <p:nvPr/>
          </p:nvSpPr>
          <p:spPr>
            <a:xfrm>
              <a:off x="853452" y="3401047"/>
              <a:ext cx="2037664" cy="277791"/>
            </a:xfrm>
            <a:prstGeom prst="rect">
              <a:avLst/>
            </a:prstGeom>
          </p:spPr>
          <p:txBody>
            <a:bodyPr wrap="none">
              <a:spAutoFit/>
            </a:bodyPr>
            <a:lstStyle/>
            <a:p>
              <a:pPr algn="ctr">
                <a:defRPr/>
              </a:pPr>
              <a:r>
                <a:rPr lang="en-US" sz="1200" b="1" dirty="0">
                  <a:solidFill>
                    <a:schemeClr val="tx1">
                      <a:lumMod val="75000"/>
                      <a:lumOff val="25000"/>
                    </a:schemeClr>
                  </a:solidFill>
                  <a:latin typeface="Open Sans" pitchFamily="34" charset="0"/>
                  <a:ea typeface="Open Sans" pitchFamily="34" charset="0"/>
                  <a:cs typeface="Open Sans" pitchFamily="34" charset="0"/>
                </a:rPr>
                <a:t>BIG YOUR POWERPOINT</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6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900"/>
                                  </p:stCondLst>
                                  <p:childTnLst>
                                    <p:set>
                                      <p:cBhvr>
                                        <p:cTn id="12" dur="1" fill="hold">
                                          <p:stCondLst>
                                            <p:cond delay="0"/>
                                          </p:stCondLst>
                                        </p:cTn>
                                        <p:tgtEl>
                                          <p:spTgt spid="29701"/>
                                        </p:tgtEl>
                                        <p:attrNameLst>
                                          <p:attrName>style.visibility</p:attrName>
                                        </p:attrNameLst>
                                      </p:cBhvr>
                                      <p:to>
                                        <p:strVal val="visible"/>
                                      </p:to>
                                    </p:set>
                                    <p:animEffect transition="in" filter="fade">
                                      <p:cBhvr>
                                        <p:cTn id="13" dur="500"/>
                                        <p:tgtEl>
                                          <p:spTgt spid="29701"/>
                                        </p:tgtEl>
                                      </p:cBhvr>
                                    </p:animEffect>
                                  </p:childTnLst>
                                </p:cTn>
                              </p:par>
                              <p:par>
                                <p:cTn id="14" presetID="10" presetClass="entr" presetSubtype="0" fill="hold" grpId="0" nodeType="withEffect">
                                  <p:stCondLst>
                                    <p:cond delay="1200"/>
                                  </p:stCondLst>
                                  <p:childTnLst>
                                    <p:set>
                                      <p:cBhvr>
                                        <p:cTn id="15" dur="1" fill="hold">
                                          <p:stCondLst>
                                            <p:cond delay="0"/>
                                          </p:stCondLst>
                                        </p:cTn>
                                        <p:tgtEl>
                                          <p:spTgt spid="29702"/>
                                        </p:tgtEl>
                                        <p:attrNameLst>
                                          <p:attrName>style.visibility</p:attrName>
                                        </p:attrNameLst>
                                      </p:cBhvr>
                                      <p:to>
                                        <p:strVal val="visible"/>
                                      </p:to>
                                    </p:set>
                                    <p:animEffect transition="in" filter="fade">
                                      <p:cBhvr>
                                        <p:cTn id="16" dur="500"/>
                                        <p:tgtEl>
                                          <p:spTgt spid="29702"/>
                                        </p:tgtEl>
                                      </p:cBhvr>
                                    </p:animEffect>
                                  </p:childTnLst>
                                </p:cTn>
                              </p:par>
                              <p:par>
                                <p:cTn id="17" presetID="10" presetClass="entr" presetSubtype="0" fill="hold" nodeType="withEffect">
                                  <p:stCondLst>
                                    <p:cond delay="15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18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21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24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27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30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animBg="1"/>
      <p:bldP spid="2970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6"/>
          <p:cNvSpPr txBox="1">
            <a:spLocks noChangeArrowheads="1"/>
          </p:cNvSpPr>
          <p:nvPr/>
        </p:nvSpPr>
        <p:spPr bwMode="auto">
          <a:xfrm>
            <a:off x="819978" y="3861935"/>
            <a:ext cx="7677978" cy="21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4" tIns="25717" rIns="51434" bIns="25717">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a:lnSpc>
                <a:spcPct val="130000"/>
              </a:lnSpc>
              <a:spcBef>
                <a:spcPts val="0"/>
              </a:spcBef>
              <a:buNone/>
              <a:defRPr/>
            </a:pPr>
            <a:r>
              <a:rPr lang="zh-CN" altLang="en-US" sz="900" dirty="0">
                <a:solidFill>
                  <a:schemeClr val="bg1">
                    <a:lumMod val="65000"/>
                  </a:schemeClr>
                </a:solidFill>
                <a:latin typeface="方正清刻本悦宋简体" pitchFamily="2" charset="-122"/>
                <a:ea typeface="方正清刻本悦宋简体" pitchFamily="2" charset="-122"/>
              </a:rPr>
              <a:t>After you hit your content here, or by copying your text, choose paste in this box and choose to keep only the text. Your content is hit here, or by copying your text.</a:t>
            </a:r>
            <a:endParaRPr lang="en-US" altLang="zh-CN" sz="900" dirty="0">
              <a:solidFill>
                <a:schemeClr val="bg1">
                  <a:lumMod val="65000"/>
                </a:schemeClr>
              </a:solidFill>
              <a:latin typeface="方正清刻本悦宋简体" pitchFamily="2" charset="-122"/>
              <a:ea typeface="方正清刻本悦宋简体" pitchFamily="2" charset="-122"/>
            </a:endParaRPr>
          </a:p>
        </p:txBody>
      </p:sp>
      <p:sp>
        <p:nvSpPr>
          <p:cNvPr id="5" name="文本框 4"/>
          <p:cNvSpPr txBox="1"/>
          <p:nvPr/>
        </p:nvSpPr>
        <p:spPr>
          <a:xfrm>
            <a:off x="3638017" y="3221489"/>
            <a:ext cx="1783946" cy="328935"/>
          </a:xfrm>
          <a:prstGeom prst="rect">
            <a:avLst/>
          </a:prstGeom>
          <a:noFill/>
        </p:spPr>
        <p:txBody>
          <a:bodyPr wrap="square" lIns="51434" tIns="25717" rIns="51434" bIns="25717" rtlCol="0">
            <a:spAutoFit/>
          </a:bodyPr>
          <a:lstStyle/>
          <a:p>
            <a:r>
              <a:rPr lang="zh-CN" altLang="en-US" dirty="0">
                <a:solidFill>
                  <a:schemeClr val="accent1"/>
                </a:solidFill>
                <a:latin typeface="方正清刻本悦宋简体" pitchFamily="2" charset="-122"/>
                <a:ea typeface="方正清刻本悦宋简体" pitchFamily="2" charset="-122"/>
              </a:rPr>
              <a:t>Add your title</a:t>
            </a:r>
          </a:p>
        </p:txBody>
      </p:sp>
      <p:grpSp>
        <p:nvGrpSpPr>
          <p:cNvPr id="12" name="chenying0907 11"/>
          <p:cNvGrpSpPr/>
          <p:nvPr/>
        </p:nvGrpSpPr>
        <p:grpSpPr>
          <a:xfrm>
            <a:off x="1592063" y="1579223"/>
            <a:ext cx="1308714" cy="1182519"/>
            <a:chOff x="2122749" y="2104572"/>
            <a:chExt cx="1744951" cy="1576692"/>
          </a:xfrm>
        </p:grpSpPr>
        <p:sp>
          <p:nvSpPr>
            <p:cNvPr id="6" name="文本框 5"/>
            <p:cNvSpPr txBox="1"/>
            <p:nvPr/>
          </p:nvSpPr>
          <p:spPr>
            <a:xfrm>
              <a:off x="2125158" y="2702812"/>
              <a:ext cx="1742542" cy="397544"/>
            </a:xfrm>
            <a:prstGeom prst="rect">
              <a:avLst/>
            </a:prstGeom>
            <a:noFill/>
          </p:spPr>
          <p:txBody>
            <a:bodyPr wrap="square" lIns="51434" tIns="25717" rIns="51434" bIns="25717" rtlCol="0">
              <a:spAutoFit/>
            </a:bodyPr>
            <a:lstStyle/>
            <a:p>
              <a:r>
                <a:rPr lang="zh-CN" altLang="en-US" sz="1600" dirty="0">
                  <a:solidFill>
                    <a:schemeClr val="bg1">
                      <a:lumMod val="50000"/>
                    </a:schemeClr>
                  </a:solidFill>
                  <a:latin typeface="方正清刻本悦宋简体" pitchFamily="2" charset="-122"/>
                  <a:ea typeface="方正清刻本悦宋简体" pitchFamily="2" charset="-122"/>
                </a:rPr>
                <a:t>Keywords</a:t>
              </a:r>
              <a:r>
                <a:rPr lang="en-US" altLang="zh-CN" sz="1600" dirty="0">
                  <a:solidFill>
                    <a:schemeClr val="bg1">
                      <a:lumMod val="50000"/>
                    </a:schemeClr>
                  </a:solidFill>
                  <a:latin typeface="方正清刻本悦宋简体" pitchFamily="2" charset="-122"/>
                  <a:ea typeface="方正清刻本悦宋简体" pitchFamily="2" charset="-122"/>
                </a:rPr>
                <a:t>1</a:t>
              </a:r>
              <a:endParaRPr lang="zh-CN" altLang="en-US" sz="1600" dirty="0">
                <a:solidFill>
                  <a:schemeClr val="bg1">
                    <a:lumMod val="50000"/>
                  </a:schemeClr>
                </a:solidFill>
                <a:latin typeface="方正清刻本悦宋简体" pitchFamily="2" charset="-122"/>
                <a:ea typeface="方正清刻本悦宋简体" pitchFamily="2" charset="-122"/>
              </a:endParaRPr>
            </a:p>
          </p:txBody>
        </p:sp>
        <p:sp>
          <p:nvSpPr>
            <p:cNvPr id="8" name="chenying0907 86"/>
            <p:cNvSpPr>
              <a:spLocks noEditPoints="1"/>
            </p:cNvSpPr>
            <p:nvPr/>
          </p:nvSpPr>
          <p:spPr bwMode="auto">
            <a:xfrm>
              <a:off x="2122749" y="2104572"/>
              <a:ext cx="1620486" cy="1576692"/>
            </a:xfrm>
            <a:custGeom>
              <a:avLst/>
              <a:gdLst/>
              <a:ahLst/>
              <a:cxnLst>
                <a:cxn ang="0">
                  <a:pos x="303" y="104"/>
                </a:cxn>
                <a:cxn ang="0">
                  <a:pos x="288" y="65"/>
                </a:cxn>
                <a:cxn ang="0">
                  <a:pos x="259" y="35"/>
                </a:cxn>
                <a:cxn ang="0">
                  <a:pos x="223" y="13"/>
                </a:cxn>
                <a:cxn ang="0">
                  <a:pos x="182" y="2"/>
                </a:cxn>
                <a:cxn ang="0">
                  <a:pos x="141" y="2"/>
                </a:cxn>
                <a:cxn ang="0">
                  <a:pos x="113" y="9"/>
                </a:cxn>
                <a:cxn ang="0">
                  <a:pos x="72" y="29"/>
                </a:cxn>
                <a:cxn ang="0">
                  <a:pos x="36" y="61"/>
                </a:cxn>
                <a:cxn ang="0">
                  <a:pos x="11" y="98"/>
                </a:cxn>
                <a:cxn ang="0">
                  <a:pos x="0" y="141"/>
                </a:cxn>
                <a:cxn ang="0">
                  <a:pos x="4" y="171"/>
                </a:cxn>
                <a:cxn ang="0">
                  <a:pos x="28" y="208"/>
                </a:cxn>
                <a:cxn ang="0">
                  <a:pos x="65" y="237"/>
                </a:cxn>
                <a:cxn ang="0">
                  <a:pos x="93" y="250"/>
                </a:cxn>
                <a:cxn ang="0">
                  <a:pos x="141" y="256"/>
                </a:cxn>
                <a:cxn ang="0">
                  <a:pos x="167" y="261"/>
                </a:cxn>
                <a:cxn ang="0">
                  <a:pos x="168" y="262"/>
                </a:cxn>
                <a:cxn ang="0">
                  <a:pos x="190" y="265"/>
                </a:cxn>
                <a:cxn ang="0">
                  <a:pos x="225" y="252"/>
                </a:cxn>
                <a:cxn ang="0">
                  <a:pos x="255" y="233"/>
                </a:cxn>
                <a:cxn ang="0">
                  <a:pos x="285" y="196"/>
                </a:cxn>
                <a:cxn ang="0">
                  <a:pos x="303" y="150"/>
                </a:cxn>
                <a:cxn ang="0">
                  <a:pos x="306" y="119"/>
                </a:cxn>
                <a:cxn ang="0">
                  <a:pos x="266" y="212"/>
                </a:cxn>
                <a:cxn ang="0">
                  <a:pos x="240" y="237"/>
                </a:cxn>
                <a:cxn ang="0">
                  <a:pos x="207" y="254"/>
                </a:cxn>
                <a:cxn ang="0">
                  <a:pos x="203" y="254"/>
                </a:cxn>
                <a:cxn ang="0">
                  <a:pos x="211" y="248"/>
                </a:cxn>
                <a:cxn ang="0">
                  <a:pos x="208" y="245"/>
                </a:cxn>
                <a:cxn ang="0">
                  <a:pos x="196" y="251"/>
                </a:cxn>
                <a:cxn ang="0">
                  <a:pos x="150" y="250"/>
                </a:cxn>
                <a:cxn ang="0">
                  <a:pos x="128" y="247"/>
                </a:cxn>
                <a:cxn ang="0">
                  <a:pos x="97" y="241"/>
                </a:cxn>
                <a:cxn ang="0">
                  <a:pos x="65" y="226"/>
                </a:cxn>
                <a:cxn ang="0">
                  <a:pos x="29" y="197"/>
                </a:cxn>
                <a:cxn ang="0">
                  <a:pos x="13" y="174"/>
                </a:cxn>
                <a:cxn ang="0">
                  <a:pos x="7" y="149"/>
                </a:cxn>
                <a:cxn ang="0">
                  <a:pos x="13" y="115"/>
                </a:cxn>
                <a:cxn ang="0">
                  <a:pos x="39" y="69"/>
                </a:cxn>
                <a:cxn ang="0">
                  <a:pos x="59" y="47"/>
                </a:cxn>
                <a:cxn ang="0">
                  <a:pos x="97" y="22"/>
                </a:cxn>
                <a:cxn ang="0">
                  <a:pos x="139" y="9"/>
                </a:cxn>
                <a:cxn ang="0">
                  <a:pos x="161" y="7"/>
                </a:cxn>
                <a:cxn ang="0">
                  <a:pos x="193" y="11"/>
                </a:cxn>
                <a:cxn ang="0">
                  <a:pos x="244" y="35"/>
                </a:cxn>
                <a:cxn ang="0">
                  <a:pos x="269" y="55"/>
                </a:cxn>
                <a:cxn ang="0">
                  <a:pos x="287" y="83"/>
                </a:cxn>
                <a:cxn ang="0">
                  <a:pos x="296" y="115"/>
                </a:cxn>
                <a:cxn ang="0">
                  <a:pos x="292" y="160"/>
                </a:cxn>
                <a:cxn ang="0">
                  <a:pos x="273" y="204"/>
                </a:cxn>
              </a:cxnLst>
              <a:rect l="0" t="0" r="r" b="b"/>
              <a:pathLst>
                <a:path w="306" h="265">
                  <a:moveTo>
                    <a:pt x="306" y="119"/>
                  </a:moveTo>
                  <a:lnTo>
                    <a:pt x="306" y="119"/>
                  </a:lnTo>
                  <a:lnTo>
                    <a:pt x="303" y="104"/>
                  </a:lnTo>
                  <a:lnTo>
                    <a:pt x="299" y="90"/>
                  </a:lnTo>
                  <a:lnTo>
                    <a:pt x="295" y="78"/>
                  </a:lnTo>
                  <a:lnTo>
                    <a:pt x="288" y="65"/>
                  </a:lnTo>
                  <a:lnTo>
                    <a:pt x="280" y="54"/>
                  </a:lnTo>
                  <a:lnTo>
                    <a:pt x="270" y="44"/>
                  </a:lnTo>
                  <a:lnTo>
                    <a:pt x="259" y="35"/>
                  </a:lnTo>
                  <a:lnTo>
                    <a:pt x="248" y="27"/>
                  </a:lnTo>
                  <a:lnTo>
                    <a:pt x="236" y="20"/>
                  </a:lnTo>
                  <a:lnTo>
                    <a:pt x="223" y="13"/>
                  </a:lnTo>
                  <a:lnTo>
                    <a:pt x="209" y="9"/>
                  </a:lnTo>
                  <a:lnTo>
                    <a:pt x="196" y="5"/>
                  </a:lnTo>
                  <a:lnTo>
                    <a:pt x="182" y="2"/>
                  </a:lnTo>
                  <a:lnTo>
                    <a:pt x="168" y="0"/>
                  </a:lnTo>
                  <a:lnTo>
                    <a:pt x="154" y="0"/>
                  </a:lnTo>
                  <a:lnTo>
                    <a:pt x="141" y="2"/>
                  </a:lnTo>
                  <a:lnTo>
                    <a:pt x="141" y="2"/>
                  </a:lnTo>
                  <a:lnTo>
                    <a:pt x="127" y="5"/>
                  </a:lnTo>
                  <a:lnTo>
                    <a:pt x="113" y="9"/>
                  </a:lnTo>
                  <a:lnTo>
                    <a:pt x="99" y="14"/>
                  </a:lnTo>
                  <a:lnTo>
                    <a:pt x="86" y="21"/>
                  </a:lnTo>
                  <a:lnTo>
                    <a:pt x="72" y="29"/>
                  </a:lnTo>
                  <a:lnTo>
                    <a:pt x="59" y="39"/>
                  </a:lnTo>
                  <a:lnTo>
                    <a:pt x="47" y="49"/>
                  </a:lnTo>
                  <a:lnTo>
                    <a:pt x="36" y="61"/>
                  </a:lnTo>
                  <a:lnTo>
                    <a:pt x="26" y="72"/>
                  </a:lnTo>
                  <a:lnTo>
                    <a:pt x="18" y="86"/>
                  </a:lnTo>
                  <a:lnTo>
                    <a:pt x="11" y="98"/>
                  </a:lnTo>
                  <a:lnTo>
                    <a:pt x="6" y="113"/>
                  </a:lnTo>
                  <a:lnTo>
                    <a:pt x="2" y="127"/>
                  </a:lnTo>
                  <a:lnTo>
                    <a:pt x="0" y="141"/>
                  </a:lnTo>
                  <a:lnTo>
                    <a:pt x="0" y="156"/>
                  </a:lnTo>
                  <a:lnTo>
                    <a:pt x="4" y="171"/>
                  </a:lnTo>
                  <a:lnTo>
                    <a:pt x="4" y="171"/>
                  </a:lnTo>
                  <a:lnTo>
                    <a:pt x="10" y="184"/>
                  </a:lnTo>
                  <a:lnTo>
                    <a:pt x="17" y="196"/>
                  </a:lnTo>
                  <a:lnTo>
                    <a:pt x="28" y="208"/>
                  </a:lnTo>
                  <a:lnTo>
                    <a:pt x="39" y="219"/>
                  </a:lnTo>
                  <a:lnTo>
                    <a:pt x="51" y="229"/>
                  </a:lnTo>
                  <a:lnTo>
                    <a:pt x="65" y="237"/>
                  </a:lnTo>
                  <a:lnTo>
                    <a:pt x="79" y="244"/>
                  </a:lnTo>
                  <a:lnTo>
                    <a:pt x="93" y="250"/>
                  </a:lnTo>
                  <a:lnTo>
                    <a:pt x="93" y="250"/>
                  </a:lnTo>
                  <a:lnTo>
                    <a:pt x="108" y="252"/>
                  </a:lnTo>
                  <a:lnTo>
                    <a:pt x="124" y="255"/>
                  </a:lnTo>
                  <a:lnTo>
                    <a:pt x="141" y="256"/>
                  </a:lnTo>
                  <a:lnTo>
                    <a:pt x="156" y="259"/>
                  </a:lnTo>
                  <a:lnTo>
                    <a:pt x="156" y="259"/>
                  </a:lnTo>
                  <a:lnTo>
                    <a:pt x="167" y="261"/>
                  </a:lnTo>
                  <a:lnTo>
                    <a:pt x="167" y="261"/>
                  </a:lnTo>
                  <a:lnTo>
                    <a:pt x="167" y="262"/>
                  </a:lnTo>
                  <a:lnTo>
                    <a:pt x="168" y="262"/>
                  </a:lnTo>
                  <a:lnTo>
                    <a:pt x="168" y="262"/>
                  </a:lnTo>
                  <a:lnTo>
                    <a:pt x="179" y="265"/>
                  </a:lnTo>
                  <a:lnTo>
                    <a:pt x="190" y="265"/>
                  </a:lnTo>
                  <a:lnTo>
                    <a:pt x="203" y="262"/>
                  </a:lnTo>
                  <a:lnTo>
                    <a:pt x="214" y="258"/>
                  </a:lnTo>
                  <a:lnTo>
                    <a:pt x="225" y="252"/>
                  </a:lnTo>
                  <a:lnTo>
                    <a:pt x="236" y="247"/>
                  </a:lnTo>
                  <a:lnTo>
                    <a:pt x="255" y="233"/>
                  </a:lnTo>
                  <a:lnTo>
                    <a:pt x="255" y="233"/>
                  </a:lnTo>
                  <a:lnTo>
                    <a:pt x="266" y="222"/>
                  </a:lnTo>
                  <a:lnTo>
                    <a:pt x="277" y="210"/>
                  </a:lnTo>
                  <a:lnTo>
                    <a:pt x="285" y="196"/>
                  </a:lnTo>
                  <a:lnTo>
                    <a:pt x="293" y="182"/>
                  </a:lnTo>
                  <a:lnTo>
                    <a:pt x="299" y="166"/>
                  </a:lnTo>
                  <a:lnTo>
                    <a:pt x="303" y="150"/>
                  </a:lnTo>
                  <a:lnTo>
                    <a:pt x="306" y="134"/>
                  </a:lnTo>
                  <a:lnTo>
                    <a:pt x="306" y="119"/>
                  </a:lnTo>
                  <a:lnTo>
                    <a:pt x="306" y="119"/>
                  </a:lnTo>
                  <a:close/>
                  <a:moveTo>
                    <a:pt x="273" y="204"/>
                  </a:moveTo>
                  <a:lnTo>
                    <a:pt x="273" y="204"/>
                  </a:lnTo>
                  <a:lnTo>
                    <a:pt x="266" y="212"/>
                  </a:lnTo>
                  <a:lnTo>
                    <a:pt x="259" y="221"/>
                  </a:lnTo>
                  <a:lnTo>
                    <a:pt x="249" y="229"/>
                  </a:lnTo>
                  <a:lnTo>
                    <a:pt x="240" y="237"/>
                  </a:lnTo>
                  <a:lnTo>
                    <a:pt x="229" y="244"/>
                  </a:lnTo>
                  <a:lnTo>
                    <a:pt x="218" y="250"/>
                  </a:lnTo>
                  <a:lnTo>
                    <a:pt x="207" y="254"/>
                  </a:lnTo>
                  <a:lnTo>
                    <a:pt x="196" y="256"/>
                  </a:lnTo>
                  <a:lnTo>
                    <a:pt x="196" y="256"/>
                  </a:lnTo>
                  <a:lnTo>
                    <a:pt x="203" y="254"/>
                  </a:lnTo>
                  <a:lnTo>
                    <a:pt x="209" y="250"/>
                  </a:lnTo>
                  <a:lnTo>
                    <a:pt x="209" y="250"/>
                  </a:lnTo>
                  <a:lnTo>
                    <a:pt x="211" y="248"/>
                  </a:lnTo>
                  <a:lnTo>
                    <a:pt x="211" y="247"/>
                  </a:lnTo>
                  <a:lnTo>
                    <a:pt x="209" y="245"/>
                  </a:lnTo>
                  <a:lnTo>
                    <a:pt x="208" y="245"/>
                  </a:lnTo>
                  <a:lnTo>
                    <a:pt x="208" y="245"/>
                  </a:lnTo>
                  <a:lnTo>
                    <a:pt x="203" y="248"/>
                  </a:lnTo>
                  <a:lnTo>
                    <a:pt x="196" y="251"/>
                  </a:lnTo>
                  <a:lnTo>
                    <a:pt x="179" y="252"/>
                  </a:lnTo>
                  <a:lnTo>
                    <a:pt x="163" y="252"/>
                  </a:lnTo>
                  <a:lnTo>
                    <a:pt x="150" y="250"/>
                  </a:lnTo>
                  <a:lnTo>
                    <a:pt x="150" y="250"/>
                  </a:lnTo>
                  <a:lnTo>
                    <a:pt x="139" y="248"/>
                  </a:lnTo>
                  <a:lnTo>
                    <a:pt x="128" y="247"/>
                  </a:lnTo>
                  <a:lnTo>
                    <a:pt x="108" y="244"/>
                  </a:lnTo>
                  <a:lnTo>
                    <a:pt x="108" y="244"/>
                  </a:lnTo>
                  <a:lnTo>
                    <a:pt x="97" y="241"/>
                  </a:lnTo>
                  <a:lnTo>
                    <a:pt x="86" y="239"/>
                  </a:lnTo>
                  <a:lnTo>
                    <a:pt x="75" y="233"/>
                  </a:lnTo>
                  <a:lnTo>
                    <a:pt x="65" y="226"/>
                  </a:lnTo>
                  <a:lnTo>
                    <a:pt x="47" y="212"/>
                  </a:lnTo>
                  <a:lnTo>
                    <a:pt x="29" y="197"/>
                  </a:lnTo>
                  <a:lnTo>
                    <a:pt x="29" y="197"/>
                  </a:lnTo>
                  <a:lnTo>
                    <a:pt x="22" y="190"/>
                  </a:lnTo>
                  <a:lnTo>
                    <a:pt x="17" y="182"/>
                  </a:lnTo>
                  <a:lnTo>
                    <a:pt x="13" y="174"/>
                  </a:lnTo>
                  <a:lnTo>
                    <a:pt x="10" y="167"/>
                  </a:lnTo>
                  <a:lnTo>
                    <a:pt x="7" y="159"/>
                  </a:lnTo>
                  <a:lnTo>
                    <a:pt x="7" y="149"/>
                  </a:lnTo>
                  <a:lnTo>
                    <a:pt x="7" y="141"/>
                  </a:lnTo>
                  <a:lnTo>
                    <a:pt x="9" y="133"/>
                  </a:lnTo>
                  <a:lnTo>
                    <a:pt x="13" y="115"/>
                  </a:lnTo>
                  <a:lnTo>
                    <a:pt x="20" y="98"/>
                  </a:lnTo>
                  <a:lnTo>
                    <a:pt x="29" y="83"/>
                  </a:lnTo>
                  <a:lnTo>
                    <a:pt x="39" y="69"/>
                  </a:lnTo>
                  <a:lnTo>
                    <a:pt x="39" y="69"/>
                  </a:lnTo>
                  <a:lnTo>
                    <a:pt x="48" y="58"/>
                  </a:lnTo>
                  <a:lnTo>
                    <a:pt x="59" y="47"/>
                  </a:lnTo>
                  <a:lnTo>
                    <a:pt x="72" y="39"/>
                  </a:lnTo>
                  <a:lnTo>
                    <a:pt x="84" y="31"/>
                  </a:lnTo>
                  <a:lnTo>
                    <a:pt x="97" y="22"/>
                  </a:lnTo>
                  <a:lnTo>
                    <a:pt x="110" y="17"/>
                  </a:lnTo>
                  <a:lnTo>
                    <a:pt x="124" y="13"/>
                  </a:lnTo>
                  <a:lnTo>
                    <a:pt x="139" y="9"/>
                  </a:lnTo>
                  <a:lnTo>
                    <a:pt x="139" y="9"/>
                  </a:lnTo>
                  <a:lnTo>
                    <a:pt x="150" y="7"/>
                  </a:lnTo>
                  <a:lnTo>
                    <a:pt x="161" y="7"/>
                  </a:lnTo>
                  <a:lnTo>
                    <a:pt x="172" y="7"/>
                  </a:lnTo>
                  <a:lnTo>
                    <a:pt x="183" y="9"/>
                  </a:lnTo>
                  <a:lnTo>
                    <a:pt x="193" y="11"/>
                  </a:lnTo>
                  <a:lnTo>
                    <a:pt x="204" y="14"/>
                  </a:lnTo>
                  <a:lnTo>
                    <a:pt x="225" y="22"/>
                  </a:lnTo>
                  <a:lnTo>
                    <a:pt x="244" y="35"/>
                  </a:lnTo>
                  <a:lnTo>
                    <a:pt x="252" y="40"/>
                  </a:lnTo>
                  <a:lnTo>
                    <a:pt x="260" y="49"/>
                  </a:lnTo>
                  <a:lnTo>
                    <a:pt x="269" y="55"/>
                  </a:lnTo>
                  <a:lnTo>
                    <a:pt x="276" y="65"/>
                  </a:lnTo>
                  <a:lnTo>
                    <a:pt x="281" y="73"/>
                  </a:lnTo>
                  <a:lnTo>
                    <a:pt x="287" y="83"/>
                  </a:lnTo>
                  <a:lnTo>
                    <a:pt x="287" y="83"/>
                  </a:lnTo>
                  <a:lnTo>
                    <a:pt x="293" y="98"/>
                  </a:lnTo>
                  <a:lnTo>
                    <a:pt x="296" y="115"/>
                  </a:lnTo>
                  <a:lnTo>
                    <a:pt x="298" y="130"/>
                  </a:lnTo>
                  <a:lnTo>
                    <a:pt x="296" y="145"/>
                  </a:lnTo>
                  <a:lnTo>
                    <a:pt x="292" y="160"/>
                  </a:lnTo>
                  <a:lnTo>
                    <a:pt x="288" y="175"/>
                  </a:lnTo>
                  <a:lnTo>
                    <a:pt x="281" y="189"/>
                  </a:lnTo>
                  <a:lnTo>
                    <a:pt x="273" y="204"/>
                  </a:lnTo>
                  <a:lnTo>
                    <a:pt x="273" y="204"/>
                  </a:lnTo>
                  <a:close/>
                </a:path>
              </a:pathLst>
            </a:custGeom>
            <a:solidFill>
              <a:schemeClr val="bg1">
                <a:lumMod val="65000"/>
              </a:schemeClr>
            </a:solidFill>
            <a:ln w="9525">
              <a:noFill/>
              <a:round/>
            </a:ln>
          </p:spPr>
          <p:txBody>
            <a:bodyPr vert="horz" wrap="square" lIns="68580" tIns="34290" rIns="68580" bIns="34290" numCol="1" anchor="t" anchorCtr="0" compatLnSpc="1"/>
            <a:lstStyle/>
            <a:p>
              <a:endParaRPr lang="zh-CN" altLang="en-US" sz="1350"/>
            </a:p>
          </p:txBody>
        </p:sp>
      </p:grpSp>
      <p:grpSp>
        <p:nvGrpSpPr>
          <p:cNvPr id="13" name="chenying0907 12"/>
          <p:cNvGrpSpPr/>
          <p:nvPr/>
        </p:nvGrpSpPr>
        <p:grpSpPr>
          <a:xfrm>
            <a:off x="6167293" y="1579223"/>
            <a:ext cx="1306906" cy="1182519"/>
            <a:chOff x="8223059" y="2104572"/>
            <a:chExt cx="1742541" cy="1576692"/>
          </a:xfrm>
        </p:grpSpPr>
        <p:sp>
          <p:nvSpPr>
            <p:cNvPr id="7" name="文本框 6"/>
            <p:cNvSpPr txBox="1"/>
            <p:nvPr/>
          </p:nvSpPr>
          <p:spPr>
            <a:xfrm>
              <a:off x="8223059" y="2728536"/>
              <a:ext cx="1742541" cy="397544"/>
            </a:xfrm>
            <a:prstGeom prst="rect">
              <a:avLst/>
            </a:prstGeom>
            <a:noFill/>
          </p:spPr>
          <p:txBody>
            <a:bodyPr wrap="square" lIns="51434" tIns="25717" rIns="51434" bIns="25717" rtlCol="0">
              <a:spAutoFit/>
            </a:bodyPr>
            <a:lstStyle/>
            <a:p>
              <a:r>
                <a:rPr lang="zh-CN" altLang="en-US" sz="1600" dirty="0">
                  <a:solidFill>
                    <a:schemeClr val="bg1">
                      <a:lumMod val="50000"/>
                    </a:schemeClr>
                  </a:solidFill>
                  <a:latin typeface="方正清刻本悦宋简体" pitchFamily="2" charset="-122"/>
                  <a:ea typeface="方正清刻本悦宋简体" pitchFamily="2" charset="-122"/>
                </a:rPr>
                <a:t>Keywords</a:t>
              </a:r>
              <a:r>
                <a:rPr lang="en-US" altLang="zh-CN" sz="1600" dirty="0">
                  <a:solidFill>
                    <a:schemeClr val="bg1">
                      <a:lumMod val="50000"/>
                    </a:schemeClr>
                  </a:solidFill>
                  <a:latin typeface="方正清刻本悦宋简体" pitchFamily="2" charset="-122"/>
                  <a:ea typeface="方正清刻本悦宋简体" pitchFamily="2" charset="-122"/>
                </a:rPr>
                <a:t>2</a:t>
              </a:r>
              <a:endParaRPr lang="zh-CN" altLang="en-US" sz="1600" dirty="0">
                <a:solidFill>
                  <a:schemeClr val="bg1">
                    <a:lumMod val="50000"/>
                  </a:schemeClr>
                </a:solidFill>
                <a:latin typeface="方正清刻本悦宋简体" pitchFamily="2" charset="-122"/>
                <a:ea typeface="方正清刻本悦宋简体" pitchFamily="2" charset="-122"/>
              </a:endParaRPr>
            </a:p>
          </p:txBody>
        </p:sp>
        <p:sp>
          <p:nvSpPr>
            <p:cNvPr id="9" name="chenying0907 86"/>
            <p:cNvSpPr>
              <a:spLocks noEditPoints="1"/>
            </p:cNvSpPr>
            <p:nvPr/>
          </p:nvSpPr>
          <p:spPr bwMode="auto">
            <a:xfrm>
              <a:off x="8223059" y="2104572"/>
              <a:ext cx="1620486" cy="1576692"/>
            </a:xfrm>
            <a:custGeom>
              <a:avLst/>
              <a:gdLst/>
              <a:ahLst/>
              <a:cxnLst>
                <a:cxn ang="0">
                  <a:pos x="303" y="104"/>
                </a:cxn>
                <a:cxn ang="0">
                  <a:pos x="288" y="65"/>
                </a:cxn>
                <a:cxn ang="0">
                  <a:pos x="259" y="35"/>
                </a:cxn>
                <a:cxn ang="0">
                  <a:pos x="223" y="13"/>
                </a:cxn>
                <a:cxn ang="0">
                  <a:pos x="182" y="2"/>
                </a:cxn>
                <a:cxn ang="0">
                  <a:pos x="141" y="2"/>
                </a:cxn>
                <a:cxn ang="0">
                  <a:pos x="113" y="9"/>
                </a:cxn>
                <a:cxn ang="0">
                  <a:pos x="72" y="29"/>
                </a:cxn>
                <a:cxn ang="0">
                  <a:pos x="36" y="61"/>
                </a:cxn>
                <a:cxn ang="0">
                  <a:pos x="11" y="98"/>
                </a:cxn>
                <a:cxn ang="0">
                  <a:pos x="0" y="141"/>
                </a:cxn>
                <a:cxn ang="0">
                  <a:pos x="4" y="171"/>
                </a:cxn>
                <a:cxn ang="0">
                  <a:pos x="28" y="208"/>
                </a:cxn>
                <a:cxn ang="0">
                  <a:pos x="65" y="237"/>
                </a:cxn>
                <a:cxn ang="0">
                  <a:pos x="93" y="250"/>
                </a:cxn>
                <a:cxn ang="0">
                  <a:pos x="141" y="256"/>
                </a:cxn>
                <a:cxn ang="0">
                  <a:pos x="167" y="261"/>
                </a:cxn>
                <a:cxn ang="0">
                  <a:pos x="168" y="262"/>
                </a:cxn>
                <a:cxn ang="0">
                  <a:pos x="190" y="265"/>
                </a:cxn>
                <a:cxn ang="0">
                  <a:pos x="225" y="252"/>
                </a:cxn>
                <a:cxn ang="0">
                  <a:pos x="255" y="233"/>
                </a:cxn>
                <a:cxn ang="0">
                  <a:pos x="285" y="196"/>
                </a:cxn>
                <a:cxn ang="0">
                  <a:pos x="303" y="150"/>
                </a:cxn>
                <a:cxn ang="0">
                  <a:pos x="306" y="119"/>
                </a:cxn>
                <a:cxn ang="0">
                  <a:pos x="266" y="212"/>
                </a:cxn>
                <a:cxn ang="0">
                  <a:pos x="240" y="237"/>
                </a:cxn>
                <a:cxn ang="0">
                  <a:pos x="207" y="254"/>
                </a:cxn>
                <a:cxn ang="0">
                  <a:pos x="203" y="254"/>
                </a:cxn>
                <a:cxn ang="0">
                  <a:pos x="211" y="248"/>
                </a:cxn>
                <a:cxn ang="0">
                  <a:pos x="208" y="245"/>
                </a:cxn>
                <a:cxn ang="0">
                  <a:pos x="196" y="251"/>
                </a:cxn>
                <a:cxn ang="0">
                  <a:pos x="150" y="250"/>
                </a:cxn>
                <a:cxn ang="0">
                  <a:pos x="128" y="247"/>
                </a:cxn>
                <a:cxn ang="0">
                  <a:pos x="97" y="241"/>
                </a:cxn>
                <a:cxn ang="0">
                  <a:pos x="65" y="226"/>
                </a:cxn>
                <a:cxn ang="0">
                  <a:pos x="29" y="197"/>
                </a:cxn>
                <a:cxn ang="0">
                  <a:pos x="13" y="174"/>
                </a:cxn>
                <a:cxn ang="0">
                  <a:pos x="7" y="149"/>
                </a:cxn>
                <a:cxn ang="0">
                  <a:pos x="13" y="115"/>
                </a:cxn>
                <a:cxn ang="0">
                  <a:pos x="39" y="69"/>
                </a:cxn>
                <a:cxn ang="0">
                  <a:pos x="59" y="47"/>
                </a:cxn>
                <a:cxn ang="0">
                  <a:pos x="97" y="22"/>
                </a:cxn>
                <a:cxn ang="0">
                  <a:pos x="139" y="9"/>
                </a:cxn>
                <a:cxn ang="0">
                  <a:pos x="161" y="7"/>
                </a:cxn>
                <a:cxn ang="0">
                  <a:pos x="193" y="11"/>
                </a:cxn>
                <a:cxn ang="0">
                  <a:pos x="244" y="35"/>
                </a:cxn>
                <a:cxn ang="0">
                  <a:pos x="269" y="55"/>
                </a:cxn>
                <a:cxn ang="0">
                  <a:pos x="287" y="83"/>
                </a:cxn>
                <a:cxn ang="0">
                  <a:pos x="296" y="115"/>
                </a:cxn>
                <a:cxn ang="0">
                  <a:pos x="292" y="160"/>
                </a:cxn>
                <a:cxn ang="0">
                  <a:pos x="273" y="204"/>
                </a:cxn>
              </a:cxnLst>
              <a:rect l="0" t="0" r="r" b="b"/>
              <a:pathLst>
                <a:path w="306" h="265">
                  <a:moveTo>
                    <a:pt x="306" y="119"/>
                  </a:moveTo>
                  <a:lnTo>
                    <a:pt x="306" y="119"/>
                  </a:lnTo>
                  <a:lnTo>
                    <a:pt x="303" y="104"/>
                  </a:lnTo>
                  <a:lnTo>
                    <a:pt x="299" y="90"/>
                  </a:lnTo>
                  <a:lnTo>
                    <a:pt x="295" y="78"/>
                  </a:lnTo>
                  <a:lnTo>
                    <a:pt x="288" y="65"/>
                  </a:lnTo>
                  <a:lnTo>
                    <a:pt x="280" y="54"/>
                  </a:lnTo>
                  <a:lnTo>
                    <a:pt x="270" y="44"/>
                  </a:lnTo>
                  <a:lnTo>
                    <a:pt x="259" y="35"/>
                  </a:lnTo>
                  <a:lnTo>
                    <a:pt x="248" y="27"/>
                  </a:lnTo>
                  <a:lnTo>
                    <a:pt x="236" y="20"/>
                  </a:lnTo>
                  <a:lnTo>
                    <a:pt x="223" y="13"/>
                  </a:lnTo>
                  <a:lnTo>
                    <a:pt x="209" y="9"/>
                  </a:lnTo>
                  <a:lnTo>
                    <a:pt x="196" y="5"/>
                  </a:lnTo>
                  <a:lnTo>
                    <a:pt x="182" y="2"/>
                  </a:lnTo>
                  <a:lnTo>
                    <a:pt x="168" y="0"/>
                  </a:lnTo>
                  <a:lnTo>
                    <a:pt x="154" y="0"/>
                  </a:lnTo>
                  <a:lnTo>
                    <a:pt x="141" y="2"/>
                  </a:lnTo>
                  <a:lnTo>
                    <a:pt x="141" y="2"/>
                  </a:lnTo>
                  <a:lnTo>
                    <a:pt x="127" y="5"/>
                  </a:lnTo>
                  <a:lnTo>
                    <a:pt x="113" y="9"/>
                  </a:lnTo>
                  <a:lnTo>
                    <a:pt x="99" y="14"/>
                  </a:lnTo>
                  <a:lnTo>
                    <a:pt x="86" y="21"/>
                  </a:lnTo>
                  <a:lnTo>
                    <a:pt x="72" y="29"/>
                  </a:lnTo>
                  <a:lnTo>
                    <a:pt x="59" y="39"/>
                  </a:lnTo>
                  <a:lnTo>
                    <a:pt x="47" y="49"/>
                  </a:lnTo>
                  <a:lnTo>
                    <a:pt x="36" y="61"/>
                  </a:lnTo>
                  <a:lnTo>
                    <a:pt x="26" y="72"/>
                  </a:lnTo>
                  <a:lnTo>
                    <a:pt x="18" y="86"/>
                  </a:lnTo>
                  <a:lnTo>
                    <a:pt x="11" y="98"/>
                  </a:lnTo>
                  <a:lnTo>
                    <a:pt x="6" y="113"/>
                  </a:lnTo>
                  <a:lnTo>
                    <a:pt x="2" y="127"/>
                  </a:lnTo>
                  <a:lnTo>
                    <a:pt x="0" y="141"/>
                  </a:lnTo>
                  <a:lnTo>
                    <a:pt x="0" y="156"/>
                  </a:lnTo>
                  <a:lnTo>
                    <a:pt x="4" y="171"/>
                  </a:lnTo>
                  <a:lnTo>
                    <a:pt x="4" y="171"/>
                  </a:lnTo>
                  <a:lnTo>
                    <a:pt x="10" y="184"/>
                  </a:lnTo>
                  <a:lnTo>
                    <a:pt x="17" y="196"/>
                  </a:lnTo>
                  <a:lnTo>
                    <a:pt x="28" y="208"/>
                  </a:lnTo>
                  <a:lnTo>
                    <a:pt x="39" y="219"/>
                  </a:lnTo>
                  <a:lnTo>
                    <a:pt x="51" y="229"/>
                  </a:lnTo>
                  <a:lnTo>
                    <a:pt x="65" y="237"/>
                  </a:lnTo>
                  <a:lnTo>
                    <a:pt x="79" y="244"/>
                  </a:lnTo>
                  <a:lnTo>
                    <a:pt x="93" y="250"/>
                  </a:lnTo>
                  <a:lnTo>
                    <a:pt x="93" y="250"/>
                  </a:lnTo>
                  <a:lnTo>
                    <a:pt x="108" y="252"/>
                  </a:lnTo>
                  <a:lnTo>
                    <a:pt x="124" y="255"/>
                  </a:lnTo>
                  <a:lnTo>
                    <a:pt x="141" y="256"/>
                  </a:lnTo>
                  <a:lnTo>
                    <a:pt x="156" y="259"/>
                  </a:lnTo>
                  <a:lnTo>
                    <a:pt x="156" y="259"/>
                  </a:lnTo>
                  <a:lnTo>
                    <a:pt x="167" y="261"/>
                  </a:lnTo>
                  <a:lnTo>
                    <a:pt x="167" y="261"/>
                  </a:lnTo>
                  <a:lnTo>
                    <a:pt x="167" y="262"/>
                  </a:lnTo>
                  <a:lnTo>
                    <a:pt x="168" y="262"/>
                  </a:lnTo>
                  <a:lnTo>
                    <a:pt x="168" y="262"/>
                  </a:lnTo>
                  <a:lnTo>
                    <a:pt x="179" y="265"/>
                  </a:lnTo>
                  <a:lnTo>
                    <a:pt x="190" y="265"/>
                  </a:lnTo>
                  <a:lnTo>
                    <a:pt x="203" y="262"/>
                  </a:lnTo>
                  <a:lnTo>
                    <a:pt x="214" y="258"/>
                  </a:lnTo>
                  <a:lnTo>
                    <a:pt x="225" y="252"/>
                  </a:lnTo>
                  <a:lnTo>
                    <a:pt x="236" y="247"/>
                  </a:lnTo>
                  <a:lnTo>
                    <a:pt x="255" y="233"/>
                  </a:lnTo>
                  <a:lnTo>
                    <a:pt x="255" y="233"/>
                  </a:lnTo>
                  <a:lnTo>
                    <a:pt x="266" y="222"/>
                  </a:lnTo>
                  <a:lnTo>
                    <a:pt x="277" y="210"/>
                  </a:lnTo>
                  <a:lnTo>
                    <a:pt x="285" y="196"/>
                  </a:lnTo>
                  <a:lnTo>
                    <a:pt x="293" y="182"/>
                  </a:lnTo>
                  <a:lnTo>
                    <a:pt x="299" y="166"/>
                  </a:lnTo>
                  <a:lnTo>
                    <a:pt x="303" y="150"/>
                  </a:lnTo>
                  <a:lnTo>
                    <a:pt x="306" y="134"/>
                  </a:lnTo>
                  <a:lnTo>
                    <a:pt x="306" y="119"/>
                  </a:lnTo>
                  <a:lnTo>
                    <a:pt x="306" y="119"/>
                  </a:lnTo>
                  <a:close/>
                  <a:moveTo>
                    <a:pt x="273" y="204"/>
                  </a:moveTo>
                  <a:lnTo>
                    <a:pt x="273" y="204"/>
                  </a:lnTo>
                  <a:lnTo>
                    <a:pt x="266" y="212"/>
                  </a:lnTo>
                  <a:lnTo>
                    <a:pt x="259" y="221"/>
                  </a:lnTo>
                  <a:lnTo>
                    <a:pt x="249" y="229"/>
                  </a:lnTo>
                  <a:lnTo>
                    <a:pt x="240" y="237"/>
                  </a:lnTo>
                  <a:lnTo>
                    <a:pt x="229" y="244"/>
                  </a:lnTo>
                  <a:lnTo>
                    <a:pt x="218" y="250"/>
                  </a:lnTo>
                  <a:lnTo>
                    <a:pt x="207" y="254"/>
                  </a:lnTo>
                  <a:lnTo>
                    <a:pt x="196" y="256"/>
                  </a:lnTo>
                  <a:lnTo>
                    <a:pt x="196" y="256"/>
                  </a:lnTo>
                  <a:lnTo>
                    <a:pt x="203" y="254"/>
                  </a:lnTo>
                  <a:lnTo>
                    <a:pt x="209" y="250"/>
                  </a:lnTo>
                  <a:lnTo>
                    <a:pt x="209" y="250"/>
                  </a:lnTo>
                  <a:lnTo>
                    <a:pt x="211" y="248"/>
                  </a:lnTo>
                  <a:lnTo>
                    <a:pt x="211" y="247"/>
                  </a:lnTo>
                  <a:lnTo>
                    <a:pt x="209" y="245"/>
                  </a:lnTo>
                  <a:lnTo>
                    <a:pt x="208" y="245"/>
                  </a:lnTo>
                  <a:lnTo>
                    <a:pt x="208" y="245"/>
                  </a:lnTo>
                  <a:lnTo>
                    <a:pt x="203" y="248"/>
                  </a:lnTo>
                  <a:lnTo>
                    <a:pt x="196" y="251"/>
                  </a:lnTo>
                  <a:lnTo>
                    <a:pt x="179" y="252"/>
                  </a:lnTo>
                  <a:lnTo>
                    <a:pt x="163" y="252"/>
                  </a:lnTo>
                  <a:lnTo>
                    <a:pt x="150" y="250"/>
                  </a:lnTo>
                  <a:lnTo>
                    <a:pt x="150" y="250"/>
                  </a:lnTo>
                  <a:lnTo>
                    <a:pt x="139" y="248"/>
                  </a:lnTo>
                  <a:lnTo>
                    <a:pt x="128" y="247"/>
                  </a:lnTo>
                  <a:lnTo>
                    <a:pt x="108" y="244"/>
                  </a:lnTo>
                  <a:lnTo>
                    <a:pt x="108" y="244"/>
                  </a:lnTo>
                  <a:lnTo>
                    <a:pt x="97" y="241"/>
                  </a:lnTo>
                  <a:lnTo>
                    <a:pt x="86" y="239"/>
                  </a:lnTo>
                  <a:lnTo>
                    <a:pt x="75" y="233"/>
                  </a:lnTo>
                  <a:lnTo>
                    <a:pt x="65" y="226"/>
                  </a:lnTo>
                  <a:lnTo>
                    <a:pt x="47" y="212"/>
                  </a:lnTo>
                  <a:lnTo>
                    <a:pt x="29" y="197"/>
                  </a:lnTo>
                  <a:lnTo>
                    <a:pt x="29" y="197"/>
                  </a:lnTo>
                  <a:lnTo>
                    <a:pt x="22" y="190"/>
                  </a:lnTo>
                  <a:lnTo>
                    <a:pt x="17" y="182"/>
                  </a:lnTo>
                  <a:lnTo>
                    <a:pt x="13" y="174"/>
                  </a:lnTo>
                  <a:lnTo>
                    <a:pt x="10" y="167"/>
                  </a:lnTo>
                  <a:lnTo>
                    <a:pt x="7" y="159"/>
                  </a:lnTo>
                  <a:lnTo>
                    <a:pt x="7" y="149"/>
                  </a:lnTo>
                  <a:lnTo>
                    <a:pt x="7" y="141"/>
                  </a:lnTo>
                  <a:lnTo>
                    <a:pt x="9" y="133"/>
                  </a:lnTo>
                  <a:lnTo>
                    <a:pt x="13" y="115"/>
                  </a:lnTo>
                  <a:lnTo>
                    <a:pt x="20" y="98"/>
                  </a:lnTo>
                  <a:lnTo>
                    <a:pt x="29" y="83"/>
                  </a:lnTo>
                  <a:lnTo>
                    <a:pt x="39" y="69"/>
                  </a:lnTo>
                  <a:lnTo>
                    <a:pt x="39" y="69"/>
                  </a:lnTo>
                  <a:lnTo>
                    <a:pt x="48" y="58"/>
                  </a:lnTo>
                  <a:lnTo>
                    <a:pt x="59" y="47"/>
                  </a:lnTo>
                  <a:lnTo>
                    <a:pt x="72" y="39"/>
                  </a:lnTo>
                  <a:lnTo>
                    <a:pt x="84" y="31"/>
                  </a:lnTo>
                  <a:lnTo>
                    <a:pt x="97" y="22"/>
                  </a:lnTo>
                  <a:lnTo>
                    <a:pt x="110" y="17"/>
                  </a:lnTo>
                  <a:lnTo>
                    <a:pt x="124" y="13"/>
                  </a:lnTo>
                  <a:lnTo>
                    <a:pt x="139" y="9"/>
                  </a:lnTo>
                  <a:lnTo>
                    <a:pt x="139" y="9"/>
                  </a:lnTo>
                  <a:lnTo>
                    <a:pt x="150" y="7"/>
                  </a:lnTo>
                  <a:lnTo>
                    <a:pt x="161" y="7"/>
                  </a:lnTo>
                  <a:lnTo>
                    <a:pt x="172" y="7"/>
                  </a:lnTo>
                  <a:lnTo>
                    <a:pt x="183" y="9"/>
                  </a:lnTo>
                  <a:lnTo>
                    <a:pt x="193" y="11"/>
                  </a:lnTo>
                  <a:lnTo>
                    <a:pt x="204" y="14"/>
                  </a:lnTo>
                  <a:lnTo>
                    <a:pt x="225" y="22"/>
                  </a:lnTo>
                  <a:lnTo>
                    <a:pt x="244" y="35"/>
                  </a:lnTo>
                  <a:lnTo>
                    <a:pt x="252" y="40"/>
                  </a:lnTo>
                  <a:lnTo>
                    <a:pt x="260" y="49"/>
                  </a:lnTo>
                  <a:lnTo>
                    <a:pt x="269" y="55"/>
                  </a:lnTo>
                  <a:lnTo>
                    <a:pt x="276" y="65"/>
                  </a:lnTo>
                  <a:lnTo>
                    <a:pt x="281" y="73"/>
                  </a:lnTo>
                  <a:lnTo>
                    <a:pt x="287" y="83"/>
                  </a:lnTo>
                  <a:lnTo>
                    <a:pt x="287" y="83"/>
                  </a:lnTo>
                  <a:lnTo>
                    <a:pt x="293" y="98"/>
                  </a:lnTo>
                  <a:lnTo>
                    <a:pt x="296" y="115"/>
                  </a:lnTo>
                  <a:lnTo>
                    <a:pt x="298" y="130"/>
                  </a:lnTo>
                  <a:lnTo>
                    <a:pt x="296" y="145"/>
                  </a:lnTo>
                  <a:lnTo>
                    <a:pt x="292" y="160"/>
                  </a:lnTo>
                  <a:lnTo>
                    <a:pt x="288" y="175"/>
                  </a:lnTo>
                  <a:lnTo>
                    <a:pt x="281" y="189"/>
                  </a:lnTo>
                  <a:lnTo>
                    <a:pt x="273" y="204"/>
                  </a:lnTo>
                  <a:lnTo>
                    <a:pt x="273" y="204"/>
                  </a:lnTo>
                  <a:close/>
                </a:path>
              </a:pathLst>
            </a:custGeom>
            <a:solidFill>
              <a:schemeClr val="bg1">
                <a:lumMod val="65000"/>
              </a:schemeClr>
            </a:solidFill>
            <a:ln w="9525">
              <a:noFill/>
              <a:round/>
            </a:ln>
          </p:spPr>
          <p:txBody>
            <a:bodyPr vert="horz" wrap="square" lIns="68580" tIns="34290" rIns="68580" bIns="34290" numCol="1" anchor="t" anchorCtr="0" compatLnSpc="1"/>
            <a:lstStyle/>
            <a:p>
              <a:endParaRPr lang="zh-CN" altLang="en-US" sz="1350"/>
            </a:p>
          </p:txBody>
        </p:sp>
      </p:grpSp>
      <p:sp>
        <p:nvSpPr>
          <p:cNvPr id="10" name="chenying0907 138"/>
          <p:cNvSpPr>
            <a:spLocks noEditPoints="1"/>
          </p:cNvSpPr>
          <p:nvPr/>
        </p:nvSpPr>
        <p:spPr bwMode="auto">
          <a:xfrm rot="5400000">
            <a:off x="4183131" y="2718730"/>
            <a:ext cx="492715" cy="325348"/>
          </a:xfrm>
          <a:custGeom>
            <a:avLst/>
            <a:gdLst/>
            <a:ahLst/>
            <a:cxnLst>
              <a:cxn ang="0">
                <a:pos x="306" y="75"/>
              </a:cxn>
              <a:cxn ang="0">
                <a:pos x="301" y="64"/>
              </a:cxn>
              <a:cxn ang="0">
                <a:pos x="301" y="63"/>
              </a:cxn>
              <a:cxn ang="0">
                <a:pos x="264" y="33"/>
              </a:cxn>
              <a:cxn ang="0">
                <a:pos x="245" y="9"/>
              </a:cxn>
              <a:cxn ang="0">
                <a:pos x="239" y="1"/>
              </a:cxn>
              <a:cxn ang="0">
                <a:pos x="239" y="7"/>
              </a:cxn>
              <a:cxn ang="0">
                <a:pos x="253" y="30"/>
              </a:cxn>
              <a:cxn ang="0">
                <a:pos x="261" y="38"/>
              </a:cxn>
              <a:cxn ang="0">
                <a:pos x="252" y="30"/>
              </a:cxn>
              <a:cxn ang="0">
                <a:pos x="224" y="7"/>
              </a:cxn>
              <a:cxn ang="0">
                <a:pos x="205" y="0"/>
              </a:cxn>
              <a:cxn ang="0">
                <a:pos x="198" y="1"/>
              </a:cxn>
              <a:cxn ang="0">
                <a:pos x="198" y="3"/>
              </a:cxn>
              <a:cxn ang="0">
                <a:pos x="222" y="27"/>
              </a:cxn>
              <a:cxn ang="0">
                <a:pos x="201" y="20"/>
              </a:cxn>
              <a:cxn ang="0">
                <a:pos x="197" y="23"/>
              </a:cxn>
              <a:cxn ang="0">
                <a:pos x="234" y="60"/>
              </a:cxn>
              <a:cxn ang="0">
                <a:pos x="278" y="92"/>
              </a:cxn>
              <a:cxn ang="0">
                <a:pos x="241" y="102"/>
              </a:cxn>
              <a:cxn ang="0">
                <a:pos x="161" y="103"/>
              </a:cxn>
              <a:cxn ang="0">
                <a:pos x="23" y="102"/>
              </a:cxn>
              <a:cxn ang="0">
                <a:pos x="1" y="104"/>
              </a:cxn>
              <a:cxn ang="0">
                <a:pos x="4" y="108"/>
              </a:cxn>
              <a:cxn ang="0">
                <a:pos x="77" y="111"/>
              </a:cxn>
              <a:cxn ang="0">
                <a:pos x="209" y="108"/>
              </a:cxn>
              <a:cxn ang="0">
                <a:pos x="256" y="121"/>
              </a:cxn>
              <a:cxn ang="0">
                <a:pos x="219" y="179"/>
              </a:cxn>
              <a:cxn ang="0">
                <a:pos x="205" y="197"/>
              </a:cxn>
              <a:cxn ang="0">
                <a:pos x="202" y="206"/>
              </a:cxn>
              <a:cxn ang="0">
                <a:pos x="213" y="206"/>
              </a:cxn>
              <a:cxn ang="0">
                <a:pos x="215" y="206"/>
              </a:cxn>
              <a:cxn ang="0">
                <a:pos x="223" y="206"/>
              </a:cxn>
              <a:cxn ang="0">
                <a:pos x="244" y="177"/>
              </a:cxn>
              <a:cxn ang="0">
                <a:pos x="263" y="143"/>
              </a:cxn>
              <a:cxn ang="0">
                <a:pos x="282" y="117"/>
              </a:cxn>
              <a:cxn ang="0">
                <a:pos x="282" y="115"/>
              </a:cxn>
              <a:cxn ang="0">
                <a:pos x="285" y="103"/>
              </a:cxn>
              <a:cxn ang="0">
                <a:pos x="293" y="102"/>
              </a:cxn>
              <a:cxn ang="0">
                <a:pos x="293" y="102"/>
              </a:cxn>
              <a:cxn ang="0">
                <a:pos x="301" y="102"/>
              </a:cxn>
              <a:cxn ang="0">
                <a:pos x="301" y="100"/>
              </a:cxn>
              <a:cxn ang="0">
                <a:pos x="297" y="85"/>
              </a:cxn>
              <a:cxn ang="0">
                <a:pos x="304" y="88"/>
              </a:cxn>
              <a:cxn ang="0">
                <a:pos x="315" y="85"/>
              </a:cxn>
              <a:cxn ang="0">
                <a:pos x="286" y="84"/>
              </a:cxn>
              <a:cxn ang="0">
                <a:pos x="284" y="86"/>
              </a:cxn>
              <a:cxn ang="0">
                <a:pos x="271" y="74"/>
              </a:cxn>
              <a:cxn ang="0">
                <a:pos x="286" y="84"/>
              </a:cxn>
              <a:cxn ang="0">
                <a:pos x="245" y="36"/>
              </a:cxn>
              <a:cxn ang="0">
                <a:pos x="216" y="9"/>
              </a:cxn>
              <a:cxn ang="0">
                <a:pos x="245" y="36"/>
              </a:cxn>
              <a:cxn ang="0">
                <a:pos x="274" y="60"/>
              </a:cxn>
              <a:cxn ang="0">
                <a:pos x="292" y="75"/>
              </a:cxn>
              <a:cxn ang="0">
                <a:pos x="252" y="51"/>
              </a:cxn>
              <a:cxn ang="0">
                <a:pos x="260" y="55"/>
              </a:cxn>
            </a:cxnLst>
            <a:rect l="0" t="0" r="r" b="b"/>
            <a:pathLst>
              <a:path w="315" h="208">
                <a:moveTo>
                  <a:pt x="314" y="84"/>
                </a:moveTo>
                <a:lnTo>
                  <a:pt x="314" y="84"/>
                </a:lnTo>
                <a:lnTo>
                  <a:pt x="306" y="75"/>
                </a:lnTo>
                <a:lnTo>
                  <a:pt x="297" y="66"/>
                </a:lnTo>
                <a:lnTo>
                  <a:pt x="297" y="66"/>
                </a:lnTo>
                <a:lnTo>
                  <a:pt x="301" y="64"/>
                </a:lnTo>
                <a:lnTo>
                  <a:pt x="303" y="64"/>
                </a:lnTo>
                <a:lnTo>
                  <a:pt x="301" y="63"/>
                </a:lnTo>
                <a:lnTo>
                  <a:pt x="301" y="63"/>
                </a:lnTo>
                <a:lnTo>
                  <a:pt x="290" y="58"/>
                </a:lnTo>
                <a:lnTo>
                  <a:pt x="281" y="49"/>
                </a:lnTo>
                <a:lnTo>
                  <a:pt x="264" y="33"/>
                </a:lnTo>
                <a:lnTo>
                  <a:pt x="264" y="33"/>
                </a:lnTo>
                <a:lnTo>
                  <a:pt x="250" y="18"/>
                </a:lnTo>
                <a:lnTo>
                  <a:pt x="245" y="9"/>
                </a:lnTo>
                <a:lnTo>
                  <a:pt x="241" y="1"/>
                </a:lnTo>
                <a:lnTo>
                  <a:pt x="241" y="1"/>
                </a:lnTo>
                <a:lnTo>
                  <a:pt x="239" y="1"/>
                </a:lnTo>
                <a:lnTo>
                  <a:pt x="238" y="1"/>
                </a:lnTo>
                <a:lnTo>
                  <a:pt x="238" y="1"/>
                </a:lnTo>
                <a:lnTo>
                  <a:pt x="239" y="7"/>
                </a:lnTo>
                <a:lnTo>
                  <a:pt x="241" y="12"/>
                </a:lnTo>
                <a:lnTo>
                  <a:pt x="246" y="20"/>
                </a:lnTo>
                <a:lnTo>
                  <a:pt x="253" y="30"/>
                </a:lnTo>
                <a:lnTo>
                  <a:pt x="260" y="37"/>
                </a:lnTo>
                <a:lnTo>
                  <a:pt x="260" y="37"/>
                </a:lnTo>
                <a:lnTo>
                  <a:pt x="261" y="38"/>
                </a:lnTo>
                <a:lnTo>
                  <a:pt x="261" y="38"/>
                </a:lnTo>
                <a:lnTo>
                  <a:pt x="252" y="30"/>
                </a:lnTo>
                <a:lnTo>
                  <a:pt x="252" y="30"/>
                </a:lnTo>
                <a:lnTo>
                  <a:pt x="242" y="20"/>
                </a:lnTo>
                <a:lnTo>
                  <a:pt x="231" y="11"/>
                </a:lnTo>
                <a:lnTo>
                  <a:pt x="224" y="7"/>
                </a:lnTo>
                <a:lnTo>
                  <a:pt x="219" y="3"/>
                </a:lnTo>
                <a:lnTo>
                  <a:pt x="212" y="1"/>
                </a:lnTo>
                <a:lnTo>
                  <a:pt x="205" y="0"/>
                </a:lnTo>
                <a:lnTo>
                  <a:pt x="205" y="0"/>
                </a:lnTo>
                <a:lnTo>
                  <a:pt x="200" y="0"/>
                </a:lnTo>
                <a:lnTo>
                  <a:pt x="198" y="1"/>
                </a:lnTo>
                <a:lnTo>
                  <a:pt x="197" y="1"/>
                </a:lnTo>
                <a:lnTo>
                  <a:pt x="198" y="3"/>
                </a:lnTo>
                <a:lnTo>
                  <a:pt x="198" y="3"/>
                </a:lnTo>
                <a:lnTo>
                  <a:pt x="209" y="15"/>
                </a:lnTo>
                <a:lnTo>
                  <a:pt x="222" y="27"/>
                </a:lnTo>
                <a:lnTo>
                  <a:pt x="222" y="27"/>
                </a:lnTo>
                <a:lnTo>
                  <a:pt x="208" y="20"/>
                </a:lnTo>
                <a:lnTo>
                  <a:pt x="208" y="20"/>
                </a:lnTo>
                <a:lnTo>
                  <a:pt x="201" y="20"/>
                </a:lnTo>
                <a:lnTo>
                  <a:pt x="197" y="22"/>
                </a:lnTo>
                <a:lnTo>
                  <a:pt x="195" y="22"/>
                </a:lnTo>
                <a:lnTo>
                  <a:pt x="197" y="23"/>
                </a:lnTo>
                <a:lnTo>
                  <a:pt x="197" y="23"/>
                </a:lnTo>
                <a:lnTo>
                  <a:pt x="215" y="42"/>
                </a:lnTo>
                <a:lnTo>
                  <a:pt x="234" y="60"/>
                </a:lnTo>
                <a:lnTo>
                  <a:pt x="256" y="77"/>
                </a:lnTo>
                <a:lnTo>
                  <a:pt x="278" y="92"/>
                </a:lnTo>
                <a:lnTo>
                  <a:pt x="278" y="92"/>
                </a:lnTo>
                <a:lnTo>
                  <a:pt x="271" y="100"/>
                </a:lnTo>
                <a:lnTo>
                  <a:pt x="271" y="100"/>
                </a:lnTo>
                <a:lnTo>
                  <a:pt x="241" y="102"/>
                </a:lnTo>
                <a:lnTo>
                  <a:pt x="206" y="103"/>
                </a:lnTo>
                <a:lnTo>
                  <a:pt x="161" y="103"/>
                </a:lnTo>
                <a:lnTo>
                  <a:pt x="161" y="103"/>
                </a:lnTo>
                <a:lnTo>
                  <a:pt x="83" y="102"/>
                </a:lnTo>
                <a:lnTo>
                  <a:pt x="43" y="102"/>
                </a:lnTo>
                <a:lnTo>
                  <a:pt x="23" y="102"/>
                </a:lnTo>
                <a:lnTo>
                  <a:pt x="4" y="104"/>
                </a:lnTo>
                <a:lnTo>
                  <a:pt x="4" y="104"/>
                </a:lnTo>
                <a:lnTo>
                  <a:pt x="1" y="104"/>
                </a:lnTo>
                <a:lnTo>
                  <a:pt x="0" y="106"/>
                </a:lnTo>
                <a:lnTo>
                  <a:pt x="1" y="107"/>
                </a:lnTo>
                <a:lnTo>
                  <a:pt x="4" y="108"/>
                </a:lnTo>
                <a:lnTo>
                  <a:pt x="4" y="108"/>
                </a:lnTo>
                <a:lnTo>
                  <a:pt x="40" y="111"/>
                </a:lnTo>
                <a:lnTo>
                  <a:pt x="77" y="111"/>
                </a:lnTo>
                <a:lnTo>
                  <a:pt x="151" y="110"/>
                </a:lnTo>
                <a:lnTo>
                  <a:pt x="151" y="110"/>
                </a:lnTo>
                <a:lnTo>
                  <a:pt x="209" y="108"/>
                </a:lnTo>
                <a:lnTo>
                  <a:pt x="267" y="104"/>
                </a:lnTo>
                <a:lnTo>
                  <a:pt x="267" y="104"/>
                </a:lnTo>
                <a:lnTo>
                  <a:pt x="256" y="121"/>
                </a:lnTo>
                <a:lnTo>
                  <a:pt x="245" y="139"/>
                </a:lnTo>
                <a:lnTo>
                  <a:pt x="245" y="139"/>
                </a:lnTo>
                <a:lnTo>
                  <a:pt x="219" y="179"/>
                </a:lnTo>
                <a:lnTo>
                  <a:pt x="219" y="179"/>
                </a:lnTo>
                <a:lnTo>
                  <a:pt x="209" y="191"/>
                </a:lnTo>
                <a:lnTo>
                  <a:pt x="205" y="197"/>
                </a:lnTo>
                <a:lnTo>
                  <a:pt x="202" y="205"/>
                </a:lnTo>
                <a:lnTo>
                  <a:pt x="202" y="205"/>
                </a:lnTo>
                <a:lnTo>
                  <a:pt x="202" y="206"/>
                </a:lnTo>
                <a:lnTo>
                  <a:pt x="204" y="208"/>
                </a:lnTo>
                <a:lnTo>
                  <a:pt x="208" y="208"/>
                </a:lnTo>
                <a:lnTo>
                  <a:pt x="213" y="206"/>
                </a:lnTo>
                <a:lnTo>
                  <a:pt x="213" y="206"/>
                </a:lnTo>
                <a:lnTo>
                  <a:pt x="215" y="206"/>
                </a:lnTo>
                <a:lnTo>
                  <a:pt x="215" y="206"/>
                </a:lnTo>
                <a:lnTo>
                  <a:pt x="216" y="206"/>
                </a:lnTo>
                <a:lnTo>
                  <a:pt x="219" y="206"/>
                </a:lnTo>
                <a:lnTo>
                  <a:pt x="223" y="206"/>
                </a:lnTo>
                <a:lnTo>
                  <a:pt x="223" y="206"/>
                </a:lnTo>
                <a:lnTo>
                  <a:pt x="234" y="192"/>
                </a:lnTo>
                <a:lnTo>
                  <a:pt x="244" y="177"/>
                </a:lnTo>
                <a:lnTo>
                  <a:pt x="260" y="147"/>
                </a:lnTo>
                <a:lnTo>
                  <a:pt x="260" y="147"/>
                </a:lnTo>
                <a:lnTo>
                  <a:pt x="263" y="143"/>
                </a:lnTo>
                <a:lnTo>
                  <a:pt x="263" y="143"/>
                </a:lnTo>
                <a:lnTo>
                  <a:pt x="272" y="131"/>
                </a:lnTo>
                <a:lnTo>
                  <a:pt x="282" y="117"/>
                </a:lnTo>
                <a:lnTo>
                  <a:pt x="282" y="117"/>
                </a:lnTo>
                <a:lnTo>
                  <a:pt x="282" y="117"/>
                </a:lnTo>
                <a:lnTo>
                  <a:pt x="282" y="115"/>
                </a:lnTo>
                <a:lnTo>
                  <a:pt x="277" y="114"/>
                </a:lnTo>
                <a:lnTo>
                  <a:pt x="277" y="114"/>
                </a:lnTo>
                <a:lnTo>
                  <a:pt x="285" y="103"/>
                </a:lnTo>
                <a:lnTo>
                  <a:pt x="285" y="103"/>
                </a:lnTo>
                <a:lnTo>
                  <a:pt x="293" y="102"/>
                </a:lnTo>
                <a:lnTo>
                  <a:pt x="293" y="102"/>
                </a:lnTo>
                <a:lnTo>
                  <a:pt x="293" y="102"/>
                </a:lnTo>
                <a:lnTo>
                  <a:pt x="293" y="102"/>
                </a:lnTo>
                <a:lnTo>
                  <a:pt x="293" y="102"/>
                </a:lnTo>
                <a:lnTo>
                  <a:pt x="293" y="102"/>
                </a:lnTo>
                <a:lnTo>
                  <a:pt x="299" y="102"/>
                </a:lnTo>
                <a:lnTo>
                  <a:pt x="301" y="102"/>
                </a:lnTo>
                <a:lnTo>
                  <a:pt x="301" y="100"/>
                </a:lnTo>
                <a:lnTo>
                  <a:pt x="301" y="100"/>
                </a:lnTo>
                <a:lnTo>
                  <a:pt x="301" y="100"/>
                </a:lnTo>
                <a:lnTo>
                  <a:pt x="292" y="93"/>
                </a:lnTo>
                <a:lnTo>
                  <a:pt x="292" y="93"/>
                </a:lnTo>
                <a:lnTo>
                  <a:pt x="297" y="85"/>
                </a:lnTo>
                <a:lnTo>
                  <a:pt x="297" y="85"/>
                </a:lnTo>
                <a:lnTo>
                  <a:pt x="304" y="88"/>
                </a:lnTo>
                <a:lnTo>
                  <a:pt x="304" y="88"/>
                </a:lnTo>
                <a:lnTo>
                  <a:pt x="311" y="88"/>
                </a:lnTo>
                <a:lnTo>
                  <a:pt x="314" y="86"/>
                </a:lnTo>
                <a:lnTo>
                  <a:pt x="315" y="85"/>
                </a:lnTo>
                <a:lnTo>
                  <a:pt x="314" y="84"/>
                </a:lnTo>
                <a:lnTo>
                  <a:pt x="314" y="84"/>
                </a:lnTo>
                <a:close/>
                <a:moveTo>
                  <a:pt x="286" y="84"/>
                </a:moveTo>
                <a:lnTo>
                  <a:pt x="286" y="84"/>
                </a:lnTo>
                <a:lnTo>
                  <a:pt x="284" y="86"/>
                </a:lnTo>
                <a:lnTo>
                  <a:pt x="284" y="86"/>
                </a:lnTo>
                <a:lnTo>
                  <a:pt x="256" y="66"/>
                </a:lnTo>
                <a:lnTo>
                  <a:pt x="256" y="66"/>
                </a:lnTo>
                <a:lnTo>
                  <a:pt x="271" y="74"/>
                </a:lnTo>
                <a:lnTo>
                  <a:pt x="288" y="82"/>
                </a:lnTo>
                <a:lnTo>
                  <a:pt x="288" y="82"/>
                </a:lnTo>
                <a:lnTo>
                  <a:pt x="286" y="84"/>
                </a:lnTo>
                <a:lnTo>
                  <a:pt x="286" y="84"/>
                </a:lnTo>
                <a:close/>
                <a:moveTo>
                  <a:pt x="245" y="36"/>
                </a:moveTo>
                <a:lnTo>
                  <a:pt x="245" y="36"/>
                </a:lnTo>
                <a:lnTo>
                  <a:pt x="230" y="23"/>
                </a:lnTo>
                <a:lnTo>
                  <a:pt x="216" y="9"/>
                </a:lnTo>
                <a:lnTo>
                  <a:pt x="216" y="9"/>
                </a:lnTo>
                <a:lnTo>
                  <a:pt x="224" y="15"/>
                </a:lnTo>
                <a:lnTo>
                  <a:pt x="231" y="22"/>
                </a:lnTo>
                <a:lnTo>
                  <a:pt x="245" y="36"/>
                </a:lnTo>
                <a:lnTo>
                  <a:pt x="245" y="36"/>
                </a:lnTo>
                <a:close/>
                <a:moveTo>
                  <a:pt x="274" y="60"/>
                </a:moveTo>
                <a:lnTo>
                  <a:pt x="274" y="60"/>
                </a:lnTo>
                <a:lnTo>
                  <a:pt x="282" y="67"/>
                </a:lnTo>
                <a:lnTo>
                  <a:pt x="292" y="75"/>
                </a:lnTo>
                <a:lnTo>
                  <a:pt x="292" y="75"/>
                </a:lnTo>
                <a:lnTo>
                  <a:pt x="271" y="64"/>
                </a:lnTo>
                <a:lnTo>
                  <a:pt x="252" y="51"/>
                </a:lnTo>
                <a:lnTo>
                  <a:pt x="252" y="51"/>
                </a:lnTo>
                <a:lnTo>
                  <a:pt x="248" y="48"/>
                </a:lnTo>
                <a:lnTo>
                  <a:pt x="248" y="48"/>
                </a:lnTo>
                <a:lnTo>
                  <a:pt x="260" y="55"/>
                </a:lnTo>
                <a:lnTo>
                  <a:pt x="274" y="60"/>
                </a:lnTo>
                <a:lnTo>
                  <a:pt x="274" y="60"/>
                </a:lnTo>
                <a:close/>
              </a:path>
            </a:pathLst>
          </a:custGeom>
          <a:solidFill>
            <a:schemeClr val="accent1"/>
          </a:solidFill>
          <a:ln w="9525">
            <a:noFill/>
            <a:round/>
          </a:ln>
        </p:spPr>
        <p:txBody>
          <a:bodyPr vert="horz" wrap="square" lIns="68580" tIns="34290" rIns="68580" bIns="34290" numCol="1" anchor="t" anchorCtr="0" compatLnSpc="1"/>
          <a:lstStyle/>
          <a:p>
            <a:endParaRPr lang="zh-CN" altLang="en-US" sz="1350"/>
          </a:p>
        </p:txBody>
      </p:sp>
      <p:grpSp>
        <p:nvGrpSpPr>
          <p:cNvPr id="14" name="chenying0907 13"/>
          <p:cNvGrpSpPr/>
          <p:nvPr/>
        </p:nvGrpSpPr>
        <p:grpSpPr>
          <a:xfrm>
            <a:off x="3351766" y="1790387"/>
            <a:ext cx="2182034" cy="703882"/>
            <a:chOff x="4469022" y="2386125"/>
            <a:chExt cx="2909378" cy="938509"/>
          </a:xfrm>
        </p:grpSpPr>
        <p:sp>
          <p:nvSpPr>
            <p:cNvPr id="3" name="文本框 2"/>
            <p:cNvSpPr txBox="1"/>
            <p:nvPr/>
          </p:nvSpPr>
          <p:spPr>
            <a:xfrm>
              <a:off x="4890261" y="2661352"/>
              <a:ext cx="2253150" cy="479617"/>
            </a:xfrm>
            <a:prstGeom prst="rect">
              <a:avLst/>
            </a:prstGeom>
            <a:noFill/>
          </p:spPr>
          <p:txBody>
            <a:bodyPr wrap="square" lIns="51434" tIns="25717" rIns="51434" bIns="25717" rtlCol="0">
              <a:spAutoFit/>
            </a:bodyPr>
            <a:lstStyle/>
            <a:p>
              <a:r>
                <a:rPr lang="en-US" altLang="zh-CN" sz="2000" b="1" dirty="0">
                  <a:solidFill>
                    <a:schemeClr val="accent1"/>
                  </a:solidFill>
                  <a:latin typeface="方正静蕾简体" pitchFamily="2" charset="-122"/>
                  <a:ea typeface="方正静蕾简体" pitchFamily="2" charset="-122"/>
                </a:rPr>
                <a:t>CONTRAST</a:t>
              </a:r>
              <a:endParaRPr lang="zh-CN" altLang="en-US" sz="2000" b="1" dirty="0">
                <a:solidFill>
                  <a:schemeClr val="accent1"/>
                </a:solidFill>
                <a:latin typeface="方正静蕾简体" pitchFamily="2" charset="-122"/>
                <a:ea typeface="方正静蕾简体" pitchFamily="2" charset="-122"/>
              </a:endParaRPr>
            </a:p>
          </p:txBody>
        </p:sp>
        <p:sp>
          <p:nvSpPr>
            <p:cNvPr id="11" name="chenying0907 16"/>
            <p:cNvSpPr/>
            <p:nvPr/>
          </p:nvSpPr>
          <p:spPr bwMode="auto">
            <a:xfrm>
              <a:off x="4469022" y="2386125"/>
              <a:ext cx="2909378" cy="938509"/>
            </a:xfrm>
            <a:custGeom>
              <a:avLst/>
              <a:gdLst/>
              <a:ahLst/>
              <a:cxnLst>
                <a:cxn ang="0">
                  <a:pos x="408" y="5"/>
                </a:cxn>
                <a:cxn ang="0">
                  <a:pos x="408" y="0"/>
                </a:cxn>
                <a:cxn ang="0">
                  <a:pos x="407" y="5"/>
                </a:cxn>
                <a:cxn ang="0">
                  <a:pos x="357" y="4"/>
                </a:cxn>
                <a:cxn ang="0">
                  <a:pos x="210" y="12"/>
                </a:cxn>
                <a:cxn ang="0">
                  <a:pos x="159" y="15"/>
                </a:cxn>
                <a:cxn ang="0">
                  <a:pos x="107" y="19"/>
                </a:cxn>
                <a:cxn ang="0">
                  <a:pos x="57" y="25"/>
                </a:cxn>
                <a:cxn ang="0">
                  <a:pos x="22" y="30"/>
                </a:cxn>
                <a:cxn ang="0">
                  <a:pos x="0" y="27"/>
                </a:cxn>
                <a:cxn ang="0">
                  <a:pos x="6" y="31"/>
                </a:cxn>
                <a:cxn ang="0">
                  <a:pos x="15" y="33"/>
                </a:cxn>
                <a:cxn ang="0">
                  <a:pos x="39" y="30"/>
                </a:cxn>
                <a:cxn ang="0">
                  <a:pos x="90" y="25"/>
                </a:cxn>
                <a:cxn ang="0">
                  <a:pos x="129" y="20"/>
                </a:cxn>
                <a:cxn ang="0">
                  <a:pos x="170" y="20"/>
                </a:cxn>
                <a:cxn ang="0">
                  <a:pos x="250" y="14"/>
                </a:cxn>
                <a:cxn ang="0">
                  <a:pos x="381" y="9"/>
                </a:cxn>
                <a:cxn ang="0">
                  <a:pos x="406" y="41"/>
                </a:cxn>
                <a:cxn ang="0">
                  <a:pos x="407" y="103"/>
                </a:cxn>
                <a:cxn ang="0">
                  <a:pos x="406" y="175"/>
                </a:cxn>
                <a:cxn ang="0">
                  <a:pos x="361" y="176"/>
                </a:cxn>
                <a:cxn ang="0">
                  <a:pos x="316" y="181"/>
                </a:cxn>
                <a:cxn ang="0">
                  <a:pos x="233" y="183"/>
                </a:cxn>
                <a:cxn ang="0">
                  <a:pos x="180" y="181"/>
                </a:cxn>
                <a:cxn ang="0">
                  <a:pos x="103" y="186"/>
                </a:cxn>
                <a:cxn ang="0">
                  <a:pos x="42" y="186"/>
                </a:cxn>
                <a:cxn ang="0">
                  <a:pos x="15" y="186"/>
                </a:cxn>
                <a:cxn ang="0">
                  <a:pos x="15" y="177"/>
                </a:cxn>
                <a:cxn ang="0">
                  <a:pos x="13" y="150"/>
                </a:cxn>
                <a:cxn ang="0">
                  <a:pos x="12" y="62"/>
                </a:cxn>
                <a:cxn ang="0">
                  <a:pos x="12" y="40"/>
                </a:cxn>
                <a:cxn ang="0">
                  <a:pos x="8" y="33"/>
                </a:cxn>
                <a:cxn ang="0">
                  <a:pos x="8" y="44"/>
                </a:cxn>
                <a:cxn ang="0">
                  <a:pos x="8" y="74"/>
                </a:cxn>
                <a:cxn ang="0">
                  <a:pos x="8" y="150"/>
                </a:cxn>
                <a:cxn ang="0">
                  <a:pos x="11" y="187"/>
                </a:cxn>
                <a:cxn ang="0">
                  <a:pos x="2" y="190"/>
                </a:cxn>
                <a:cxn ang="0">
                  <a:pos x="11" y="188"/>
                </a:cxn>
                <a:cxn ang="0">
                  <a:pos x="11" y="190"/>
                </a:cxn>
                <a:cxn ang="0">
                  <a:pos x="13" y="188"/>
                </a:cxn>
                <a:cxn ang="0">
                  <a:pos x="56" y="190"/>
                </a:cxn>
                <a:cxn ang="0">
                  <a:pos x="106" y="188"/>
                </a:cxn>
                <a:cxn ang="0">
                  <a:pos x="187" y="187"/>
                </a:cxn>
                <a:cxn ang="0">
                  <a:pos x="238" y="188"/>
                </a:cxn>
                <a:cxn ang="0">
                  <a:pos x="313" y="186"/>
                </a:cxn>
                <a:cxn ang="0">
                  <a:pos x="363" y="181"/>
                </a:cxn>
                <a:cxn ang="0">
                  <a:pos x="406" y="180"/>
                </a:cxn>
                <a:cxn ang="0">
                  <a:pos x="406" y="192"/>
                </a:cxn>
                <a:cxn ang="0">
                  <a:pos x="408" y="190"/>
                </a:cxn>
                <a:cxn ang="0">
                  <a:pos x="408" y="180"/>
                </a:cxn>
                <a:cxn ang="0">
                  <a:pos x="412" y="179"/>
                </a:cxn>
                <a:cxn ang="0">
                  <a:pos x="414" y="175"/>
                </a:cxn>
                <a:cxn ang="0">
                  <a:pos x="412" y="173"/>
                </a:cxn>
                <a:cxn ang="0">
                  <a:pos x="408" y="175"/>
                </a:cxn>
                <a:cxn ang="0">
                  <a:pos x="408" y="75"/>
                </a:cxn>
                <a:cxn ang="0">
                  <a:pos x="408" y="11"/>
                </a:cxn>
                <a:cxn ang="0">
                  <a:pos x="417" y="11"/>
                </a:cxn>
                <a:cxn ang="0">
                  <a:pos x="421" y="7"/>
                </a:cxn>
              </a:cxnLst>
              <a:rect l="0" t="0" r="r" b="b"/>
              <a:pathLst>
                <a:path w="421" h="192">
                  <a:moveTo>
                    <a:pt x="419" y="7"/>
                  </a:moveTo>
                  <a:lnTo>
                    <a:pt x="419" y="7"/>
                  </a:lnTo>
                  <a:lnTo>
                    <a:pt x="408" y="5"/>
                  </a:lnTo>
                  <a:lnTo>
                    <a:pt x="408" y="5"/>
                  </a:lnTo>
                  <a:lnTo>
                    <a:pt x="408" y="0"/>
                  </a:lnTo>
                  <a:lnTo>
                    <a:pt x="408" y="0"/>
                  </a:lnTo>
                  <a:lnTo>
                    <a:pt x="407" y="1"/>
                  </a:lnTo>
                  <a:lnTo>
                    <a:pt x="407" y="1"/>
                  </a:lnTo>
                  <a:lnTo>
                    <a:pt x="407" y="5"/>
                  </a:lnTo>
                  <a:lnTo>
                    <a:pt x="407" y="5"/>
                  </a:lnTo>
                  <a:lnTo>
                    <a:pt x="382" y="4"/>
                  </a:lnTo>
                  <a:lnTo>
                    <a:pt x="357" y="4"/>
                  </a:lnTo>
                  <a:lnTo>
                    <a:pt x="309" y="5"/>
                  </a:lnTo>
                  <a:lnTo>
                    <a:pt x="260" y="8"/>
                  </a:lnTo>
                  <a:lnTo>
                    <a:pt x="210" y="12"/>
                  </a:lnTo>
                  <a:lnTo>
                    <a:pt x="210" y="12"/>
                  </a:lnTo>
                  <a:lnTo>
                    <a:pt x="185" y="15"/>
                  </a:lnTo>
                  <a:lnTo>
                    <a:pt x="159" y="15"/>
                  </a:lnTo>
                  <a:lnTo>
                    <a:pt x="133" y="16"/>
                  </a:lnTo>
                  <a:lnTo>
                    <a:pt x="107" y="19"/>
                  </a:lnTo>
                  <a:lnTo>
                    <a:pt x="107" y="19"/>
                  </a:lnTo>
                  <a:lnTo>
                    <a:pt x="82" y="22"/>
                  </a:lnTo>
                  <a:lnTo>
                    <a:pt x="57" y="25"/>
                  </a:lnTo>
                  <a:lnTo>
                    <a:pt x="57" y="25"/>
                  </a:lnTo>
                  <a:lnTo>
                    <a:pt x="30" y="29"/>
                  </a:lnTo>
                  <a:lnTo>
                    <a:pt x="30" y="29"/>
                  </a:lnTo>
                  <a:lnTo>
                    <a:pt x="22" y="30"/>
                  </a:lnTo>
                  <a:lnTo>
                    <a:pt x="15" y="30"/>
                  </a:lnTo>
                  <a:lnTo>
                    <a:pt x="0" y="27"/>
                  </a:lnTo>
                  <a:lnTo>
                    <a:pt x="0" y="27"/>
                  </a:lnTo>
                  <a:lnTo>
                    <a:pt x="0" y="27"/>
                  </a:lnTo>
                  <a:lnTo>
                    <a:pt x="0" y="27"/>
                  </a:lnTo>
                  <a:lnTo>
                    <a:pt x="6" y="31"/>
                  </a:lnTo>
                  <a:lnTo>
                    <a:pt x="11" y="33"/>
                  </a:lnTo>
                  <a:lnTo>
                    <a:pt x="15" y="33"/>
                  </a:lnTo>
                  <a:lnTo>
                    <a:pt x="15" y="33"/>
                  </a:lnTo>
                  <a:lnTo>
                    <a:pt x="27" y="31"/>
                  </a:lnTo>
                  <a:lnTo>
                    <a:pt x="39" y="30"/>
                  </a:lnTo>
                  <a:lnTo>
                    <a:pt x="39" y="30"/>
                  </a:lnTo>
                  <a:lnTo>
                    <a:pt x="66" y="26"/>
                  </a:lnTo>
                  <a:lnTo>
                    <a:pt x="90" y="25"/>
                  </a:lnTo>
                  <a:lnTo>
                    <a:pt x="90" y="25"/>
                  </a:lnTo>
                  <a:lnTo>
                    <a:pt x="104" y="23"/>
                  </a:lnTo>
                  <a:lnTo>
                    <a:pt x="117" y="22"/>
                  </a:lnTo>
                  <a:lnTo>
                    <a:pt x="129" y="20"/>
                  </a:lnTo>
                  <a:lnTo>
                    <a:pt x="143" y="19"/>
                  </a:lnTo>
                  <a:lnTo>
                    <a:pt x="143" y="19"/>
                  </a:lnTo>
                  <a:lnTo>
                    <a:pt x="170" y="20"/>
                  </a:lnTo>
                  <a:lnTo>
                    <a:pt x="198" y="19"/>
                  </a:lnTo>
                  <a:lnTo>
                    <a:pt x="198" y="19"/>
                  </a:lnTo>
                  <a:lnTo>
                    <a:pt x="250" y="14"/>
                  </a:lnTo>
                  <a:lnTo>
                    <a:pt x="302" y="9"/>
                  </a:lnTo>
                  <a:lnTo>
                    <a:pt x="355" y="8"/>
                  </a:lnTo>
                  <a:lnTo>
                    <a:pt x="381" y="9"/>
                  </a:lnTo>
                  <a:lnTo>
                    <a:pt x="407" y="11"/>
                  </a:lnTo>
                  <a:lnTo>
                    <a:pt x="407" y="11"/>
                  </a:lnTo>
                  <a:lnTo>
                    <a:pt x="406" y="41"/>
                  </a:lnTo>
                  <a:lnTo>
                    <a:pt x="406" y="73"/>
                  </a:lnTo>
                  <a:lnTo>
                    <a:pt x="406" y="73"/>
                  </a:lnTo>
                  <a:lnTo>
                    <a:pt x="407" y="103"/>
                  </a:lnTo>
                  <a:lnTo>
                    <a:pt x="407" y="133"/>
                  </a:lnTo>
                  <a:lnTo>
                    <a:pt x="407" y="133"/>
                  </a:lnTo>
                  <a:lnTo>
                    <a:pt x="406" y="175"/>
                  </a:lnTo>
                  <a:lnTo>
                    <a:pt x="406" y="175"/>
                  </a:lnTo>
                  <a:lnTo>
                    <a:pt x="361" y="176"/>
                  </a:lnTo>
                  <a:lnTo>
                    <a:pt x="361" y="176"/>
                  </a:lnTo>
                  <a:lnTo>
                    <a:pt x="338" y="179"/>
                  </a:lnTo>
                  <a:lnTo>
                    <a:pt x="316" y="181"/>
                  </a:lnTo>
                  <a:lnTo>
                    <a:pt x="316" y="181"/>
                  </a:lnTo>
                  <a:lnTo>
                    <a:pt x="289" y="183"/>
                  </a:lnTo>
                  <a:lnTo>
                    <a:pt x="261" y="183"/>
                  </a:lnTo>
                  <a:lnTo>
                    <a:pt x="233" y="183"/>
                  </a:lnTo>
                  <a:lnTo>
                    <a:pt x="206" y="181"/>
                  </a:lnTo>
                  <a:lnTo>
                    <a:pt x="206" y="181"/>
                  </a:lnTo>
                  <a:lnTo>
                    <a:pt x="180" y="181"/>
                  </a:lnTo>
                  <a:lnTo>
                    <a:pt x="155" y="181"/>
                  </a:lnTo>
                  <a:lnTo>
                    <a:pt x="103" y="186"/>
                  </a:lnTo>
                  <a:lnTo>
                    <a:pt x="103" y="186"/>
                  </a:lnTo>
                  <a:lnTo>
                    <a:pt x="72" y="186"/>
                  </a:lnTo>
                  <a:lnTo>
                    <a:pt x="42" y="186"/>
                  </a:lnTo>
                  <a:lnTo>
                    <a:pt x="42" y="186"/>
                  </a:lnTo>
                  <a:lnTo>
                    <a:pt x="28" y="186"/>
                  </a:lnTo>
                  <a:lnTo>
                    <a:pt x="15" y="186"/>
                  </a:lnTo>
                  <a:lnTo>
                    <a:pt x="15" y="186"/>
                  </a:lnTo>
                  <a:lnTo>
                    <a:pt x="15" y="186"/>
                  </a:lnTo>
                  <a:lnTo>
                    <a:pt x="15" y="186"/>
                  </a:lnTo>
                  <a:lnTo>
                    <a:pt x="15" y="177"/>
                  </a:lnTo>
                  <a:lnTo>
                    <a:pt x="15" y="168"/>
                  </a:lnTo>
                  <a:lnTo>
                    <a:pt x="13" y="150"/>
                  </a:lnTo>
                  <a:lnTo>
                    <a:pt x="13" y="150"/>
                  </a:lnTo>
                  <a:lnTo>
                    <a:pt x="13" y="103"/>
                  </a:lnTo>
                  <a:lnTo>
                    <a:pt x="13" y="103"/>
                  </a:lnTo>
                  <a:lnTo>
                    <a:pt x="12" y="62"/>
                  </a:lnTo>
                  <a:lnTo>
                    <a:pt x="12" y="62"/>
                  </a:lnTo>
                  <a:lnTo>
                    <a:pt x="12" y="47"/>
                  </a:lnTo>
                  <a:lnTo>
                    <a:pt x="12" y="40"/>
                  </a:lnTo>
                  <a:lnTo>
                    <a:pt x="9" y="33"/>
                  </a:lnTo>
                  <a:lnTo>
                    <a:pt x="9" y="33"/>
                  </a:lnTo>
                  <a:lnTo>
                    <a:pt x="8" y="33"/>
                  </a:lnTo>
                  <a:lnTo>
                    <a:pt x="8" y="34"/>
                  </a:lnTo>
                  <a:lnTo>
                    <a:pt x="8" y="34"/>
                  </a:lnTo>
                  <a:lnTo>
                    <a:pt x="8" y="44"/>
                  </a:lnTo>
                  <a:lnTo>
                    <a:pt x="8" y="53"/>
                  </a:lnTo>
                  <a:lnTo>
                    <a:pt x="8" y="74"/>
                  </a:lnTo>
                  <a:lnTo>
                    <a:pt x="8" y="74"/>
                  </a:lnTo>
                  <a:lnTo>
                    <a:pt x="8" y="113"/>
                  </a:lnTo>
                  <a:lnTo>
                    <a:pt x="8" y="113"/>
                  </a:lnTo>
                  <a:lnTo>
                    <a:pt x="8" y="150"/>
                  </a:lnTo>
                  <a:lnTo>
                    <a:pt x="8" y="169"/>
                  </a:lnTo>
                  <a:lnTo>
                    <a:pt x="11" y="187"/>
                  </a:lnTo>
                  <a:lnTo>
                    <a:pt x="11" y="187"/>
                  </a:lnTo>
                  <a:lnTo>
                    <a:pt x="2" y="190"/>
                  </a:lnTo>
                  <a:lnTo>
                    <a:pt x="2" y="190"/>
                  </a:lnTo>
                  <a:lnTo>
                    <a:pt x="2" y="190"/>
                  </a:lnTo>
                  <a:lnTo>
                    <a:pt x="2" y="190"/>
                  </a:lnTo>
                  <a:lnTo>
                    <a:pt x="11" y="188"/>
                  </a:lnTo>
                  <a:lnTo>
                    <a:pt x="11" y="188"/>
                  </a:lnTo>
                  <a:lnTo>
                    <a:pt x="11" y="190"/>
                  </a:lnTo>
                  <a:lnTo>
                    <a:pt x="11" y="190"/>
                  </a:lnTo>
                  <a:lnTo>
                    <a:pt x="11" y="190"/>
                  </a:lnTo>
                  <a:lnTo>
                    <a:pt x="12" y="190"/>
                  </a:lnTo>
                  <a:lnTo>
                    <a:pt x="13" y="188"/>
                  </a:lnTo>
                  <a:lnTo>
                    <a:pt x="13" y="188"/>
                  </a:lnTo>
                  <a:lnTo>
                    <a:pt x="30" y="190"/>
                  </a:lnTo>
                  <a:lnTo>
                    <a:pt x="30" y="190"/>
                  </a:lnTo>
                  <a:lnTo>
                    <a:pt x="56" y="190"/>
                  </a:lnTo>
                  <a:lnTo>
                    <a:pt x="56" y="190"/>
                  </a:lnTo>
                  <a:lnTo>
                    <a:pt x="81" y="190"/>
                  </a:lnTo>
                  <a:lnTo>
                    <a:pt x="106" y="188"/>
                  </a:lnTo>
                  <a:lnTo>
                    <a:pt x="106" y="188"/>
                  </a:lnTo>
                  <a:lnTo>
                    <a:pt x="159" y="187"/>
                  </a:lnTo>
                  <a:lnTo>
                    <a:pt x="187" y="187"/>
                  </a:lnTo>
                  <a:lnTo>
                    <a:pt x="213" y="187"/>
                  </a:lnTo>
                  <a:lnTo>
                    <a:pt x="213" y="187"/>
                  </a:lnTo>
                  <a:lnTo>
                    <a:pt x="238" y="188"/>
                  </a:lnTo>
                  <a:lnTo>
                    <a:pt x="264" y="188"/>
                  </a:lnTo>
                  <a:lnTo>
                    <a:pt x="313" y="186"/>
                  </a:lnTo>
                  <a:lnTo>
                    <a:pt x="313" y="186"/>
                  </a:lnTo>
                  <a:lnTo>
                    <a:pt x="338" y="184"/>
                  </a:lnTo>
                  <a:lnTo>
                    <a:pt x="363" y="181"/>
                  </a:lnTo>
                  <a:lnTo>
                    <a:pt x="363" y="181"/>
                  </a:lnTo>
                  <a:lnTo>
                    <a:pt x="374" y="180"/>
                  </a:lnTo>
                  <a:lnTo>
                    <a:pt x="383" y="180"/>
                  </a:lnTo>
                  <a:lnTo>
                    <a:pt x="406" y="180"/>
                  </a:lnTo>
                  <a:lnTo>
                    <a:pt x="406" y="180"/>
                  </a:lnTo>
                  <a:lnTo>
                    <a:pt x="406" y="192"/>
                  </a:lnTo>
                  <a:lnTo>
                    <a:pt x="406" y="192"/>
                  </a:lnTo>
                  <a:lnTo>
                    <a:pt x="406" y="192"/>
                  </a:lnTo>
                  <a:lnTo>
                    <a:pt x="407" y="192"/>
                  </a:lnTo>
                  <a:lnTo>
                    <a:pt x="408" y="190"/>
                  </a:lnTo>
                  <a:lnTo>
                    <a:pt x="408" y="190"/>
                  </a:lnTo>
                  <a:lnTo>
                    <a:pt x="408" y="180"/>
                  </a:lnTo>
                  <a:lnTo>
                    <a:pt x="408" y="180"/>
                  </a:lnTo>
                  <a:lnTo>
                    <a:pt x="410" y="180"/>
                  </a:lnTo>
                  <a:lnTo>
                    <a:pt x="410" y="180"/>
                  </a:lnTo>
                  <a:lnTo>
                    <a:pt x="412" y="179"/>
                  </a:lnTo>
                  <a:lnTo>
                    <a:pt x="414" y="176"/>
                  </a:lnTo>
                  <a:lnTo>
                    <a:pt x="414" y="176"/>
                  </a:lnTo>
                  <a:lnTo>
                    <a:pt x="414" y="175"/>
                  </a:lnTo>
                  <a:lnTo>
                    <a:pt x="414" y="175"/>
                  </a:lnTo>
                  <a:lnTo>
                    <a:pt x="412" y="173"/>
                  </a:lnTo>
                  <a:lnTo>
                    <a:pt x="412" y="173"/>
                  </a:lnTo>
                  <a:lnTo>
                    <a:pt x="410" y="175"/>
                  </a:lnTo>
                  <a:lnTo>
                    <a:pt x="410" y="175"/>
                  </a:lnTo>
                  <a:lnTo>
                    <a:pt x="408" y="175"/>
                  </a:lnTo>
                  <a:lnTo>
                    <a:pt x="408" y="175"/>
                  </a:lnTo>
                  <a:lnTo>
                    <a:pt x="410" y="125"/>
                  </a:lnTo>
                  <a:lnTo>
                    <a:pt x="408" y="75"/>
                  </a:lnTo>
                  <a:lnTo>
                    <a:pt x="408" y="75"/>
                  </a:lnTo>
                  <a:lnTo>
                    <a:pt x="408" y="42"/>
                  </a:lnTo>
                  <a:lnTo>
                    <a:pt x="408" y="11"/>
                  </a:lnTo>
                  <a:lnTo>
                    <a:pt x="408" y="11"/>
                  </a:lnTo>
                  <a:lnTo>
                    <a:pt x="417" y="11"/>
                  </a:lnTo>
                  <a:lnTo>
                    <a:pt x="417" y="11"/>
                  </a:lnTo>
                  <a:lnTo>
                    <a:pt x="418" y="11"/>
                  </a:lnTo>
                  <a:lnTo>
                    <a:pt x="419" y="9"/>
                  </a:lnTo>
                  <a:lnTo>
                    <a:pt x="421" y="7"/>
                  </a:lnTo>
                  <a:lnTo>
                    <a:pt x="419" y="7"/>
                  </a:lnTo>
                  <a:lnTo>
                    <a:pt x="419" y="7"/>
                  </a:lnTo>
                  <a:close/>
                </a:path>
              </a:pathLst>
            </a:custGeom>
            <a:solidFill>
              <a:schemeClr val="accent1"/>
            </a:solidFill>
            <a:ln w="9525">
              <a:noFill/>
              <a:round/>
            </a:ln>
          </p:spPr>
          <p:txBody>
            <a:bodyPr vert="horz" wrap="square" lIns="68580" tIns="34290" rIns="68580" bIns="34290" numCol="1" anchor="t" anchorCtr="0" compatLnSpc="1"/>
            <a:lstStyle/>
            <a:p>
              <a:endParaRPr lang="zh-CN" altLang="en-US" sz="1350"/>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3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750"/>
                                        <p:tgtEl>
                                          <p:spTgt spid="4"/>
                                        </p:tgtEl>
                                      </p:cBhvr>
                                    </p:animEffect>
                                    <p:anim calcmode="lin" valueType="num">
                                      <p:cBhvr>
                                        <p:cTn id="31" dur="750" fill="hold"/>
                                        <p:tgtEl>
                                          <p:spTgt spid="4"/>
                                        </p:tgtEl>
                                        <p:attrNameLst>
                                          <p:attrName>ppt_x</p:attrName>
                                        </p:attrNameLst>
                                      </p:cBhvr>
                                      <p:tavLst>
                                        <p:tav tm="0">
                                          <p:val>
                                            <p:strVal val="#ppt_x"/>
                                          </p:val>
                                        </p:tav>
                                        <p:tav tm="100000">
                                          <p:val>
                                            <p:strVal val="#ppt_x"/>
                                          </p:val>
                                        </p:tav>
                                      </p:tavLst>
                                    </p:anim>
                                    <p:anim calcmode="lin" valueType="num">
                                      <p:cBhvr>
                                        <p:cTn id="32"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b="16895"/>
          <a:stretch>
            <a:fillRect/>
          </a:stretch>
        </p:blipFill>
        <p:spPr>
          <a:xfrm>
            <a:off x="0" y="1348408"/>
            <a:ext cx="4029045" cy="3878864"/>
          </a:xfrm>
          <a:prstGeom prst="rect">
            <a:avLst/>
          </a:prstGeom>
        </p:spPr>
      </p:pic>
      <p:grpSp>
        <p:nvGrpSpPr>
          <p:cNvPr id="13" name="组合 12"/>
          <p:cNvGrpSpPr/>
          <p:nvPr/>
        </p:nvGrpSpPr>
        <p:grpSpPr>
          <a:xfrm>
            <a:off x="5616116" y="1744452"/>
            <a:ext cx="864096" cy="864096"/>
            <a:chOff x="1799692" y="2014482"/>
            <a:chExt cx="1260140" cy="1260140"/>
          </a:xfrm>
        </p:grpSpPr>
        <p:sp>
          <p:nvSpPr>
            <p:cNvPr id="14" name="圆: 空心 13"/>
            <p:cNvSpPr/>
            <p:nvPr/>
          </p:nvSpPr>
          <p:spPr>
            <a:xfrm>
              <a:off x="1799692" y="2014482"/>
              <a:ext cx="1260140" cy="1260140"/>
            </a:xfrm>
            <a:prstGeom prst="donut">
              <a:avLst>
                <a:gd name="adj" fmla="val 47023"/>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20" name="Rectangle 18"/>
            <p:cNvSpPr>
              <a:spLocks noChangeArrowheads="1"/>
            </p:cNvSpPr>
            <p:nvPr/>
          </p:nvSpPr>
          <p:spPr bwMode="auto">
            <a:xfrm>
              <a:off x="2114727" y="2309627"/>
              <a:ext cx="5605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altLang="zh-CN" sz="3200" dirty="0">
                  <a:solidFill>
                    <a:schemeClr val="accent1"/>
                  </a:solidFill>
                  <a:latin typeface="Impact" pitchFamily="34" charset="0"/>
                  <a:ea typeface="微软雅黑" pitchFamily="34" charset="-122"/>
                  <a:cs typeface="宋体" pitchFamily="2" charset="-122"/>
                </a:rPr>
                <a:t>01</a:t>
              </a:r>
            </a:p>
          </p:txBody>
        </p:sp>
      </p:grpSp>
      <p:sp>
        <p:nvSpPr>
          <p:cNvPr id="24" name="矩形 23"/>
          <p:cNvSpPr/>
          <p:nvPr/>
        </p:nvSpPr>
        <p:spPr>
          <a:xfrm>
            <a:off x="4103948" y="2777066"/>
            <a:ext cx="3900352" cy="4979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dirty="0">
                <a:solidFill>
                  <a:schemeClr val="bg1">
                    <a:lumMod val="50000"/>
                  </a:schemeClr>
                </a:solidFill>
                <a:latin typeface="迷你简准圆" pitchFamily="65" charset="-122"/>
                <a:ea typeface="迷你简准圆" pitchFamily="65" charset="-122"/>
              </a:rPr>
              <a:t>Title text added here</a:t>
            </a:r>
          </a:p>
        </p:txBody>
      </p:sp>
      <p:sp>
        <p:nvSpPr>
          <p:cNvPr id="26" name="文本框 25"/>
          <p:cNvSpPr txBox="1"/>
          <p:nvPr/>
        </p:nvSpPr>
        <p:spPr>
          <a:xfrm>
            <a:off x="3940358" y="3547643"/>
            <a:ext cx="4376058" cy="42094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bg1">
                    <a:lumMod val="50000"/>
                  </a:schemeClr>
                </a:solidFill>
                <a:latin typeface="+mj-ea"/>
                <a:ea typeface="+mj-ea"/>
              </a:rPr>
              <a:t>The user-document can on a project or or computer, or print the presentation and make it into a film to let a edd er field</a:t>
            </a:r>
          </a:p>
        </p:txBody>
      </p:sp>
      <p:sp>
        <p:nvSpPr>
          <p:cNvPr id="27" name="任意多边形 4"/>
          <p:cNvSpPr/>
          <p:nvPr/>
        </p:nvSpPr>
        <p:spPr>
          <a:xfrm>
            <a:off x="4767638" y="3364492"/>
            <a:ext cx="2619000" cy="70637"/>
          </a:xfrm>
          <a:custGeom>
            <a:avLst/>
            <a:gdLst>
              <a:gd name="connsiteX0" fmla="*/ 0 w 5146431"/>
              <a:gd name="connsiteY0" fmla="*/ 70737 h 94183"/>
              <a:gd name="connsiteX1" fmla="*/ 914400 w 5146431"/>
              <a:gd name="connsiteY1" fmla="*/ 399 h 94183"/>
              <a:gd name="connsiteX2" fmla="*/ 1981200 w 5146431"/>
              <a:gd name="connsiteY2" fmla="*/ 94183 h 94183"/>
              <a:gd name="connsiteX3" fmla="*/ 3200400 w 5146431"/>
              <a:gd name="connsiteY3" fmla="*/ 399 h 94183"/>
              <a:gd name="connsiteX4" fmla="*/ 4384431 w 5146431"/>
              <a:gd name="connsiteY4" fmla="*/ 59014 h 94183"/>
              <a:gd name="connsiteX5" fmla="*/ 5146431 w 5146431"/>
              <a:gd name="connsiteY5" fmla="*/ 23845 h 94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6431" h="94183">
                <a:moveTo>
                  <a:pt x="0" y="70737"/>
                </a:moveTo>
                <a:cubicBezTo>
                  <a:pt x="292100" y="33614"/>
                  <a:pt x="584200" y="-3509"/>
                  <a:pt x="914400" y="399"/>
                </a:cubicBezTo>
                <a:cubicBezTo>
                  <a:pt x="1244600" y="4307"/>
                  <a:pt x="1600200" y="94183"/>
                  <a:pt x="1981200" y="94183"/>
                </a:cubicBezTo>
                <a:cubicBezTo>
                  <a:pt x="2362200" y="94183"/>
                  <a:pt x="2799862" y="6260"/>
                  <a:pt x="3200400" y="399"/>
                </a:cubicBezTo>
                <a:cubicBezTo>
                  <a:pt x="3600938" y="-5462"/>
                  <a:pt x="4060093" y="55106"/>
                  <a:pt x="4384431" y="59014"/>
                </a:cubicBezTo>
                <a:cubicBezTo>
                  <a:pt x="4708769" y="62922"/>
                  <a:pt x="4927600" y="43383"/>
                  <a:pt x="5146431" y="23845"/>
                </a:cubicBezTo>
              </a:path>
            </a:pathLst>
          </a:custGeom>
          <a:noFill/>
          <a:ln w="285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2"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91765" y="1438418"/>
            <a:ext cx="7569146" cy="2711568"/>
            <a:chOff x="1055687" y="2202983"/>
            <a:chExt cx="10092194" cy="3615424"/>
          </a:xfrm>
        </p:grpSpPr>
        <p:grpSp>
          <p:nvGrpSpPr>
            <p:cNvPr id="5" name="组合 4"/>
            <p:cNvGrpSpPr/>
            <p:nvPr/>
          </p:nvGrpSpPr>
          <p:grpSpPr>
            <a:xfrm>
              <a:off x="5892520" y="3858389"/>
              <a:ext cx="406961" cy="406961"/>
              <a:chOff x="6044920" y="2980311"/>
              <a:chExt cx="406961" cy="406961"/>
            </a:xfrm>
            <a:solidFill>
              <a:schemeClr val="bg1">
                <a:lumMod val="50000"/>
              </a:schemeClr>
            </a:solidFill>
          </p:grpSpPr>
          <p:sp>
            <p:nvSpPr>
              <p:cNvPr id="55" name="Freeform 548"/>
              <p:cNvSpPr>
                <a:spLocks noEditPoints="1"/>
              </p:cNvSpPr>
              <p:nvPr/>
            </p:nvSpPr>
            <p:spPr bwMode="auto">
              <a:xfrm rot="16200000">
                <a:off x="6044920" y="3170888"/>
                <a:ext cx="406961" cy="25808"/>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68580" tIns="34290" rIns="68580" bIns="34290" numCol="1" anchor="t" anchorCtr="0" compatLnSpc="1"/>
              <a:lstStyle/>
              <a:p>
                <a:endParaRPr lang="zh-CN" altLang="en-US" sz="1350">
                  <a:solidFill>
                    <a:srgbClr val="5F7797"/>
                  </a:solidFill>
                  <a:cs typeface="+mn-ea"/>
                  <a:sym typeface="+mn-lt"/>
                </a:endParaRPr>
              </a:p>
            </p:txBody>
          </p:sp>
          <p:sp>
            <p:nvSpPr>
              <p:cNvPr id="56" name="Freeform 548"/>
              <p:cNvSpPr>
                <a:spLocks noEditPoints="1"/>
              </p:cNvSpPr>
              <p:nvPr/>
            </p:nvSpPr>
            <p:spPr bwMode="auto">
              <a:xfrm>
                <a:off x="6044920" y="3170888"/>
                <a:ext cx="406961" cy="25808"/>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68580" tIns="34290" rIns="68580" bIns="34290" numCol="1" anchor="t" anchorCtr="0" compatLnSpc="1"/>
              <a:lstStyle/>
              <a:p>
                <a:endParaRPr lang="zh-CN" altLang="en-US" sz="1350">
                  <a:solidFill>
                    <a:srgbClr val="5F7797"/>
                  </a:solidFill>
                  <a:cs typeface="+mn-ea"/>
                  <a:sym typeface="+mn-lt"/>
                </a:endParaRPr>
              </a:p>
            </p:txBody>
          </p:sp>
        </p:grpSp>
        <p:sp>
          <p:nvSpPr>
            <p:cNvPr id="6" name="Freeform 548"/>
            <p:cNvSpPr>
              <a:spLocks noEditPoints="1"/>
            </p:cNvSpPr>
            <p:nvPr/>
          </p:nvSpPr>
          <p:spPr bwMode="auto">
            <a:xfrm rot="10800000" flipV="1">
              <a:off x="6923354" y="4039138"/>
              <a:ext cx="4212959" cy="25552"/>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solidFill>
              <a:schemeClr val="bg1">
                <a:lumMod val="75000"/>
              </a:schemeClr>
            </a:solidFill>
            <a:ln>
              <a:noFill/>
            </a:ln>
          </p:spPr>
          <p:txBody>
            <a:bodyPr vert="horz" wrap="square" lIns="68580" tIns="34290" rIns="68580" bIns="34290" numCol="1" anchor="t" anchorCtr="0" compatLnSpc="1"/>
            <a:lstStyle/>
            <a:p>
              <a:endParaRPr lang="zh-CN" altLang="en-US" sz="1350">
                <a:solidFill>
                  <a:srgbClr val="5F7797"/>
                </a:solidFill>
                <a:cs typeface="+mn-ea"/>
                <a:sym typeface="+mn-lt"/>
              </a:endParaRPr>
            </a:p>
          </p:txBody>
        </p:sp>
        <p:sp>
          <p:nvSpPr>
            <p:cNvPr id="7" name="Freeform 548"/>
            <p:cNvSpPr>
              <a:spLocks noEditPoints="1"/>
            </p:cNvSpPr>
            <p:nvPr/>
          </p:nvSpPr>
          <p:spPr bwMode="auto">
            <a:xfrm rot="10800000" flipV="1">
              <a:off x="1055688" y="4039138"/>
              <a:ext cx="4212959" cy="25552"/>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solidFill>
              <a:schemeClr val="bg1">
                <a:lumMod val="75000"/>
              </a:schemeClr>
            </a:solidFill>
            <a:ln>
              <a:noFill/>
            </a:ln>
          </p:spPr>
          <p:txBody>
            <a:bodyPr vert="horz" wrap="square" lIns="68580" tIns="34290" rIns="68580" bIns="34290" numCol="1" anchor="t" anchorCtr="0" compatLnSpc="1"/>
            <a:lstStyle/>
            <a:p>
              <a:endParaRPr lang="zh-CN" altLang="en-US" sz="1350">
                <a:solidFill>
                  <a:srgbClr val="5F7797"/>
                </a:solidFill>
                <a:cs typeface="+mn-ea"/>
                <a:sym typeface="+mn-lt"/>
              </a:endParaRPr>
            </a:p>
          </p:txBody>
        </p:sp>
        <p:sp>
          <p:nvSpPr>
            <p:cNvPr id="8" name="Freeform 548"/>
            <p:cNvSpPr>
              <a:spLocks noEditPoints="1"/>
            </p:cNvSpPr>
            <p:nvPr/>
          </p:nvSpPr>
          <p:spPr bwMode="auto">
            <a:xfrm rot="16200000" flipV="1">
              <a:off x="5717132" y="2572893"/>
              <a:ext cx="757737" cy="25200"/>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solidFill>
              <a:schemeClr val="bg1">
                <a:lumMod val="75000"/>
              </a:schemeClr>
            </a:solidFill>
            <a:ln>
              <a:noFill/>
            </a:ln>
          </p:spPr>
          <p:txBody>
            <a:bodyPr vert="horz" wrap="square" lIns="68580" tIns="34290" rIns="68580" bIns="34290" numCol="1" anchor="t" anchorCtr="0" compatLnSpc="1"/>
            <a:lstStyle/>
            <a:p>
              <a:endParaRPr lang="zh-CN" altLang="en-US" sz="1350">
                <a:solidFill>
                  <a:srgbClr val="5F7797"/>
                </a:solidFill>
                <a:cs typeface="+mn-ea"/>
                <a:sym typeface="+mn-lt"/>
              </a:endParaRPr>
            </a:p>
          </p:txBody>
        </p:sp>
        <p:sp>
          <p:nvSpPr>
            <p:cNvPr id="9" name="Freeform 548"/>
            <p:cNvSpPr>
              <a:spLocks noEditPoints="1"/>
            </p:cNvSpPr>
            <p:nvPr/>
          </p:nvSpPr>
          <p:spPr bwMode="auto">
            <a:xfrm rot="16200000" flipV="1">
              <a:off x="5717132" y="5425679"/>
              <a:ext cx="757737" cy="27720"/>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solidFill>
              <a:schemeClr val="bg1">
                <a:lumMod val="75000"/>
              </a:schemeClr>
            </a:solidFill>
            <a:ln>
              <a:noFill/>
            </a:ln>
          </p:spPr>
          <p:txBody>
            <a:bodyPr vert="horz" wrap="square" lIns="68580" tIns="34290" rIns="68580" bIns="34290" numCol="1" anchor="t" anchorCtr="0" compatLnSpc="1"/>
            <a:lstStyle/>
            <a:p>
              <a:endParaRPr lang="zh-CN" altLang="en-US" sz="1350">
                <a:solidFill>
                  <a:srgbClr val="5F7797"/>
                </a:solidFill>
                <a:cs typeface="+mn-ea"/>
                <a:sym typeface="+mn-lt"/>
              </a:endParaRPr>
            </a:p>
          </p:txBody>
        </p:sp>
        <p:sp>
          <p:nvSpPr>
            <p:cNvPr id="10" name="文本框 9"/>
            <p:cNvSpPr txBox="1"/>
            <p:nvPr/>
          </p:nvSpPr>
          <p:spPr>
            <a:xfrm>
              <a:off x="1055687" y="2202983"/>
              <a:ext cx="4096160" cy="819627"/>
            </a:xfrm>
            <a:prstGeom prst="rect">
              <a:avLst/>
            </a:prstGeom>
            <a:noFill/>
          </p:spPr>
          <p:txBody>
            <a:bodyPr wrap="square" rtlCol="0">
              <a:spAutoFit/>
            </a:bodyPr>
            <a:lstStyle/>
            <a:p>
              <a:pPr marL="257175" indent="-257175">
                <a:lnSpc>
                  <a:spcPct val="150000"/>
                </a:lnSpc>
                <a:buFont typeface="Arial" pitchFamily="34" charset="0"/>
                <a:buChar char="•"/>
              </a:pPr>
              <a:r>
                <a:rPr lang="zh-CN" altLang="en-US" sz="1200" dirty="0">
                  <a:solidFill>
                    <a:schemeClr val="tx1">
                      <a:lumMod val="75000"/>
                      <a:lumOff val="25000"/>
                    </a:schemeClr>
                  </a:solidFill>
                  <a:cs typeface="+mn-ea"/>
                  <a:sym typeface="+mn-lt"/>
                </a:rPr>
                <a:t>Enter tracing point text Enter tracing point text</a:t>
              </a:r>
              <a:endParaRPr lang="en-US" altLang="zh-CN" sz="1200" dirty="0">
                <a:solidFill>
                  <a:schemeClr val="tx1">
                    <a:lumMod val="75000"/>
                    <a:lumOff val="25000"/>
                  </a:schemeClr>
                </a:solidFill>
                <a:cs typeface="+mn-ea"/>
                <a:sym typeface="+mn-lt"/>
              </a:endParaRPr>
            </a:p>
            <a:p>
              <a:pPr marL="257175" indent="-257175">
                <a:lnSpc>
                  <a:spcPct val="150000"/>
                </a:lnSpc>
                <a:buFont typeface="Arial" pitchFamily="34" charset="0"/>
                <a:buChar char="•"/>
              </a:pPr>
              <a:r>
                <a:rPr lang="zh-CN" altLang="en-US" sz="1200" dirty="0">
                  <a:solidFill>
                    <a:schemeClr val="tx1">
                      <a:lumMod val="75000"/>
                      <a:lumOff val="25000"/>
                    </a:schemeClr>
                  </a:solidFill>
                  <a:cs typeface="+mn-ea"/>
                  <a:sym typeface="+mn-lt"/>
                </a:rPr>
                <a:t>Enter tracing point text Enter tracing point text</a:t>
              </a:r>
              <a:endParaRPr lang="en-US" altLang="zh-CN" sz="1200" dirty="0">
                <a:solidFill>
                  <a:schemeClr val="tx1">
                    <a:lumMod val="75000"/>
                    <a:lumOff val="25000"/>
                  </a:schemeClr>
                </a:solidFill>
                <a:cs typeface="+mn-ea"/>
                <a:sym typeface="+mn-lt"/>
              </a:endParaRPr>
            </a:p>
          </p:txBody>
        </p:sp>
        <p:sp>
          <p:nvSpPr>
            <p:cNvPr id="11" name="文本框 10"/>
            <p:cNvSpPr txBox="1"/>
            <p:nvPr/>
          </p:nvSpPr>
          <p:spPr>
            <a:xfrm>
              <a:off x="1055687" y="4462971"/>
              <a:ext cx="4096160" cy="819627"/>
            </a:xfrm>
            <a:prstGeom prst="rect">
              <a:avLst/>
            </a:prstGeom>
            <a:noFill/>
          </p:spPr>
          <p:txBody>
            <a:bodyPr wrap="square" rtlCol="0">
              <a:spAutoFit/>
            </a:bodyPr>
            <a:lstStyle>
              <a:defPPr>
                <a:defRPr lang="zh-CN"/>
              </a:defPPr>
              <a:lvl1pPr marL="342900" indent="-342900">
                <a:lnSpc>
                  <a:spcPct val="150000"/>
                </a:lnSpc>
                <a:buFont typeface="Arial" pitchFamily="34" charset="0"/>
                <a:buChar char="•"/>
                <a:defRPr sz="2000">
                  <a:solidFill>
                    <a:schemeClr val="bg1"/>
                  </a:solidFill>
                </a:defRPr>
              </a:lvl1pPr>
            </a:lstStyle>
            <a:p>
              <a:r>
                <a:rPr lang="zh-CN" altLang="en-US" sz="1200" dirty="0">
                  <a:solidFill>
                    <a:schemeClr val="tx1">
                      <a:lumMod val="75000"/>
                      <a:lumOff val="25000"/>
                    </a:schemeClr>
                  </a:solidFill>
                  <a:cs typeface="+mn-ea"/>
                  <a:sym typeface="+mn-lt"/>
                </a:rPr>
                <a:t>Enter tracing point text Enter tracing point text</a:t>
              </a:r>
              <a:endParaRPr lang="en-US" altLang="zh-CN" sz="1200" dirty="0">
                <a:solidFill>
                  <a:schemeClr val="tx1">
                    <a:lumMod val="75000"/>
                    <a:lumOff val="25000"/>
                  </a:schemeClr>
                </a:solidFill>
                <a:cs typeface="+mn-ea"/>
                <a:sym typeface="+mn-lt"/>
              </a:endParaRPr>
            </a:p>
            <a:p>
              <a:r>
                <a:rPr lang="zh-CN" altLang="en-US" sz="1200" dirty="0">
                  <a:solidFill>
                    <a:schemeClr val="tx1">
                      <a:lumMod val="75000"/>
                      <a:lumOff val="25000"/>
                    </a:schemeClr>
                  </a:solidFill>
                  <a:cs typeface="+mn-ea"/>
                  <a:sym typeface="+mn-lt"/>
                </a:rPr>
                <a:t>Enter tracing point text Enter tracing point text</a:t>
              </a:r>
              <a:endParaRPr lang="en-US" altLang="zh-CN" sz="1200" dirty="0">
                <a:solidFill>
                  <a:schemeClr val="tx1">
                    <a:lumMod val="75000"/>
                    <a:lumOff val="25000"/>
                  </a:schemeClr>
                </a:solidFill>
                <a:cs typeface="+mn-ea"/>
                <a:sym typeface="+mn-lt"/>
              </a:endParaRPr>
            </a:p>
          </p:txBody>
        </p:sp>
        <p:sp>
          <p:nvSpPr>
            <p:cNvPr id="12" name="文本框 11"/>
            <p:cNvSpPr txBox="1"/>
            <p:nvPr/>
          </p:nvSpPr>
          <p:spPr>
            <a:xfrm>
              <a:off x="7051721" y="2202983"/>
              <a:ext cx="4096160" cy="819627"/>
            </a:xfrm>
            <a:prstGeom prst="rect">
              <a:avLst/>
            </a:prstGeom>
            <a:noFill/>
          </p:spPr>
          <p:txBody>
            <a:bodyPr wrap="square" rtlCol="0">
              <a:spAutoFit/>
            </a:bodyPr>
            <a:lstStyle>
              <a:defPPr>
                <a:defRPr lang="zh-CN"/>
              </a:defPPr>
              <a:lvl1pPr marL="342900" indent="-342900">
                <a:lnSpc>
                  <a:spcPct val="150000"/>
                </a:lnSpc>
                <a:buFont typeface="Arial" pitchFamily="34" charset="0"/>
                <a:buChar char="•"/>
                <a:defRPr sz="2000">
                  <a:solidFill>
                    <a:schemeClr val="bg1"/>
                  </a:solidFill>
                </a:defRPr>
              </a:lvl1pPr>
            </a:lstStyle>
            <a:p>
              <a:r>
                <a:rPr lang="zh-CN" altLang="en-US" sz="1200" dirty="0">
                  <a:solidFill>
                    <a:schemeClr val="tx1">
                      <a:lumMod val="75000"/>
                      <a:lumOff val="25000"/>
                    </a:schemeClr>
                  </a:solidFill>
                  <a:cs typeface="+mn-ea"/>
                  <a:sym typeface="+mn-lt"/>
                </a:rPr>
                <a:t>Enter tracing point text Enter tracing point text</a:t>
              </a:r>
              <a:endParaRPr lang="en-US" altLang="zh-CN" sz="1200" dirty="0">
                <a:solidFill>
                  <a:schemeClr val="tx1">
                    <a:lumMod val="75000"/>
                    <a:lumOff val="25000"/>
                  </a:schemeClr>
                </a:solidFill>
                <a:cs typeface="+mn-ea"/>
                <a:sym typeface="+mn-lt"/>
              </a:endParaRPr>
            </a:p>
            <a:p>
              <a:r>
                <a:rPr lang="zh-CN" altLang="en-US" sz="1200" dirty="0">
                  <a:solidFill>
                    <a:schemeClr val="tx1">
                      <a:lumMod val="75000"/>
                      <a:lumOff val="25000"/>
                    </a:schemeClr>
                  </a:solidFill>
                  <a:cs typeface="+mn-ea"/>
                  <a:sym typeface="+mn-lt"/>
                </a:rPr>
                <a:t>Enter tracing point text Enter tracing point text</a:t>
              </a:r>
              <a:endParaRPr lang="en-US" altLang="zh-CN" sz="1200" dirty="0">
                <a:solidFill>
                  <a:schemeClr val="tx1">
                    <a:lumMod val="75000"/>
                    <a:lumOff val="25000"/>
                  </a:schemeClr>
                </a:solidFill>
                <a:cs typeface="+mn-ea"/>
                <a:sym typeface="+mn-lt"/>
              </a:endParaRPr>
            </a:p>
          </p:txBody>
        </p:sp>
        <p:sp>
          <p:nvSpPr>
            <p:cNvPr id="13" name="文本框 12"/>
            <p:cNvSpPr txBox="1"/>
            <p:nvPr/>
          </p:nvSpPr>
          <p:spPr>
            <a:xfrm>
              <a:off x="7051721" y="4462971"/>
              <a:ext cx="4096160" cy="819627"/>
            </a:xfrm>
            <a:prstGeom prst="rect">
              <a:avLst/>
            </a:prstGeom>
            <a:noFill/>
          </p:spPr>
          <p:txBody>
            <a:bodyPr wrap="square" rtlCol="0">
              <a:spAutoFit/>
            </a:bodyPr>
            <a:lstStyle>
              <a:defPPr>
                <a:defRPr lang="zh-CN"/>
              </a:defPPr>
              <a:lvl1pPr marL="342900" indent="-342900">
                <a:lnSpc>
                  <a:spcPct val="150000"/>
                </a:lnSpc>
                <a:buFont typeface="Arial" pitchFamily="34" charset="0"/>
                <a:buChar char="•"/>
                <a:defRPr sz="2000">
                  <a:solidFill>
                    <a:schemeClr val="bg1"/>
                  </a:solidFill>
                </a:defRPr>
              </a:lvl1pPr>
            </a:lstStyle>
            <a:p>
              <a:r>
                <a:rPr lang="zh-CN" altLang="en-US" sz="1200" dirty="0">
                  <a:solidFill>
                    <a:schemeClr val="tx1">
                      <a:lumMod val="75000"/>
                      <a:lumOff val="25000"/>
                    </a:schemeClr>
                  </a:solidFill>
                  <a:cs typeface="+mn-ea"/>
                  <a:sym typeface="+mn-lt"/>
                </a:rPr>
                <a:t>Enter tracing point text Enter tracing point text</a:t>
              </a:r>
              <a:endParaRPr lang="en-US" altLang="zh-CN" sz="1200" dirty="0">
                <a:solidFill>
                  <a:schemeClr val="tx1">
                    <a:lumMod val="75000"/>
                    <a:lumOff val="25000"/>
                  </a:schemeClr>
                </a:solidFill>
                <a:cs typeface="+mn-ea"/>
                <a:sym typeface="+mn-lt"/>
              </a:endParaRPr>
            </a:p>
            <a:p>
              <a:r>
                <a:rPr lang="zh-CN" altLang="en-US" sz="1200" dirty="0">
                  <a:solidFill>
                    <a:schemeClr val="tx1">
                      <a:lumMod val="75000"/>
                      <a:lumOff val="25000"/>
                    </a:schemeClr>
                  </a:solidFill>
                  <a:cs typeface="+mn-ea"/>
                  <a:sym typeface="+mn-lt"/>
                </a:rPr>
                <a:t>Enter tracing point text Enter tracing point text</a:t>
              </a:r>
              <a:endParaRPr lang="en-US" altLang="zh-CN" sz="1200" dirty="0">
                <a:solidFill>
                  <a:schemeClr val="tx1">
                    <a:lumMod val="75000"/>
                    <a:lumOff val="25000"/>
                  </a:schemeClr>
                </a:solidFill>
                <a:cs typeface="+mn-ea"/>
                <a:sym typeface="+mn-lt"/>
              </a:endParaRPr>
            </a:p>
          </p:txBody>
        </p:sp>
        <p:grpSp>
          <p:nvGrpSpPr>
            <p:cNvPr id="14" name="组合 13"/>
            <p:cNvGrpSpPr/>
            <p:nvPr/>
          </p:nvGrpSpPr>
          <p:grpSpPr>
            <a:xfrm>
              <a:off x="5477116" y="3062431"/>
              <a:ext cx="278225" cy="885904"/>
              <a:chOff x="2022476" y="5602288"/>
              <a:chExt cx="500062" cy="1592263"/>
            </a:xfrm>
            <a:solidFill>
              <a:srgbClr val="5F7797"/>
            </a:solidFill>
          </p:grpSpPr>
          <p:sp>
            <p:nvSpPr>
              <p:cNvPr id="49" name="Freeform 270"/>
              <p:cNvSpPr/>
              <p:nvPr/>
            </p:nvSpPr>
            <p:spPr bwMode="auto">
              <a:xfrm>
                <a:off x="2033588" y="6632575"/>
                <a:ext cx="488950" cy="446088"/>
              </a:xfrm>
              <a:custGeom>
                <a:avLst/>
                <a:gdLst>
                  <a:gd name="T0" fmla="*/ 121 w 151"/>
                  <a:gd name="T1" fmla="*/ 137 h 137"/>
                  <a:gd name="T2" fmla="*/ 121 w 151"/>
                  <a:gd name="T3" fmla="*/ 136 h 137"/>
                  <a:gd name="T4" fmla="*/ 117 w 151"/>
                  <a:gd name="T5" fmla="*/ 134 h 137"/>
                  <a:gd name="T6" fmla="*/ 144 w 151"/>
                  <a:gd name="T7" fmla="*/ 100 h 137"/>
                  <a:gd name="T8" fmla="*/ 105 w 151"/>
                  <a:gd name="T9" fmla="*/ 122 h 137"/>
                  <a:gd name="T10" fmla="*/ 105 w 151"/>
                  <a:gd name="T11" fmla="*/ 121 h 137"/>
                  <a:gd name="T12" fmla="*/ 71 w 151"/>
                  <a:gd name="T13" fmla="*/ 121 h 137"/>
                  <a:gd name="T14" fmla="*/ 146 w 151"/>
                  <a:gd name="T15" fmla="*/ 61 h 137"/>
                  <a:gd name="T16" fmla="*/ 24 w 151"/>
                  <a:gd name="T17" fmla="*/ 131 h 137"/>
                  <a:gd name="T18" fmla="*/ 19 w 151"/>
                  <a:gd name="T19" fmla="*/ 134 h 137"/>
                  <a:gd name="T20" fmla="*/ 135 w 151"/>
                  <a:gd name="T21" fmla="*/ 57 h 137"/>
                  <a:gd name="T22" fmla="*/ 24 w 151"/>
                  <a:gd name="T23" fmla="*/ 122 h 137"/>
                  <a:gd name="T24" fmla="*/ 24 w 151"/>
                  <a:gd name="T25" fmla="*/ 121 h 137"/>
                  <a:gd name="T26" fmla="*/ 114 w 151"/>
                  <a:gd name="T27" fmla="*/ 55 h 137"/>
                  <a:gd name="T28" fmla="*/ 24 w 151"/>
                  <a:gd name="T29" fmla="*/ 107 h 137"/>
                  <a:gd name="T30" fmla="*/ 24 w 151"/>
                  <a:gd name="T31" fmla="*/ 106 h 137"/>
                  <a:gd name="T32" fmla="*/ 107 w 151"/>
                  <a:gd name="T33" fmla="*/ 55 h 137"/>
                  <a:gd name="T34" fmla="*/ 1 w 151"/>
                  <a:gd name="T35" fmla="*/ 117 h 137"/>
                  <a:gd name="T36" fmla="*/ 0 w 151"/>
                  <a:gd name="T37" fmla="*/ 117 h 137"/>
                  <a:gd name="T38" fmla="*/ 16 w 151"/>
                  <a:gd name="T39" fmla="*/ 88 h 137"/>
                  <a:gd name="T40" fmla="*/ 29 w 151"/>
                  <a:gd name="T41" fmla="*/ 79 h 137"/>
                  <a:gd name="T42" fmla="*/ 30 w 151"/>
                  <a:gd name="T43" fmla="*/ 74 h 137"/>
                  <a:gd name="T44" fmla="*/ 30 w 151"/>
                  <a:gd name="T45" fmla="*/ 73 h 137"/>
                  <a:gd name="T46" fmla="*/ 33 w 151"/>
                  <a:gd name="T47" fmla="*/ 71 h 137"/>
                  <a:gd name="T48" fmla="*/ 61 w 151"/>
                  <a:gd name="T49" fmla="*/ 48 h 137"/>
                  <a:gd name="T50" fmla="*/ 26 w 151"/>
                  <a:gd name="T51" fmla="*/ 68 h 137"/>
                  <a:gd name="T52" fmla="*/ 25 w 151"/>
                  <a:gd name="T53" fmla="*/ 67 h 137"/>
                  <a:gd name="T54" fmla="*/ 13 w 151"/>
                  <a:gd name="T55" fmla="*/ 65 h 137"/>
                  <a:gd name="T56" fmla="*/ 15 w 151"/>
                  <a:gd name="T57" fmla="*/ 50 h 137"/>
                  <a:gd name="T58" fmla="*/ 14 w 151"/>
                  <a:gd name="T59" fmla="*/ 50 h 137"/>
                  <a:gd name="T60" fmla="*/ 15 w 151"/>
                  <a:gd name="T61" fmla="*/ 54 h 137"/>
                  <a:gd name="T62" fmla="*/ 123 w 151"/>
                  <a:gd name="T63" fmla="*/ 0 h 137"/>
                  <a:gd name="T64" fmla="*/ 75 w 151"/>
                  <a:gd name="T65" fmla="*/ 35 h 137"/>
                  <a:gd name="T66" fmla="*/ 110 w 151"/>
                  <a:gd name="T67" fmla="*/ 18 h 137"/>
                  <a:gd name="T68" fmla="*/ 86 w 151"/>
                  <a:gd name="T69" fmla="*/ 36 h 137"/>
                  <a:gd name="T70" fmla="*/ 101 w 151"/>
                  <a:gd name="T71" fmla="*/ 32 h 137"/>
                  <a:gd name="T72" fmla="*/ 24 w 151"/>
                  <a:gd name="T73" fmla="*/ 83 h 137"/>
                  <a:gd name="T74" fmla="*/ 117 w 151"/>
                  <a:gd name="T75" fmla="*/ 30 h 137"/>
                  <a:gd name="T76" fmla="*/ 117 w 151"/>
                  <a:gd name="T77" fmla="*/ 30 h 137"/>
                  <a:gd name="T78" fmla="*/ 53 w 151"/>
                  <a:gd name="T79" fmla="*/ 85 h 137"/>
                  <a:gd name="T80" fmla="*/ 129 w 151"/>
                  <a:gd name="T81" fmla="*/ 42 h 137"/>
                  <a:gd name="T82" fmla="*/ 129 w 151"/>
                  <a:gd name="T83" fmla="*/ 43 h 137"/>
                  <a:gd name="T84" fmla="*/ 118 w 151"/>
                  <a:gd name="T85" fmla="*/ 52 h 137"/>
                  <a:gd name="T86" fmla="*/ 118 w 151"/>
                  <a:gd name="T87" fmla="*/ 53 h 137"/>
                  <a:gd name="T88" fmla="*/ 144 w 151"/>
                  <a:gd name="T89" fmla="*/ 52 h 137"/>
                  <a:gd name="T90" fmla="*/ 145 w 151"/>
                  <a:gd name="T91" fmla="*/ 52 h 137"/>
                  <a:gd name="T92" fmla="*/ 80 w 151"/>
                  <a:gd name="T93" fmla="*/ 98 h 137"/>
                  <a:gd name="T94" fmla="*/ 150 w 151"/>
                  <a:gd name="T95" fmla="*/ 58 h 137"/>
                  <a:gd name="T96" fmla="*/ 151 w 151"/>
                  <a:gd name="T97" fmla="*/ 58 h 137"/>
                  <a:gd name="T98" fmla="*/ 147 w 151"/>
                  <a:gd name="T99" fmla="*/ 61 h 137"/>
                  <a:gd name="T100" fmla="*/ 131 w 151"/>
                  <a:gd name="T101" fmla="*/ 86 h 137"/>
                  <a:gd name="T102" fmla="*/ 107 w 151"/>
                  <a:gd name="T103" fmla="*/ 120 h 137"/>
                  <a:gd name="T104" fmla="*/ 146 w 151"/>
                  <a:gd name="T105" fmla="*/ 98 h 137"/>
                  <a:gd name="T106" fmla="*/ 146 w 151"/>
                  <a:gd name="T107" fmla="*/ 99 h 137"/>
                  <a:gd name="T108" fmla="*/ 134 w 151"/>
                  <a:gd name="T109" fmla="*/ 124 h 137"/>
                  <a:gd name="T110" fmla="*/ 134 w 151"/>
                  <a:gd name="T111" fmla="*/ 125 h 137"/>
                  <a:gd name="T112" fmla="*/ 135 w 151"/>
                  <a:gd name="T113" fmla="*/ 128 h 137"/>
                  <a:gd name="T114" fmla="*/ 130 w 151"/>
                  <a:gd name="T115" fmla="*/ 134 h 137"/>
                  <a:gd name="T116" fmla="*/ 126 w 151"/>
                  <a:gd name="T117" fmla="*/ 137 h 137"/>
                  <a:gd name="T118" fmla="*/ 131 w 151"/>
                  <a:gd name="T119" fmla="*/ 13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 h="137">
                    <a:moveTo>
                      <a:pt x="121" y="137"/>
                    </a:moveTo>
                    <a:cubicBezTo>
                      <a:pt x="121" y="137"/>
                      <a:pt x="121" y="137"/>
                      <a:pt x="121" y="137"/>
                    </a:cubicBezTo>
                    <a:cubicBezTo>
                      <a:pt x="121" y="137"/>
                      <a:pt x="121" y="137"/>
                      <a:pt x="121" y="137"/>
                    </a:cubicBezTo>
                    <a:cubicBezTo>
                      <a:pt x="121" y="137"/>
                      <a:pt x="121" y="137"/>
                      <a:pt x="121" y="136"/>
                    </a:cubicBezTo>
                    <a:cubicBezTo>
                      <a:pt x="121" y="136"/>
                      <a:pt x="121" y="136"/>
                      <a:pt x="121" y="136"/>
                    </a:cubicBezTo>
                    <a:cubicBezTo>
                      <a:pt x="121" y="136"/>
                      <a:pt x="121" y="136"/>
                      <a:pt x="121" y="136"/>
                    </a:cubicBezTo>
                    <a:cubicBezTo>
                      <a:pt x="121" y="136"/>
                      <a:pt x="122" y="135"/>
                      <a:pt x="125" y="132"/>
                    </a:cubicBezTo>
                    <a:cubicBezTo>
                      <a:pt x="127" y="130"/>
                      <a:pt x="129" y="128"/>
                      <a:pt x="131" y="126"/>
                    </a:cubicBezTo>
                    <a:cubicBezTo>
                      <a:pt x="117" y="134"/>
                      <a:pt x="117" y="134"/>
                      <a:pt x="117" y="134"/>
                    </a:cubicBezTo>
                    <a:cubicBezTo>
                      <a:pt x="117" y="135"/>
                      <a:pt x="116" y="135"/>
                      <a:pt x="116" y="134"/>
                    </a:cubicBezTo>
                    <a:cubicBezTo>
                      <a:pt x="116" y="134"/>
                      <a:pt x="116" y="134"/>
                      <a:pt x="116" y="134"/>
                    </a:cubicBezTo>
                    <a:cubicBezTo>
                      <a:pt x="123" y="126"/>
                      <a:pt x="139" y="106"/>
                      <a:pt x="144" y="100"/>
                    </a:cubicBezTo>
                    <a:cubicBezTo>
                      <a:pt x="105" y="122"/>
                      <a:pt x="105" y="122"/>
                      <a:pt x="105" y="122"/>
                    </a:cubicBezTo>
                    <a:cubicBezTo>
                      <a:pt x="105" y="122"/>
                      <a:pt x="105" y="122"/>
                      <a:pt x="105" y="122"/>
                    </a:cubicBezTo>
                    <a:cubicBezTo>
                      <a:pt x="105" y="122"/>
                      <a:pt x="105" y="122"/>
                      <a:pt x="105" y="122"/>
                    </a:cubicBezTo>
                    <a:cubicBezTo>
                      <a:pt x="105" y="122"/>
                      <a:pt x="105" y="122"/>
                      <a:pt x="105" y="121"/>
                    </a:cubicBezTo>
                    <a:cubicBezTo>
                      <a:pt x="105" y="121"/>
                      <a:pt x="105" y="121"/>
                      <a:pt x="105" y="121"/>
                    </a:cubicBezTo>
                    <a:cubicBezTo>
                      <a:pt x="105" y="121"/>
                      <a:pt x="105" y="121"/>
                      <a:pt x="105" y="121"/>
                    </a:cubicBezTo>
                    <a:cubicBezTo>
                      <a:pt x="106" y="120"/>
                      <a:pt x="108" y="117"/>
                      <a:pt x="115" y="107"/>
                    </a:cubicBezTo>
                    <a:cubicBezTo>
                      <a:pt x="121" y="100"/>
                      <a:pt x="127" y="91"/>
                      <a:pt x="130" y="87"/>
                    </a:cubicBezTo>
                    <a:cubicBezTo>
                      <a:pt x="71" y="121"/>
                      <a:pt x="71" y="121"/>
                      <a:pt x="71" y="121"/>
                    </a:cubicBezTo>
                    <a:cubicBezTo>
                      <a:pt x="71" y="121"/>
                      <a:pt x="71" y="121"/>
                      <a:pt x="71" y="121"/>
                    </a:cubicBezTo>
                    <a:cubicBezTo>
                      <a:pt x="71" y="121"/>
                      <a:pt x="71" y="120"/>
                      <a:pt x="71" y="120"/>
                    </a:cubicBezTo>
                    <a:cubicBezTo>
                      <a:pt x="72" y="120"/>
                      <a:pt x="129" y="74"/>
                      <a:pt x="146" y="61"/>
                    </a:cubicBezTo>
                    <a:cubicBezTo>
                      <a:pt x="135" y="68"/>
                      <a:pt x="106" y="84"/>
                      <a:pt x="81" y="99"/>
                    </a:cubicBezTo>
                    <a:cubicBezTo>
                      <a:pt x="65" y="108"/>
                      <a:pt x="50" y="117"/>
                      <a:pt x="38" y="123"/>
                    </a:cubicBezTo>
                    <a:cubicBezTo>
                      <a:pt x="33" y="127"/>
                      <a:pt x="28" y="129"/>
                      <a:pt x="24" y="131"/>
                    </a:cubicBezTo>
                    <a:cubicBezTo>
                      <a:pt x="22" y="133"/>
                      <a:pt x="20" y="134"/>
                      <a:pt x="20" y="134"/>
                    </a:cubicBezTo>
                    <a:cubicBezTo>
                      <a:pt x="19" y="134"/>
                      <a:pt x="19" y="134"/>
                      <a:pt x="19" y="134"/>
                    </a:cubicBezTo>
                    <a:cubicBezTo>
                      <a:pt x="19" y="134"/>
                      <a:pt x="19" y="134"/>
                      <a:pt x="19" y="134"/>
                    </a:cubicBezTo>
                    <a:cubicBezTo>
                      <a:pt x="19" y="134"/>
                      <a:pt x="19" y="134"/>
                      <a:pt x="19" y="134"/>
                    </a:cubicBezTo>
                    <a:cubicBezTo>
                      <a:pt x="18" y="134"/>
                      <a:pt x="19" y="134"/>
                      <a:pt x="19" y="134"/>
                    </a:cubicBezTo>
                    <a:cubicBezTo>
                      <a:pt x="135" y="57"/>
                      <a:pt x="135" y="57"/>
                      <a:pt x="135" y="57"/>
                    </a:cubicBezTo>
                    <a:cubicBezTo>
                      <a:pt x="114" y="69"/>
                      <a:pt x="57" y="103"/>
                      <a:pt x="24" y="122"/>
                    </a:cubicBezTo>
                    <a:cubicBezTo>
                      <a:pt x="24" y="122"/>
                      <a:pt x="24" y="122"/>
                      <a:pt x="24" y="122"/>
                    </a:cubicBezTo>
                    <a:cubicBezTo>
                      <a:pt x="24" y="122"/>
                      <a:pt x="24" y="122"/>
                      <a:pt x="24" y="122"/>
                    </a:cubicBezTo>
                    <a:cubicBezTo>
                      <a:pt x="23" y="122"/>
                      <a:pt x="23" y="121"/>
                      <a:pt x="24" y="121"/>
                    </a:cubicBezTo>
                    <a:cubicBezTo>
                      <a:pt x="24" y="121"/>
                      <a:pt x="24" y="121"/>
                      <a:pt x="24" y="121"/>
                    </a:cubicBezTo>
                    <a:cubicBezTo>
                      <a:pt x="24" y="121"/>
                      <a:pt x="24" y="121"/>
                      <a:pt x="24" y="121"/>
                    </a:cubicBezTo>
                    <a:cubicBezTo>
                      <a:pt x="25" y="120"/>
                      <a:pt x="29" y="117"/>
                      <a:pt x="38" y="110"/>
                    </a:cubicBezTo>
                    <a:cubicBezTo>
                      <a:pt x="47" y="104"/>
                      <a:pt x="59" y="95"/>
                      <a:pt x="71" y="87"/>
                    </a:cubicBezTo>
                    <a:cubicBezTo>
                      <a:pt x="88" y="74"/>
                      <a:pt x="106" y="61"/>
                      <a:pt x="114" y="55"/>
                    </a:cubicBezTo>
                    <a:cubicBezTo>
                      <a:pt x="102" y="61"/>
                      <a:pt x="72" y="79"/>
                      <a:pt x="51" y="92"/>
                    </a:cubicBezTo>
                    <a:cubicBezTo>
                      <a:pt x="25" y="107"/>
                      <a:pt x="25" y="107"/>
                      <a:pt x="24" y="107"/>
                    </a:cubicBezTo>
                    <a:cubicBezTo>
                      <a:pt x="24" y="107"/>
                      <a:pt x="24" y="107"/>
                      <a:pt x="24" y="107"/>
                    </a:cubicBezTo>
                    <a:cubicBezTo>
                      <a:pt x="24" y="107"/>
                      <a:pt x="24" y="107"/>
                      <a:pt x="24" y="106"/>
                    </a:cubicBezTo>
                    <a:cubicBezTo>
                      <a:pt x="24" y="106"/>
                      <a:pt x="24" y="106"/>
                      <a:pt x="24" y="106"/>
                    </a:cubicBezTo>
                    <a:cubicBezTo>
                      <a:pt x="24" y="106"/>
                      <a:pt x="24" y="106"/>
                      <a:pt x="24" y="106"/>
                    </a:cubicBezTo>
                    <a:cubicBezTo>
                      <a:pt x="25" y="105"/>
                      <a:pt x="29" y="103"/>
                      <a:pt x="40" y="96"/>
                    </a:cubicBezTo>
                    <a:cubicBezTo>
                      <a:pt x="49" y="91"/>
                      <a:pt x="61" y="83"/>
                      <a:pt x="76" y="74"/>
                    </a:cubicBezTo>
                    <a:cubicBezTo>
                      <a:pt x="87" y="67"/>
                      <a:pt x="98" y="61"/>
                      <a:pt x="107" y="55"/>
                    </a:cubicBezTo>
                    <a:cubicBezTo>
                      <a:pt x="92" y="64"/>
                      <a:pt x="72" y="76"/>
                      <a:pt x="54" y="86"/>
                    </a:cubicBezTo>
                    <a:cubicBezTo>
                      <a:pt x="10" y="112"/>
                      <a:pt x="2" y="116"/>
                      <a:pt x="1" y="117"/>
                    </a:cubicBezTo>
                    <a:cubicBezTo>
                      <a:pt x="1" y="117"/>
                      <a:pt x="1" y="117"/>
                      <a:pt x="1" y="117"/>
                    </a:cubicBezTo>
                    <a:cubicBezTo>
                      <a:pt x="1" y="117"/>
                      <a:pt x="1" y="117"/>
                      <a:pt x="1" y="117"/>
                    </a:cubicBezTo>
                    <a:cubicBezTo>
                      <a:pt x="1" y="117"/>
                      <a:pt x="0" y="117"/>
                      <a:pt x="0" y="117"/>
                    </a:cubicBezTo>
                    <a:cubicBezTo>
                      <a:pt x="0" y="117"/>
                      <a:pt x="0" y="117"/>
                      <a:pt x="0" y="117"/>
                    </a:cubicBezTo>
                    <a:cubicBezTo>
                      <a:pt x="0" y="117"/>
                      <a:pt x="0" y="116"/>
                      <a:pt x="0" y="116"/>
                    </a:cubicBezTo>
                    <a:cubicBezTo>
                      <a:pt x="35" y="91"/>
                      <a:pt x="96" y="46"/>
                      <a:pt x="112" y="33"/>
                    </a:cubicBezTo>
                    <a:cubicBezTo>
                      <a:pt x="81" y="52"/>
                      <a:pt x="18" y="88"/>
                      <a:pt x="16" y="88"/>
                    </a:cubicBezTo>
                    <a:cubicBezTo>
                      <a:pt x="16" y="88"/>
                      <a:pt x="16" y="88"/>
                      <a:pt x="16" y="88"/>
                    </a:cubicBezTo>
                    <a:cubicBezTo>
                      <a:pt x="16" y="88"/>
                      <a:pt x="16" y="88"/>
                      <a:pt x="16" y="88"/>
                    </a:cubicBezTo>
                    <a:cubicBezTo>
                      <a:pt x="16" y="87"/>
                      <a:pt x="16" y="87"/>
                      <a:pt x="29" y="79"/>
                    </a:cubicBezTo>
                    <a:cubicBezTo>
                      <a:pt x="37" y="73"/>
                      <a:pt x="48" y="66"/>
                      <a:pt x="59" y="59"/>
                    </a:cubicBezTo>
                    <a:cubicBezTo>
                      <a:pt x="69" y="53"/>
                      <a:pt x="79" y="46"/>
                      <a:pt x="86" y="41"/>
                    </a:cubicBezTo>
                    <a:cubicBezTo>
                      <a:pt x="30" y="74"/>
                      <a:pt x="30" y="74"/>
                      <a:pt x="30" y="74"/>
                    </a:cubicBezTo>
                    <a:cubicBezTo>
                      <a:pt x="30" y="74"/>
                      <a:pt x="30" y="74"/>
                      <a:pt x="30" y="74"/>
                    </a:cubicBezTo>
                    <a:cubicBezTo>
                      <a:pt x="30" y="74"/>
                      <a:pt x="30" y="74"/>
                      <a:pt x="30" y="74"/>
                    </a:cubicBezTo>
                    <a:cubicBezTo>
                      <a:pt x="29" y="74"/>
                      <a:pt x="29" y="73"/>
                      <a:pt x="30" y="73"/>
                    </a:cubicBezTo>
                    <a:cubicBezTo>
                      <a:pt x="30" y="73"/>
                      <a:pt x="30" y="73"/>
                      <a:pt x="30" y="73"/>
                    </a:cubicBezTo>
                    <a:cubicBezTo>
                      <a:pt x="30" y="73"/>
                      <a:pt x="30" y="73"/>
                      <a:pt x="30" y="73"/>
                    </a:cubicBezTo>
                    <a:cubicBezTo>
                      <a:pt x="31" y="73"/>
                      <a:pt x="32" y="72"/>
                      <a:pt x="33" y="71"/>
                    </a:cubicBezTo>
                    <a:cubicBezTo>
                      <a:pt x="36" y="69"/>
                      <a:pt x="39" y="67"/>
                      <a:pt x="43" y="64"/>
                    </a:cubicBezTo>
                    <a:cubicBezTo>
                      <a:pt x="61" y="52"/>
                      <a:pt x="94" y="30"/>
                      <a:pt x="106" y="22"/>
                    </a:cubicBezTo>
                    <a:cubicBezTo>
                      <a:pt x="97" y="27"/>
                      <a:pt x="77" y="38"/>
                      <a:pt x="61" y="48"/>
                    </a:cubicBezTo>
                    <a:cubicBezTo>
                      <a:pt x="32" y="64"/>
                      <a:pt x="27" y="67"/>
                      <a:pt x="26" y="68"/>
                    </a:cubicBezTo>
                    <a:cubicBezTo>
                      <a:pt x="26" y="68"/>
                      <a:pt x="26" y="68"/>
                      <a:pt x="26" y="68"/>
                    </a:cubicBezTo>
                    <a:cubicBezTo>
                      <a:pt x="26" y="68"/>
                      <a:pt x="26" y="68"/>
                      <a:pt x="26" y="68"/>
                    </a:cubicBezTo>
                    <a:cubicBezTo>
                      <a:pt x="25" y="68"/>
                      <a:pt x="25" y="68"/>
                      <a:pt x="25" y="68"/>
                    </a:cubicBezTo>
                    <a:cubicBezTo>
                      <a:pt x="25" y="68"/>
                      <a:pt x="25" y="68"/>
                      <a:pt x="25" y="68"/>
                    </a:cubicBezTo>
                    <a:cubicBezTo>
                      <a:pt x="25" y="68"/>
                      <a:pt x="25" y="67"/>
                      <a:pt x="25" y="67"/>
                    </a:cubicBezTo>
                    <a:cubicBezTo>
                      <a:pt x="53" y="48"/>
                      <a:pt x="103" y="14"/>
                      <a:pt x="118" y="4"/>
                    </a:cubicBezTo>
                    <a:cubicBezTo>
                      <a:pt x="102" y="13"/>
                      <a:pt x="45" y="46"/>
                      <a:pt x="13" y="65"/>
                    </a:cubicBezTo>
                    <a:cubicBezTo>
                      <a:pt x="13" y="65"/>
                      <a:pt x="13" y="65"/>
                      <a:pt x="13" y="65"/>
                    </a:cubicBezTo>
                    <a:cubicBezTo>
                      <a:pt x="12" y="65"/>
                      <a:pt x="12" y="65"/>
                      <a:pt x="12" y="65"/>
                    </a:cubicBezTo>
                    <a:cubicBezTo>
                      <a:pt x="12" y="64"/>
                      <a:pt x="12" y="64"/>
                      <a:pt x="14" y="54"/>
                    </a:cubicBezTo>
                    <a:cubicBezTo>
                      <a:pt x="15" y="52"/>
                      <a:pt x="15" y="51"/>
                      <a:pt x="15" y="50"/>
                    </a:cubicBezTo>
                    <a:cubicBezTo>
                      <a:pt x="14" y="51"/>
                      <a:pt x="14" y="51"/>
                      <a:pt x="14" y="51"/>
                    </a:cubicBezTo>
                    <a:cubicBezTo>
                      <a:pt x="14" y="51"/>
                      <a:pt x="14" y="51"/>
                      <a:pt x="14" y="50"/>
                    </a:cubicBezTo>
                    <a:cubicBezTo>
                      <a:pt x="13" y="50"/>
                      <a:pt x="14" y="50"/>
                      <a:pt x="14" y="50"/>
                    </a:cubicBezTo>
                    <a:cubicBezTo>
                      <a:pt x="16" y="49"/>
                      <a:pt x="16" y="49"/>
                      <a:pt x="16" y="49"/>
                    </a:cubicBezTo>
                    <a:cubicBezTo>
                      <a:pt x="16" y="49"/>
                      <a:pt x="16" y="49"/>
                      <a:pt x="16" y="49"/>
                    </a:cubicBezTo>
                    <a:cubicBezTo>
                      <a:pt x="17" y="49"/>
                      <a:pt x="17" y="49"/>
                      <a:pt x="15" y="54"/>
                    </a:cubicBezTo>
                    <a:cubicBezTo>
                      <a:pt x="15" y="57"/>
                      <a:pt x="14" y="62"/>
                      <a:pt x="13" y="63"/>
                    </a:cubicBezTo>
                    <a:cubicBezTo>
                      <a:pt x="54" y="39"/>
                      <a:pt x="121" y="0"/>
                      <a:pt x="123" y="0"/>
                    </a:cubicBezTo>
                    <a:cubicBezTo>
                      <a:pt x="123" y="0"/>
                      <a:pt x="123" y="0"/>
                      <a:pt x="123" y="0"/>
                    </a:cubicBezTo>
                    <a:cubicBezTo>
                      <a:pt x="123" y="0"/>
                      <a:pt x="123" y="0"/>
                      <a:pt x="123" y="0"/>
                    </a:cubicBezTo>
                    <a:cubicBezTo>
                      <a:pt x="124" y="1"/>
                      <a:pt x="124" y="1"/>
                      <a:pt x="108" y="12"/>
                    </a:cubicBezTo>
                    <a:cubicBezTo>
                      <a:pt x="100" y="17"/>
                      <a:pt x="89" y="25"/>
                      <a:pt x="75" y="35"/>
                    </a:cubicBezTo>
                    <a:cubicBezTo>
                      <a:pt x="59" y="45"/>
                      <a:pt x="44" y="55"/>
                      <a:pt x="35" y="62"/>
                    </a:cubicBezTo>
                    <a:cubicBezTo>
                      <a:pt x="42" y="58"/>
                      <a:pt x="51" y="52"/>
                      <a:pt x="60" y="47"/>
                    </a:cubicBezTo>
                    <a:cubicBezTo>
                      <a:pt x="102" y="22"/>
                      <a:pt x="109" y="18"/>
                      <a:pt x="110" y="18"/>
                    </a:cubicBezTo>
                    <a:cubicBezTo>
                      <a:pt x="110" y="18"/>
                      <a:pt x="110" y="18"/>
                      <a:pt x="110" y="18"/>
                    </a:cubicBezTo>
                    <a:cubicBezTo>
                      <a:pt x="111" y="18"/>
                      <a:pt x="111" y="18"/>
                      <a:pt x="111" y="18"/>
                    </a:cubicBezTo>
                    <a:cubicBezTo>
                      <a:pt x="111" y="19"/>
                      <a:pt x="111" y="19"/>
                      <a:pt x="86" y="36"/>
                    </a:cubicBezTo>
                    <a:cubicBezTo>
                      <a:pt x="72" y="46"/>
                      <a:pt x="55" y="57"/>
                      <a:pt x="43" y="65"/>
                    </a:cubicBezTo>
                    <a:cubicBezTo>
                      <a:pt x="43" y="65"/>
                      <a:pt x="42" y="66"/>
                      <a:pt x="41" y="67"/>
                    </a:cubicBezTo>
                    <a:cubicBezTo>
                      <a:pt x="101" y="32"/>
                      <a:pt x="101" y="32"/>
                      <a:pt x="101" y="32"/>
                    </a:cubicBezTo>
                    <a:cubicBezTo>
                      <a:pt x="102" y="32"/>
                      <a:pt x="102" y="32"/>
                      <a:pt x="102" y="32"/>
                    </a:cubicBezTo>
                    <a:cubicBezTo>
                      <a:pt x="102" y="32"/>
                      <a:pt x="102" y="32"/>
                      <a:pt x="102" y="33"/>
                    </a:cubicBezTo>
                    <a:cubicBezTo>
                      <a:pt x="79" y="47"/>
                      <a:pt x="40" y="73"/>
                      <a:pt x="24" y="83"/>
                    </a:cubicBezTo>
                    <a:cubicBezTo>
                      <a:pt x="43" y="73"/>
                      <a:pt x="94" y="42"/>
                      <a:pt x="116" y="29"/>
                    </a:cubicBezTo>
                    <a:cubicBezTo>
                      <a:pt x="116" y="29"/>
                      <a:pt x="117" y="29"/>
                      <a:pt x="117" y="29"/>
                    </a:cubicBezTo>
                    <a:cubicBezTo>
                      <a:pt x="117" y="29"/>
                      <a:pt x="117" y="29"/>
                      <a:pt x="117" y="30"/>
                    </a:cubicBezTo>
                    <a:cubicBezTo>
                      <a:pt x="117" y="30"/>
                      <a:pt x="117" y="30"/>
                      <a:pt x="117" y="30"/>
                    </a:cubicBezTo>
                    <a:cubicBezTo>
                      <a:pt x="117" y="30"/>
                      <a:pt x="117" y="30"/>
                      <a:pt x="117" y="30"/>
                    </a:cubicBezTo>
                    <a:cubicBezTo>
                      <a:pt x="117" y="30"/>
                      <a:pt x="117" y="30"/>
                      <a:pt x="117" y="30"/>
                    </a:cubicBezTo>
                    <a:cubicBezTo>
                      <a:pt x="115" y="32"/>
                      <a:pt x="105" y="40"/>
                      <a:pt x="59" y="74"/>
                    </a:cubicBezTo>
                    <a:cubicBezTo>
                      <a:pt x="38" y="90"/>
                      <a:pt x="16" y="105"/>
                      <a:pt x="6" y="113"/>
                    </a:cubicBezTo>
                    <a:cubicBezTo>
                      <a:pt x="16" y="108"/>
                      <a:pt x="34" y="97"/>
                      <a:pt x="53" y="85"/>
                    </a:cubicBezTo>
                    <a:cubicBezTo>
                      <a:pt x="110" y="53"/>
                      <a:pt x="126" y="43"/>
                      <a:pt x="129" y="42"/>
                    </a:cubicBezTo>
                    <a:cubicBezTo>
                      <a:pt x="129" y="42"/>
                      <a:pt x="129" y="42"/>
                      <a:pt x="129" y="42"/>
                    </a:cubicBezTo>
                    <a:cubicBezTo>
                      <a:pt x="129" y="42"/>
                      <a:pt x="129" y="42"/>
                      <a:pt x="129" y="42"/>
                    </a:cubicBezTo>
                    <a:cubicBezTo>
                      <a:pt x="129" y="42"/>
                      <a:pt x="129" y="42"/>
                      <a:pt x="129" y="42"/>
                    </a:cubicBezTo>
                    <a:cubicBezTo>
                      <a:pt x="129" y="42"/>
                      <a:pt x="130" y="42"/>
                      <a:pt x="130" y="42"/>
                    </a:cubicBezTo>
                    <a:cubicBezTo>
                      <a:pt x="130" y="42"/>
                      <a:pt x="130" y="43"/>
                      <a:pt x="129" y="43"/>
                    </a:cubicBezTo>
                    <a:cubicBezTo>
                      <a:pt x="107" y="56"/>
                      <a:pt x="73" y="77"/>
                      <a:pt x="50" y="91"/>
                    </a:cubicBezTo>
                    <a:cubicBezTo>
                      <a:pt x="50" y="91"/>
                      <a:pt x="50" y="91"/>
                      <a:pt x="51" y="91"/>
                    </a:cubicBezTo>
                    <a:cubicBezTo>
                      <a:pt x="101" y="61"/>
                      <a:pt x="117" y="52"/>
                      <a:pt x="118" y="52"/>
                    </a:cubicBezTo>
                    <a:cubicBezTo>
                      <a:pt x="118" y="52"/>
                      <a:pt x="118" y="52"/>
                      <a:pt x="118" y="52"/>
                    </a:cubicBezTo>
                    <a:cubicBezTo>
                      <a:pt x="118" y="52"/>
                      <a:pt x="118" y="52"/>
                      <a:pt x="118" y="52"/>
                    </a:cubicBezTo>
                    <a:cubicBezTo>
                      <a:pt x="119" y="53"/>
                      <a:pt x="119" y="53"/>
                      <a:pt x="118" y="53"/>
                    </a:cubicBezTo>
                    <a:cubicBezTo>
                      <a:pt x="92" y="72"/>
                      <a:pt x="48" y="104"/>
                      <a:pt x="31" y="117"/>
                    </a:cubicBezTo>
                    <a:cubicBezTo>
                      <a:pt x="74" y="92"/>
                      <a:pt x="137" y="54"/>
                      <a:pt x="144" y="52"/>
                    </a:cubicBezTo>
                    <a:cubicBezTo>
                      <a:pt x="144" y="52"/>
                      <a:pt x="144" y="52"/>
                      <a:pt x="144" y="52"/>
                    </a:cubicBezTo>
                    <a:cubicBezTo>
                      <a:pt x="144" y="52"/>
                      <a:pt x="144" y="52"/>
                      <a:pt x="144" y="52"/>
                    </a:cubicBezTo>
                    <a:cubicBezTo>
                      <a:pt x="144" y="52"/>
                      <a:pt x="144" y="51"/>
                      <a:pt x="144" y="51"/>
                    </a:cubicBezTo>
                    <a:cubicBezTo>
                      <a:pt x="145" y="52"/>
                      <a:pt x="145" y="52"/>
                      <a:pt x="145" y="52"/>
                    </a:cubicBezTo>
                    <a:cubicBezTo>
                      <a:pt x="145" y="52"/>
                      <a:pt x="145" y="52"/>
                      <a:pt x="145" y="52"/>
                    </a:cubicBezTo>
                    <a:cubicBezTo>
                      <a:pt x="32" y="126"/>
                      <a:pt x="32" y="126"/>
                      <a:pt x="32" y="126"/>
                    </a:cubicBezTo>
                    <a:cubicBezTo>
                      <a:pt x="44" y="119"/>
                      <a:pt x="62" y="108"/>
                      <a:pt x="80" y="98"/>
                    </a:cubicBezTo>
                    <a:cubicBezTo>
                      <a:pt x="138" y="64"/>
                      <a:pt x="148" y="59"/>
                      <a:pt x="150" y="58"/>
                    </a:cubicBezTo>
                    <a:cubicBezTo>
                      <a:pt x="150" y="58"/>
                      <a:pt x="150" y="58"/>
                      <a:pt x="150" y="58"/>
                    </a:cubicBezTo>
                    <a:cubicBezTo>
                      <a:pt x="150" y="58"/>
                      <a:pt x="150" y="58"/>
                      <a:pt x="150" y="58"/>
                    </a:cubicBezTo>
                    <a:cubicBezTo>
                      <a:pt x="151" y="57"/>
                      <a:pt x="151" y="57"/>
                      <a:pt x="151" y="58"/>
                    </a:cubicBezTo>
                    <a:cubicBezTo>
                      <a:pt x="151" y="58"/>
                      <a:pt x="151" y="58"/>
                      <a:pt x="151" y="58"/>
                    </a:cubicBezTo>
                    <a:cubicBezTo>
                      <a:pt x="151" y="58"/>
                      <a:pt x="151" y="58"/>
                      <a:pt x="151" y="58"/>
                    </a:cubicBezTo>
                    <a:cubicBezTo>
                      <a:pt x="151" y="58"/>
                      <a:pt x="151" y="58"/>
                      <a:pt x="151" y="58"/>
                    </a:cubicBezTo>
                    <a:cubicBezTo>
                      <a:pt x="151" y="58"/>
                      <a:pt x="151" y="58"/>
                      <a:pt x="151" y="58"/>
                    </a:cubicBezTo>
                    <a:cubicBezTo>
                      <a:pt x="150" y="59"/>
                      <a:pt x="149" y="60"/>
                      <a:pt x="147" y="61"/>
                    </a:cubicBezTo>
                    <a:cubicBezTo>
                      <a:pt x="76" y="117"/>
                      <a:pt x="76" y="117"/>
                      <a:pt x="76" y="117"/>
                    </a:cubicBezTo>
                    <a:cubicBezTo>
                      <a:pt x="131" y="86"/>
                      <a:pt x="131" y="86"/>
                      <a:pt x="131" y="86"/>
                    </a:cubicBezTo>
                    <a:cubicBezTo>
                      <a:pt x="131" y="86"/>
                      <a:pt x="131" y="86"/>
                      <a:pt x="131" y="86"/>
                    </a:cubicBezTo>
                    <a:cubicBezTo>
                      <a:pt x="131" y="86"/>
                      <a:pt x="132" y="86"/>
                      <a:pt x="132" y="86"/>
                    </a:cubicBezTo>
                    <a:cubicBezTo>
                      <a:pt x="132" y="86"/>
                      <a:pt x="132" y="86"/>
                      <a:pt x="116" y="108"/>
                    </a:cubicBezTo>
                    <a:cubicBezTo>
                      <a:pt x="112" y="113"/>
                      <a:pt x="109" y="118"/>
                      <a:pt x="107" y="120"/>
                    </a:cubicBezTo>
                    <a:cubicBezTo>
                      <a:pt x="145" y="98"/>
                      <a:pt x="145" y="98"/>
                      <a:pt x="145" y="98"/>
                    </a:cubicBezTo>
                    <a:cubicBezTo>
                      <a:pt x="145" y="98"/>
                      <a:pt x="146" y="98"/>
                      <a:pt x="146" y="98"/>
                    </a:cubicBezTo>
                    <a:cubicBezTo>
                      <a:pt x="146" y="98"/>
                      <a:pt x="146" y="98"/>
                      <a:pt x="146" y="98"/>
                    </a:cubicBezTo>
                    <a:cubicBezTo>
                      <a:pt x="146" y="98"/>
                      <a:pt x="146" y="98"/>
                      <a:pt x="146" y="99"/>
                    </a:cubicBezTo>
                    <a:cubicBezTo>
                      <a:pt x="146" y="99"/>
                      <a:pt x="146" y="99"/>
                      <a:pt x="146" y="99"/>
                    </a:cubicBezTo>
                    <a:cubicBezTo>
                      <a:pt x="146" y="99"/>
                      <a:pt x="146" y="99"/>
                      <a:pt x="146" y="99"/>
                    </a:cubicBezTo>
                    <a:cubicBezTo>
                      <a:pt x="145" y="100"/>
                      <a:pt x="140" y="106"/>
                      <a:pt x="119" y="132"/>
                    </a:cubicBezTo>
                    <a:cubicBezTo>
                      <a:pt x="133" y="124"/>
                      <a:pt x="133" y="124"/>
                      <a:pt x="133" y="124"/>
                    </a:cubicBezTo>
                    <a:cubicBezTo>
                      <a:pt x="134" y="124"/>
                      <a:pt x="134" y="124"/>
                      <a:pt x="134" y="124"/>
                    </a:cubicBezTo>
                    <a:cubicBezTo>
                      <a:pt x="134" y="124"/>
                      <a:pt x="134" y="124"/>
                      <a:pt x="134" y="125"/>
                    </a:cubicBezTo>
                    <a:cubicBezTo>
                      <a:pt x="134" y="125"/>
                      <a:pt x="134" y="125"/>
                      <a:pt x="134" y="125"/>
                    </a:cubicBezTo>
                    <a:cubicBezTo>
                      <a:pt x="134" y="125"/>
                      <a:pt x="134" y="125"/>
                      <a:pt x="134" y="125"/>
                    </a:cubicBezTo>
                    <a:cubicBezTo>
                      <a:pt x="133" y="125"/>
                      <a:pt x="131" y="127"/>
                      <a:pt x="126" y="133"/>
                    </a:cubicBezTo>
                    <a:cubicBezTo>
                      <a:pt x="125" y="134"/>
                      <a:pt x="124" y="134"/>
                      <a:pt x="124" y="135"/>
                    </a:cubicBezTo>
                    <a:cubicBezTo>
                      <a:pt x="135" y="128"/>
                      <a:pt x="135" y="128"/>
                      <a:pt x="135" y="128"/>
                    </a:cubicBezTo>
                    <a:cubicBezTo>
                      <a:pt x="135" y="128"/>
                      <a:pt x="135" y="128"/>
                      <a:pt x="135" y="129"/>
                    </a:cubicBezTo>
                    <a:cubicBezTo>
                      <a:pt x="135" y="129"/>
                      <a:pt x="135" y="129"/>
                      <a:pt x="135" y="129"/>
                    </a:cubicBezTo>
                    <a:cubicBezTo>
                      <a:pt x="130" y="134"/>
                      <a:pt x="130" y="134"/>
                      <a:pt x="130" y="134"/>
                    </a:cubicBezTo>
                    <a:cubicBezTo>
                      <a:pt x="130" y="134"/>
                      <a:pt x="130" y="134"/>
                      <a:pt x="130" y="134"/>
                    </a:cubicBezTo>
                    <a:cubicBezTo>
                      <a:pt x="130" y="134"/>
                      <a:pt x="130" y="135"/>
                      <a:pt x="130" y="135"/>
                    </a:cubicBezTo>
                    <a:cubicBezTo>
                      <a:pt x="126" y="137"/>
                      <a:pt x="126" y="137"/>
                      <a:pt x="126" y="137"/>
                    </a:cubicBezTo>
                    <a:cubicBezTo>
                      <a:pt x="125" y="137"/>
                      <a:pt x="125" y="137"/>
                      <a:pt x="125" y="137"/>
                    </a:cubicBezTo>
                    <a:cubicBezTo>
                      <a:pt x="125" y="137"/>
                      <a:pt x="125" y="137"/>
                      <a:pt x="125" y="136"/>
                    </a:cubicBezTo>
                    <a:cubicBezTo>
                      <a:pt x="131" y="132"/>
                      <a:pt x="131" y="132"/>
                      <a:pt x="131" y="132"/>
                    </a:cubicBezTo>
                    <a:cubicBezTo>
                      <a:pt x="121" y="137"/>
                      <a:pt x="121" y="137"/>
                      <a:pt x="121" y="137"/>
                    </a:cubicBezTo>
                    <a:cubicBezTo>
                      <a:pt x="121" y="137"/>
                      <a:pt x="121" y="137"/>
                      <a:pt x="121" y="1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5F7797"/>
                  </a:solidFill>
                  <a:cs typeface="+mn-ea"/>
                  <a:sym typeface="+mn-lt"/>
                </a:endParaRPr>
              </a:p>
            </p:txBody>
          </p:sp>
          <p:sp>
            <p:nvSpPr>
              <p:cNvPr id="50" name="Freeform 271"/>
              <p:cNvSpPr/>
              <p:nvPr/>
            </p:nvSpPr>
            <p:spPr bwMode="auto">
              <a:xfrm>
                <a:off x="2022476" y="5624513"/>
                <a:ext cx="444500" cy="1190625"/>
              </a:xfrm>
              <a:custGeom>
                <a:avLst/>
                <a:gdLst>
                  <a:gd name="T0" fmla="*/ 35 w 137"/>
                  <a:gd name="T1" fmla="*/ 353 h 367"/>
                  <a:gd name="T2" fmla="*/ 37 w 137"/>
                  <a:gd name="T3" fmla="*/ 344 h 367"/>
                  <a:gd name="T4" fmla="*/ 32 w 137"/>
                  <a:gd name="T5" fmla="*/ 326 h 367"/>
                  <a:gd name="T6" fmla="*/ 31 w 137"/>
                  <a:gd name="T7" fmla="*/ 324 h 367"/>
                  <a:gd name="T8" fmla="*/ 130 w 137"/>
                  <a:gd name="T9" fmla="*/ 242 h 367"/>
                  <a:gd name="T10" fmla="*/ 88 w 137"/>
                  <a:gd name="T11" fmla="*/ 252 h 367"/>
                  <a:gd name="T12" fmla="*/ 52 w 137"/>
                  <a:gd name="T13" fmla="*/ 265 h 367"/>
                  <a:gd name="T14" fmla="*/ 30 w 137"/>
                  <a:gd name="T15" fmla="*/ 275 h 367"/>
                  <a:gd name="T16" fmla="*/ 40 w 137"/>
                  <a:gd name="T17" fmla="*/ 257 h 367"/>
                  <a:gd name="T18" fmla="*/ 36 w 137"/>
                  <a:gd name="T19" fmla="*/ 258 h 367"/>
                  <a:gd name="T20" fmla="*/ 48 w 137"/>
                  <a:gd name="T21" fmla="*/ 230 h 367"/>
                  <a:gd name="T22" fmla="*/ 28 w 137"/>
                  <a:gd name="T23" fmla="*/ 214 h 367"/>
                  <a:gd name="T24" fmla="*/ 52 w 137"/>
                  <a:gd name="T25" fmla="*/ 189 h 367"/>
                  <a:gd name="T26" fmla="*/ 35 w 137"/>
                  <a:gd name="T27" fmla="*/ 193 h 367"/>
                  <a:gd name="T28" fmla="*/ 42 w 137"/>
                  <a:gd name="T29" fmla="*/ 176 h 367"/>
                  <a:gd name="T30" fmla="*/ 56 w 137"/>
                  <a:gd name="T31" fmla="*/ 167 h 367"/>
                  <a:gd name="T32" fmla="*/ 32 w 137"/>
                  <a:gd name="T33" fmla="*/ 176 h 367"/>
                  <a:gd name="T34" fmla="*/ 25 w 137"/>
                  <a:gd name="T35" fmla="*/ 159 h 367"/>
                  <a:gd name="T36" fmla="*/ 57 w 137"/>
                  <a:gd name="T37" fmla="*/ 140 h 367"/>
                  <a:gd name="T38" fmla="*/ 122 w 137"/>
                  <a:gd name="T39" fmla="*/ 64 h 367"/>
                  <a:gd name="T40" fmla="*/ 129 w 137"/>
                  <a:gd name="T41" fmla="*/ 39 h 367"/>
                  <a:gd name="T42" fmla="*/ 12 w 137"/>
                  <a:gd name="T43" fmla="*/ 100 h 367"/>
                  <a:gd name="T44" fmla="*/ 25 w 137"/>
                  <a:gd name="T45" fmla="*/ 88 h 367"/>
                  <a:gd name="T46" fmla="*/ 27 w 137"/>
                  <a:gd name="T47" fmla="*/ 77 h 367"/>
                  <a:gd name="T48" fmla="*/ 2 w 137"/>
                  <a:gd name="T49" fmla="*/ 90 h 367"/>
                  <a:gd name="T50" fmla="*/ 72 w 137"/>
                  <a:gd name="T51" fmla="*/ 34 h 367"/>
                  <a:gd name="T52" fmla="*/ 19 w 137"/>
                  <a:gd name="T53" fmla="*/ 59 h 367"/>
                  <a:gd name="T54" fmla="*/ 68 w 137"/>
                  <a:gd name="T55" fmla="*/ 18 h 367"/>
                  <a:gd name="T56" fmla="*/ 72 w 137"/>
                  <a:gd name="T57" fmla="*/ 7 h 367"/>
                  <a:gd name="T58" fmla="*/ 93 w 137"/>
                  <a:gd name="T59" fmla="*/ 4 h 367"/>
                  <a:gd name="T60" fmla="*/ 82 w 137"/>
                  <a:gd name="T61" fmla="*/ 18 h 367"/>
                  <a:gd name="T62" fmla="*/ 62 w 137"/>
                  <a:gd name="T63" fmla="*/ 32 h 367"/>
                  <a:gd name="T64" fmla="*/ 106 w 137"/>
                  <a:gd name="T65" fmla="*/ 22 h 367"/>
                  <a:gd name="T66" fmla="*/ 28 w 137"/>
                  <a:gd name="T67" fmla="*/ 76 h 367"/>
                  <a:gd name="T68" fmla="*/ 128 w 137"/>
                  <a:gd name="T69" fmla="*/ 18 h 367"/>
                  <a:gd name="T70" fmla="*/ 73 w 137"/>
                  <a:gd name="T71" fmla="*/ 59 h 367"/>
                  <a:gd name="T72" fmla="*/ 38 w 137"/>
                  <a:gd name="T73" fmla="*/ 84 h 367"/>
                  <a:gd name="T74" fmla="*/ 21 w 137"/>
                  <a:gd name="T75" fmla="*/ 100 h 367"/>
                  <a:gd name="T76" fmla="*/ 128 w 137"/>
                  <a:gd name="T77" fmla="*/ 61 h 367"/>
                  <a:gd name="T78" fmla="*/ 119 w 137"/>
                  <a:gd name="T79" fmla="*/ 86 h 367"/>
                  <a:gd name="T80" fmla="*/ 106 w 137"/>
                  <a:gd name="T81" fmla="*/ 113 h 367"/>
                  <a:gd name="T82" fmla="*/ 84 w 137"/>
                  <a:gd name="T83" fmla="*/ 151 h 367"/>
                  <a:gd name="T84" fmla="*/ 128 w 137"/>
                  <a:gd name="T85" fmla="*/ 127 h 367"/>
                  <a:gd name="T86" fmla="*/ 133 w 137"/>
                  <a:gd name="T87" fmla="*/ 136 h 367"/>
                  <a:gd name="T88" fmla="*/ 119 w 137"/>
                  <a:gd name="T89" fmla="*/ 152 h 367"/>
                  <a:gd name="T90" fmla="*/ 120 w 137"/>
                  <a:gd name="T91" fmla="*/ 160 h 367"/>
                  <a:gd name="T92" fmla="*/ 83 w 137"/>
                  <a:gd name="T93" fmla="*/ 192 h 367"/>
                  <a:gd name="T94" fmla="*/ 118 w 137"/>
                  <a:gd name="T95" fmla="*/ 181 h 367"/>
                  <a:gd name="T96" fmla="*/ 128 w 137"/>
                  <a:gd name="T97" fmla="*/ 184 h 367"/>
                  <a:gd name="T98" fmla="*/ 109 w 137"/>
                  <a:gd name="T99" fmla="*/ 215 h 367"/>
                  <a:gd name="T100" fmla="*/ 113 w 137"/>
                  <a:gd name="T101" fmla="*/ 215 h 367"/>
                  <a:gd name="T102" fmla="*/ 137 w 137"/>
                  <a:gd name="T103" fmla="*/ 212 h 367"/>
                  <a:gd name="T104" fmla="*/ 102 w 137"/>
                  <a:gd name="T105" fmla="*/ 236 h 367"/>
                  <a:gd name="T106" fmla="*/ 137 w 137"/>
                  <a:gd name="T107" fmla="*/ 217 h 367"/>
                  <a:gd name="T108" fmla="*/ 40 w 137"/>
                  <a:gd name="T109" fmla="*/ 294 h 367"/>
                  <a:gd name="T110" fmla="*/ 136 w 137"/>
                  <a:gd name="T111" fmla="*/ 255 h 367"/>
                  <a:gd name="T112" fmla="*/ 84 w 137"/>
                  <a:gd name="T113" fmla="*/ 290 h 367"/>
                  <a:gd name="T114" fmla="*/ 121 w 137"/>
                  <a:gd name="T115" fmla="*/ 272 h 367"/>
                  <a:gd name="T116" fmla="*/ 129 w 137"/>
                  <a:gd name="T117" fmla="*/ 269 h 367"/>
                  <a:gd name="T118" fmla="*/ 128 w 137"/>
                  <a:gd name="T119" fmla="*/ 292 h 367"/>
                  <a:gd name="T120" fmla="*/ 111 w 137"/>
                  <a:gd name="T121" fmla="*/ 309 h 367"/>
                  <a:gd name="T122" fmla="*/ 110 w 137"/>
                  <a:gd name="T123" fmla="*/ 32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367">
                    <a:moveTo>
                      <a:pt x="29" y="367"/>
                    </a:moveTo>
                    <a:cubicBezTo>
                      <a:pt x="29" y="367"/>
                      <a:pt x="29" y="367"/>
                      <a:pt x="29" y="367"/>
                    </a:cubicBezTo>
                    <a:cubicBezTo>
                      <a:pt x="29" y="367"/>
                      <a:pt x="29" y="367"/>
                      <a:pt x="29" y="366"/>
                    </a:cubicBezTo>
                    <a:cubicBezTo>
                      <a:pt x="51" y="351"/>
                      <a:pt x="90" y="324"/>
                      <a:pt x="104" y="313"/>
                    </a:cubicBezTo>
                    <a:cubicBezTo>
                      <a:pt x="63" y="338"/>
                      <a:pt x="39" y="351"/>
                      <a:pt x="35" y="353"/>
                    </a:cubicBezTo>
                    <a:cubicBezTo>
                      <a:pt x="35" y="353"/>
                      <a:pt x="35" y="353"/>
                      <a:pt x="35" y="353"/>
                    </a:cubicBezTo>
                    <a:cubicBezTo>
                      <a:pt x="35" y="353"/>
                      <a:pt x="35" y="353"/>
                      <a:pt x="35" y="353"/>
                    </a:cubicBezTo>
                    <a:cubicBezTo>
                      <a:pt x="35" y="353"/>
                      <a:pt x="35" y="353"/>
                      <a:pt x="35" y="353"/>
                    </a:cubicBezTo>
                    <a:cubicBezTo>
                      <a:pt x="35" y="353"/>
                      <a:pt x="35" y="353"/>
                      <a:pt x="34" y="353"/>
                    </a:cubicBezTo>
                    <a:cubicBezTo>
                      <a:pt x="34" y="353"/>
                      <a:pt x="34" y="353"/>
                      <a:pt x="35" y="353"/>
                    </a:cubicBezTo>
                    <a:cubicBezTo>
                      <a:pt x="58" y="337"/>
                      <a:pt x="97" y="311"/>
                      <a:pt x="117" y="298"/>
                    </a:cubicBezTo>
                    <a:cubicBezTo>
                      <a:pt x="37" y="344"/>
                      <a:pt x="37" y="344"/>
                      <a:pt x="37" y="344"/>
                    </a:cubicBezTo>
                    <a:cubicBezTo>
                      <a:pt x="37" y="344"/>
                      <a:pt x="37" y="344"/>
                      <a:pt x="37" y="344"/>
                    </a:cubicBezTo>
                    <a:cubicBezTo>
                      <a:pt x="37" y="344"/>
                      <a:pt x="37" y="344"/>
                      <a:pt x="37" y="344"/>
                    </a:cubicBezTo>
                    <a:cubicBezTo>
                      <a:pt x="36" y="344"/>
                      <a:pt x="36" y="344"/>
                      <a:pt x="37" y="344"/>
                    </a:cubicBezTo>
                    <a:cubicBezTo>
                      <a:pt x="37" y="343"/>
                      <a:pt x="37" y="343"/>
                      <a:pt x="37" y="343"/>
                    </a:cubicBezTo>
                    <a:cubicBezTo>
                      <a:pt x="37" y="343"/>
                      <a:pt x="37" y="343"/>
                      <a:pt x="37" y="343"/>
                    </a:cubicBezTo>
                    <a:cubicBezTo>
                      <a:pt x="38" y="342"/>
                      <a:pt x="46" y="335"/>
                      <a:pt x="82" y="306"/>
                    </a:cubicBezTo>
                    <a:cubicBezTo>
                      <a:pt x="99" y="293"/>
                      <a:pt x="115" y="279"/>
                      <a:pt x="123" y="273"/>
                    </a:cubicBezTo>
                    <a:cubicBezTo>
                      <a:pt x="53" y="314"/>
                      <a:pt x="37" y="323"/>
                      <a:pt x="33" y="325"/>
                    </a:cubicBezTo>
                    <a:cubicBezTo>
                      <a:pt x="32" y="326"/>
                      <a:pt x="32" y="326"/>
                      <a:pt x="32" y="326"/>
                    </a:cubicBezTo>
                    <a:cubicBezTo>
                      <a:pt x="32" y="326"/>
                      <a:pt x="32" y="326"/>
                      <a:pt x="32" y="326"/>
                    </a:cubicBezTo>
                    <a:cubicBezTo>
                      <a:pt x="32" y="326"/>
                      <a:pt x="31" y="326"/>
                      <a:pt x="31" y="326"/>
                    </a:cubicBezTo>
                    <a:cubicBezTo>
                      <a:pt x="31" y="326"/>
                      <a:pt x="31" y="326"/>
                      <a:pt x="31" y="325"/>
                    </a:cubicBezTo>
                    <a:cubicBezTo>
                      <a:pt x="31" y="325"/>
                      <a:pt x="31" y="325"/>
                      <a:pt x="31" y="325"/>
                    </a:cubicBezTo>
                    <a:cubicBezTo>
                      <a:pt x="32" y="325"/>
                      <a:pt x="58" y="309"/>
                      <a:pt x="82" y="295"/>
                    </a:cubicBezTo>
                    <a:cubicBezTo>
                      <a:pt x="65" y="305"/>
                      <a:pt x="45" y="316"/>
                      <a:pt x="32" y="324"/>
                    </a:cubicBezTo>
                    <a:cubicBezTo>
                      <a:pt x="32" y="324"/>
                      <a:pt x="31" y="324"/>
                      <a:pt x="31" y="324"/>
                    </a:cubicBezTo>
                    <a:cubicBezTo>
                      <a:pt x="31" y="323"/>
                      <a:pt x="31" y="323"/>
                      <a:pt x="31" y="323"/>
                    </a:cubicBezTo>
                    <a:cubicBezTo>
                      <a:pt x="57" y="306"/>
                      <a:pt x="100" y="279"/>
                      <a:pt x="122" y="265"/>
                    </a:cubicBezTo>
                    <a:cubicBezTo>
                      <a:pt x="74" y="292"/>
                      <a:pt x="50" y="306"/>
                      <a:pt x="49" y="306"/>
                    </a:cubicBezTo>
                    <a:cubicBezTo>
                      <a:pt x="49" y="306"/>
                      <a:pt x="49" y="306"/>
                      <a:pt x="49" y="306"/>
                    </a:cubicBezTo>
                    <a:cubicBezTo>
                      <a:pt x="49" y="306"/>
                      <a:pt x="49" y="306"/>
                      <a:pt x="49" y="306"/>
                    </a:cubicBezTo>
                    <a:cubicBezTo>
                      <a:pt x="48" y="306"/>
                      <a:pt x="48" y="305"/>
                      <a:pt x="100" y="265"/>
                    </a:cubicBezTo>
                    <a:cubicBezTo>
                      <a:pt x="112" y="256"/>
                      <a:pt x="124" y="247"/>
                      <a:pt x="130" y="242"/>
                    </a:cubicBezTo>
                    <a:cubicBezTo>
                      <a:pt x="119" y="249"/>
                      <a:pt x="88" y="267"/>
                      <a:pt x="66" y="279"/>
                    </a:cubicBezTo>
                    <a:cubicBezTo>
                      <a:pt x="36" y="297"/>
                      <a:pt x="36" y="297"/>
                      <a:pt x="36" y="297"/>
                    </a:cubicBezTo>
                    <a:cubicBezTo>
                      <a:pt x="36" y="297"/>
                      <a:pt x="36" y="297"/>
                      <a:pt x="36" y="297"/>
                    </a:cubicBezTo>
                    <a:cubicBezTo>
                      <a:pt x="36" y="296"/>
                      <a:pt x="36" y="296"/>
                      <a:pt x="36" y="296"/>
                    </a:cubicBezTo>
                    <a:cubicBezTo>
                      <a:pt x="36" y="296"/>
                      <a:pt x="36" y="296"/>
                      <a:pt x="36" y="296"/>
                    </a:cubicBezTo>
                    <a:cubicBezTo>
                      <a:pt x="36" y="296"/>
                      <a:pt x="36" y="296"/>
                      <a:pt x="36" y="296"/>
                    </a:cubicBezTo>
                    <a:cubicBezTo>
                      <a:pt x="38" y="294"/>
                      <a:pt x="47" y="286"/>
                      <a:pt x="88" y="252"/>
                    </a:cubicBezTo>
                    <a:cubicBezTo>
                      <a:pt x="99" y="243"/>
                      <a:pt x="108" y="235"/>
                      <a:pt x="112" y="231"/>
                    </a:cubicBezTo>
                    <a:cubicBezTo>
                      <a:pt x="110" y="233"/>
                      <a:pt x="106" y="235"/>
                      <a:pt x="102" y="237"/>
                    </a:cubicBezTo>
                    <a:cubicBezTo>
                      <a:pt x="96" y="241"/>
                      <a:pt x="90" y="244"/>
                      <a:pt x="84" y="248"/>
                    </a:cubicBezTo>
                    <a:cubicBezTo>
                      <a:pt x="57" y="263"/>
                      <a:pt x="31" y="279"/>
                      <a:pt x="31" y="279"/>
                    </a:cubicBezTo>
                    <a:cubicBezTo>
                      <a:pt x="31" y="279"/>
                      <a:pt x="30" y="279"/>
                      <a:pt x="30" y="279"/>
                    </a:cubicBezTo>
                    <a:cubicBezTo>
                      <a:pt x="30" y="278"/>
                      <a:pt x="30" y="278"/>
                      <a:pt x="31" y="278"/>
                    </a:cubicBezTo>
                    <a:cubicBezTo>
                      <a:pt x="37" y="274"/>
                      <a:pt x="45" y="270"/>
                      <a:pt x="52" y="265"/>
                    </a:cubicBezTo>
                    <a:cubicBezTo>
                      <a:pt x="52" y="265"/>
                      <a:pt x="52" y="265"/>
                      <a:pt x="52" y="265"/>
                    </a:cubicBezTo>
                    <a:cubicBezTo>
                      <a:pt x="52" y="265"/>
                      <a:pt x="52" y="265"/>
                      <a:pt x="52" y="265"/>
                    </a:cubicBezTo>
                    <a:cubicBezTo>
                      <a:pt x="103" y="233"/>
                      <a:pt x="103" y="233"/>
                      <a:pt x="103" y="233"/>
                    </a:cubicBezTo>
                    <a:cubicBezTo>
                      <a:pt x="33" y="273"/>
                      <a:pt x="33" y="273"/>
                      <a:pt x="33" y="273"/>
                    </a:cubicBezTo>
                    <a:cubicBezTo>
                      <a:pt x="33" y="273"/>
                      <a:pt x="33" y="273"/>
                      <a:pt x="33" y="273"/>
                    </a:cubicBezTo>
                    <a:cubicBezTo>
                      <a:pt x="33" y="273"/>
                      <a:pt x="33" y="273"/>
                      <a:pt x="33" y="273"/>
                    </a:cubicBezTo>
                    <a:cubicBezTo>
                      <a:pt x="31" y="274"/>
                      <a:pt x="30" y="275"/>
                      <a:pt x="30" y="275"/>
                    </a:cubicBezTo>
                    <a:cubicBezTo>
                      <a:pt x="30" y="275"/>
                      <a:pt x="30" y="275"/>
                      <a:pt x="30" y="275"/>
                    </a:cubicBezTo>
                    <a:cubicBezTo>
                      <a:pt x="30" y="275"/>
                      <a:pt x="30" y="275"/>
                      <a:pt x="30" y="275"/>
                    </a:cubicBezTo>
                    <a:cubicBezTo>
                      <a:pt x="29" y="275"/>
                      <a:pt x="29" y="275"/>
                      <a:pt x="29" y="275"/>
                    </a:cubicBezTo>
                    <a:cubicBezTo>
                      <a:pt x="29" y="275"/>
                      <a:pt x="29" y="275"/>
                      <a:pt x="29" y="275"/>
                    </a:cubicBezTo>
                    <a:cubicBezTo>
                      <a:pt x="29" y="275"/>
                      <a:pt x="29" y="274"/>
                      <a:pt x="29" y="274"/>
                    </a:cubicBezTo>
                    <a:cubicBezTo>
                      <a:pt x="52" y="258"/>
                      <a:pt x="93" y="228"/>
                      <a:pt x="107" y="218"/>
                    </a:cubicBezTo>
                    <a:cubicBezTo>
                      <a:pt x="40" y="257"/>
                      <a:pt x="40" y="257"/>
                      <a:pt x="40" y="257"/>
                    </a:cubicBezTo>
                    <a:cubicBezTo>
                      <a:pt x="40" y="257"/>
                      <a:pt x="40" y="257"/>
                      <a:pt x="40" y="257"/>
                    </a:cubicBezTo>
                    <a:cubicBezTo>
                      <a:pt x="40" y="257"/>
                      <a:pt x="40" y="257"/>
                      <a:pt x="40" y="256"/>
                    </a:cubicBezTo>
                    <a:cubicBezTo>
                      <a:pt x="40" y="256"/>
                      <a:pt x="40" y="256"/>
                      <a:pt x="40" y="256"/>
                    </a:cubicBezTo>
                    <a:cubicBezTo>
                      <a:pt x="40" y="256"/>
                      <a:pt x="40" y="256"/>
                      <a:pt x="40" y="256"/>
                    </a:cubicBezTo>
                    <a:cubicBezTo>
                      <a:pt x="40" y="255"/>
                      <a:pt x="40" y="255"/>
                      <a:pt x="40" y="255"/>
                    </a:cubicBezTo>
                    <a:cubicBezTo>
                      <a:pt x="41" y="255"/>
                      <a:pt x="41" y="255"/>
                      <a:pt x="41" y="255"/>
                    </a:cubicBezTo>
                    <a:cubicBezTo>
                      <a:pt x="38" y="257"/>
                      <a:pt x="36" y="258"/>
                      <a:pt x="36" y="258"/>
                    </a:cubicBezTo>
                    <a:cubicBezTo>
                      <a:pt x="35" y="258"/>
                      <a:pt x="35" y="258"/>
                      <a:pt x="35" y="258"/>
                    </a:cubicBezTo>
                    <a:cubicBezTo>
                      <a:pt x="35" y="258"/>
                      <a:pt x="35" y="258"/>
                      <a:pt x="35" y="258"/>
                    </a:cubicBezTo>
                    <a:cubicBezTo>
                      <a:pt x="35" y="258"/>
                      <a:pt x="35" y="258"/>
                      <a:pt x="35" y="258"/>
                    </a:cubicBezTo>
                    <a:cubicBezTo>
                      <a:pt x="35" y="258"/>
                      <a:pt x="35" y="258"/>
                      <a:pt x="35" y="257"/>
                    </a:cubicBezTo>
                    <a:cubicBezTo>
                      <a:pt x="123" y="187"/>
                      <a:pt x="123" y="187"/>
                      <a:pt x="123" y="187"/>
                    </a:cubicBezTo>
                    <a:cubicBezTo>
                      <a:pt x="109" y="195"/>
                      <a:pt x="70" y="218"/>
                      <a:pt x="48" y="230"/>
                    </a:cubicBezTo>
                    <a:cubicBezTo>
                      <a:pt x="48" y="230"/>
                      <a:pt x="48" y="230"/>
                      <a:pt x="48" y="230"/>
                    </a:cubicBezTo>
                    <a:cubicBezTo>
                      <a:pt x="47" y="230"/>
                      <a:pt x="48" y="230"/>
                      <a:pt x="48" y="230"/>
                    </a:cubicBezTo>
                    <a:cubicBezTo>
                      <a:pt x="111" y="185"/>
                      <a:pt x="111" y="185"/>
                      <a:pt x="111" y="185"/>
                    </a:cubicBezTo>
                    <a:cubicBezTo>
                      <a:pt x="96" y="193"/>
                      <a:pt x="64" y="212"/>
                      <a:pt x="45" y="223"/>
                    </a:cubicBezTo>
                    <a:cubicBezTo>
                      <a:pt x="45" y="223"/>
                      <a:pt x="44" y="223"/>
                      <a:pt x="44" y="223"/>
                    </a:cubicBezTo>
                    <a:cubicBezTo>
                      <a:pt x="44" y="223"/>
                      <a:pt x="44" y="222"/>
                      <a:pt x="44" y="222"/>
                    </a:cubicBezTo>
                    <a:cubicBezTo>
                      <a:pt x="66" y="204"/>
                      <a:pt x="104" y="173"/>
                      <a:pt x="116" y="163"/>
                    </a:cubicBezTo>
                    <a:cubicBezTo>
                      <a:pt x="98" y="173"/>
                      <a:pt x="29" y="213"/>
                      <a:pt x="28" y="214"/>
                    </a:cubicBezTo>
                    <a:cubicBezTo>
                      <a:pt x="28" y="214"/>
                      <a:pt x="27" y="214"/>
                      <a:pt x="27" y="214"/>
                    </a:cubicBezTo>
                    <a:cubicBezTo>
                      <a:pt x="27" y="214"/>
                      <a:pt x="27" y="213"/>
                      <a:pt x="27" y="213"/>
                    </a:cubicBezTo>
                    <a:cubicBezTo>
                      <a:pt x="51" y="197"/>
                      <a:pt x="91" y="169"/>
                      <a:pt x="109" y="157"/>
                    </a:cubicBezTo>
                    <a:cubicBezTo>
                      <a:pt x="52" y="190"/>
                      <a:pt x="52" y="190"/>
                      <a:pt x="52" y="190"/>
                    </a:cubicBezTo>
                    <a:cubicBezTo>
                      <a:pt x="52" y="190"/>
                      <a:pt x="52" y="190"/>
                      <a:pt x="52" y="190"/>
                    </a:cubicBezTo>
                    <a:cubicBezTo>
                      <a:pt x="52" y="190"/>
                      <a:pt x="52" y="190"/>
                      <a:pt x="52" y="190"/>
                    </a:cubicBezTo>
                    <a:cubicBezTo>
                      <a:pt x="52" y="189"/>
                      <a:pt x="52" y="189"/>
                      <a:pt x="52" y="189"/>
                    </a:cubicBezTo>
                    <a:cubicBezTo>
                      <a:pt x="52" y="189"/>
                      <a:pt x="52" y="189"/>
                      <a:pt x="52" y="189"/>
                    </a:cubicBezTo>
                    <a:cubicBezTo>
                      <a:pt x="52" y="189"/>
                      <a:pt x="52" y="189"/>
                      <a:pt x="52" y="189"/>
                    </a:cubicBezTo>
                    <a:cubicBezTo>
                      <a:pt x="53" y="188"/>
                      <a:pt x="56" y="186"/>
                      <a:pt x="64" y="180"/>
                    </a:cubicBezTo>
                    <a:cubicBezTo>
                      <a:pt x="71" y="176"/>
                      <a:pt x="80" y="170"/>
                      <a:pt x="92" y="162"/>
                    </a:cubicBezTo>
                    <a:cubicBezTo>
                      <a:pt x="102" y="156"/>
                      <a:pt x="112" y="149"/>
                      <a:pt x="119" y="144"/>
                    </a:cubicBezTo>
                    <a:cubicBezTo>
                      <a:pt x="110" y="149"/>
                      <a:pt x="98" y="157"/>
                      <a:pt x="86" y="164"/>
                    </a:cubicBezTo>
                    <a:cubicBezTo>
                      <a:pt x="44" y="188"/>
                      <a:pt x="36" y="192"/>
                      <a:pt x="35"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120" y="131"/>
                      <a:pt x="120" y="131"/>
                      <a:pt x="120" y="131"/>
                    </a:cubicBezTo>
                    <a:cubicBezTo>
                      <a:pt x="99" y="144"/>
                      <a:pt x="43" y="176"/>
                      <a:pt x="42" y="176"/>
                    </a:cubicBezTo>
                    <a:cubicBezTo>
                      <a:pt x="42" y="176"/>
                      <a:pt x="42" y="176"/>
                      <a:pt x="42" y="176"/>
                    </a:cubicBezTo>
                    <a:cubicBezTo>
                      <a:pt x="42" y="176"/>
                      <a:pt x="42" y="176"/>
                      <a:pt x="42" y="176"/>
                    </a:cubicBezTo>
                    <a:cubicBezTo>
                      <a:pt x="42" y="176"/>
                      <a:pt x="42" y="176"/>
                      <a:pt x="42" y="175"/>
                    </a:cubicBezTo>
                    <a:cubicBezTo>
                      <a:pt x="42" y="175"/>
                      <a:pt x="42" y="175"/>
                      <a:pt x="42" y="175"/>
                    </a:cubicBezTo>
                    <a:cubicBezTo>
                      <a:pt x="42" y="175"/>
                      <a:pt x="42" y="175"/>
                      <a:pt x="42" y="175"/>
                    </a:cubicBezTo>
                    <a:cubicBezTo>
                      <a:pt x="43" y="175"/>
                      <a:pt x="44" y="174"/>
                      <a:pt x="46" y="173"/>
                    </a:cubicBezTo>
                    <a:cubicBezTo>
                      <a:pt x="48" y="171"/>
                      <a:pt x="51" y="169"/>
                      <a:pt x="56" y="167"/>
                    </a:cubicBezTo>
                    <a:cubicBezTo>
                      <a:pt x="64" y="161"/>
                      <a:pt x="75" y="154"/>
                      <a:pt x="86" y="147"/>
                    </a:cubicBezTo>
                    <a:cubicBezTo>
                      <a:pt x="95" y="142"/>
                      <a:pt x="104" y="136"/>
                      <a:pt x="111" y="131"/>
                    </a:cubicBezTo>
                    <a:cubicBezTo>
                      <a:pt x="32" y="177"/>
                      <a:pt x="32" y="177"/>
                      <a:pt x="32" y="177"/>
                    </a:cubicBezTo>
                    <a:cubicBezTo>
                      <a:pt x="32" y="177"/>
                      <a:pt x="31" y="177"/>
                      <a:pt x="31" y="177"/>
                    </a:cubicBezTo>
                    <a:cubicBezTo>
                      <a:pt x="31" y="177"/>
                      <a:pt x="31" y="177"/>
                      <a:pt x="32" y="176"/>
                    </a:cubicBezTo>
                    <a:cubicBezTo>
                      <a:pt x="32" y="176"/>
                      <a:pt x="32" y="176"/>
                      <a:pt x="32" y="176"/>
                    </a:cubicBezTo>
                    <a:cubicBezTo>
                      <a:pt x="32" y="176"/>
                      <a:pt x="32" y="176"/>
                      <a:pt x="32" y="176"/>
                    </a:cubicBezTo>
                    <a:cubicBezTo>
                      <a:pt x="33" y="175"/>
                      <a:pt x="39" y="169"/>
                      <a:pt x="68" y="144"/>
                    </a:cubicBezTo>
                    <a:cubicBezTo>
                      <a:pt x="81" y="133"/>
                      <a:pt x="95" y="121"/>
                      <a:pt x="102" y="115"/>
                    </a:cubicBezTo>
                    <a:cubicBezTo>
                      <a:pt x="88" y="123"/>
                      <a:pt x="72" y="132"/>
                      <a:pt x="58" y="141"/>
                    </a:cubicBezTo>
                    <a:cubicBezTo>
                      <a:pt x="33" y="155"/>
                      <a:pt x="27" y="159"/>
                      <a:pt x="25" y="159"/>
                    </a:cubicBezTo>
                    <a:cubicBezTo>
                      <a:pt x="25" y="159"/>
                      <a:pt x="25" y="159"/>
                      <a:pt x="25" y="159"/>
                    </a:cubicBezTo>
                    <a:cubicBezTo>
                      <a:pt x="25" y="159"/>
                      <a:pt x="25" y="159"/>
                      <a:pt x="25" y="159"/>
                    </a:cubicBezTo>
                    <a:cubicBezTo>
                      <a:pt x="25" y="159"/>
                      <a:pt x="25" y="159"/>
                      <a:pt x="25" y="159"/>
                    </a:cubicBezTo>
                    <a:cubicBezTo>
                      <a:pt x="25" y="159"/>
                      <a:pt x="24" y="159"/>
                      <a:pt x="24" y="159"/>
                    </a:cubicBezTo>
                    <a:cubicBezTo>
                      <a:pt x="24" y="159"/>
                      <a:pt x="24" y="159"/>
                      <a:pt x="24" y="159"/>
                    </a:cubicBezTo>
                    <a:cubicBezTo>
                      <a:pt x="24" y="159"/>
                      <a:pt x="24" y="159"/>
                      <a:pt x="25" y="159"/>
                    </a:cubicBezTo>
                    <a:cubicBezTo>
                      <a:pt x="34" y="153"/>
                      <a:pt x="45" y="147"/>
                      <a:pt x="56" y="140"/>
                    </a:cubicBezTo>
                    <a:cubicBezTo>
                      <a:pt x="56" y="140"/>
                      <a:pt x="56" y="140"/>
                      <a:pt x="57" y="140"/>
                    </a:cubicBezTo>
                    <a:cubicBezTo>
                      <a:pt x="57" y="140"/>
                      <a:pt x="57" y="140"/>
                      <a:pt x="57" y="140"/>
                    </a:cubicBezTo>
                    <a:cubicBezTo>
                      <a:pt x="57" y="140"/>
                      <a:pt x="57" y="140"/>
                      <a:pt x="57" y="140"/>
                    </a:cubicBezTo>
                    <a:cubicBezTo>
                      <a:pt x="58" y="138"/>
                      <a:pt x="64" y="133"/>
                      <a:pt x="87" y="112"/>
                    </a:cubicBezTo>
                    <a:cubicBezTo>
                      <a:pt x="98" y="103"/>
                      <a:pt x="109" y="93"/>
                      <a:pt x="115" y="89"/>
                    </a:cubicBezTo>
                    <a:cubicBezTo>
                      <a:pt x="112" y="90"/>
                      <a:pt x="109" y="92"/>
                      <a:pt x="105" y="94"/>
                    </a:cubicBezTo>
                    <a:cubicBezTo>
                      <a:pt x="43" y="130"/>
                      <a:pt x="43" y="130"/>
                      <a:pt x="42" y="130"/>
                    </a:cubicBezTo>
                    <a:cubicBezTo>
                      <a:pt x="42" y="130"/>
                      <a:pt x="42" y="130"/>
                      <a:pt x="42" y="130"/>
                    </a:cubicBezTo>
                    <a:cubicBezTo>
                      <a:pt x="42" y="129"/>
                      <a:pt x="42" y="129"/>
                      <a:pt x="85" y="95"/>
                    </a:cubicBezTo>
                    <a:cubicBezTo>
                      <a:pt x="99" y="82"/>
                      <a:pt x="115" y="70"/>
                      <a:pt x="122" y="64"/>
                    </a:cubicBezTo>
                    <a:cubicBezTo>
                      <a:pt x="49" y="107"/>
                      <a:pt x="37" y="114"/>
                      <a:pt x="34" y="115"/>
                    </a:cubicBezTo>
                    <a:cubicBezTo>
                      <a:pt x="34" y="115"/>
                      <a:pt x="34" y="115"/>
                      <a:pt x="34" y="115"/>
                    </a:cubicBezTo>
                    <a:cubicBezTo>
                      <a:pt x="34" y="115"/>
                      <a:pt x="34" y="115"/>
                      <a:pt x="34" y="115"/>
                    </a:cubicBezTo>
                    <a:cubicBezTo>
                      <a:pt x="34" y="115"/>
                      <a:pt x="34" y="115"/>
                      <a:pt x="34" y="115"/>
                    </a:cubicBezTo>
                    <a:cubicBezTo>
                      <a:pt x="34" y="115"/>
                      <a:pt x="34" y="115"/>
                      <a:pt x="34" y="115"/>
                    </a:cubicBezTo>
                    <a:cubicBezTo>
                      <a:pt x="33" y="115"/>
                      <a:pt x="34" y="114"/>
                      <a:pt x="34" y="114"/>
                    </a:cubicBezTo>
                    <a:cubicBezTo>
                      <a:pt x="129" y="39"/>
                      <a:pt x="129" y="39"/>
                      <a:pt x="129" y="39"/>
                    </a:cubicBezTo>
                    <a:cubicBezTo>
                      <a:pt x="1" y="113"/>
                      <a:pt x="1" y="113"/>
                      <a:pt x="1" y="113"/>
                    </a:cubicBezTo>
                    <a:cubicBezTo>
                      <a:pt x="1" y="113"/>
                      <a:pt x="0" y="113"/>
                      <a:pt x="0" y="113"/>
                    </a:cubicBezTo>
                    <a:cubicBezTo>
                      <a:pt x="0" y="112"/>
                      <a:pt x="0" y="112"/>
                      <a:pt x="0" y="112"/>
                    </a:cubicBezTo>
                    <a:cubicBezTo>
                      <a:pt x="30" y="93"/>
                      <a:pt x="82" y="60"/>
                      <a:pt x="102" y="48"/>
                    </a:cubicBezTo>
                    <a:cubicBezTo>
                      <a:pt x="89" y="55"/>
                      <a:pt x="64" y="70"/>
                      <a:pt x="45" y="81"/>
                    </a:cubicBezTo>
                    <a:cubicBezTo>
                      <a:pt x="18" y="97"/>
                      <a:pt x="13" y="100"/>
                      <a:pt x="12" y="100"/>
                    </a:cubicBezTo>
                    <a:cubicBezTo>
                      <a:pt x="12" y="100"/>
                      <a:pt x="12" y="100"/>
                      <a:pt x="12" y="100"/>
                    </a:cubicBezTo>
                    <a:cubicBezTo>
                      <a:pt x="12" y="100"/>
                      <a:pt x="12" y="100"/>
                      <a:pt x="12" y="100"/>
                    </a:cubicBezTo>
                    <a:cubicBezTo>
                      <a:pt x="11" y="100"/>
                      <a:pt x="11" y="100"/>
                      <a:pt x="11" y="100"/>
                    </a:cubicBezTo>
                    <a:cubicBezTo>
                      <a:pt x="11" y="100"/>
                      <a:pt x="11" y="100"/>
                      <a:pt x="11" y="100"/>
                    </a:cubicBezTo>
                    <a:cubicBezTo>
                      <a:pt x="11" y="100"/>
                      <a:pt x="11" y="100"/>
                      <a:pt x="11" y="100"/>
                    </a:cubicBezTo>
                    <a:cubicBezTo>
                      <a:pt x="105" y="42"/>
                      <a:pt x="105" y="42"/>
                      <a:pt x="105" y="42"/>
                    </a:cubicBezTo>
                    <a:cubicBezTo>
                      <a:pt x="95" y="47"/>
                      <a:pt x="84" y="53"/>
                      <a:pt x="74" y="60"/>
                    </a:cubicBezTo>
                    <a:cubicBezTo>
                      <a:pt x="25" y="88"/>
                      <a:pt x="25" y="88"/>
                      <a:pt x="25" y="88"/>
                    </a:cubicBezTo>
                    <a:cubicBezTo>
                      <a:pt x="25" y="88"/>
                      <a:pt x="25" y="88"/>
                      <a:pt x="25" y="87"/>
                    </a:cubicBezTo>
                    <a:cubicBezTo>
                      <a:pt x="25" y="87"/>
                      <a:pt x="24" y="87"/>
                      <a:pt x="25" y="87"/>
                    </a:cubicBezTo>
                    <a:cubicBezTo>
                      <a:pt x="25" y="87"/>
                      <a:pt x="25" y="87"/>
                      <a:pt x="25" y="87"/>
                    </a:cubicBezTo>
                    <a:cubicBezTo>
                      <a:pt x="25" y="87"/>
                      <a:pt x="25" y="87"/>
                      <a:pt x="25" y="87"/>
                    </a:cubicBezTo>
                    <a:cubicBezTo>
                      <a:pt x="26" y="85"/>
                      <a:pt x="35" y="79"/>
                      <a:pt x="74" y="53"/>
                    </a:cubicBezTo>
                    <a:cubicBezTo>
                      <a:pt x="88" y="44"/>
                      <a:pt x="102" y="35"/>
                      <a:pt x="111" y="28"/>
                    </a:cubicBezTo>
                    <a:cubicBezTo>
                      <a:pt x="27" y="77"/>
                      <a:pt x="27" y="77"/>
                      <a:pt x="27" y="77"/>
                    </a:cubicBezTo>
                    <a:cubicBezTo>
                      <a:pt x="27" y="77"/>
                      <a:pt x="27" y="77"/>
                      <a:pt x="27" y="77"/>
                    </a:cubicBezTo>
                    <a:cubicBezTo>
                      <a:pt x="9" y="88"/>
                      <a:pt x="4" y="90"/>
                      <a:pt x="3" y="91"/>
                    </a:cubicBezTo>
                    <a:cubicBezTo>
                      <a:pt x="3" y="91"/>
                      <a:pt x="3" y="91"/>
                      <a:pt x="3" y="91"/>
                    </a:cubicBezTo>
                    <a:cubicBezTo>
                      <a:pt x="3" y="91"/>
                      <a:pt x="3" y="91"/>
                      <a:pt x="3" y="91"/>
                    </a:cubicBezTo>
                    <a:cubicBezTo>
                      <a:pt x="3" y="91"/>
                      <a:pt x="3" y="91"/>
                      <a:pt x="3" y="91"/>
                    </a:cubicBezTo>
                    <a:cubicBezTo>
                      <a:pt x="2" y="91"/>
                      <a:pt x="2" y="91"/>
                      <a:pt x="2" y="91"/>
                    </a:cubicBezTo>
                    <a:cubicBezTo>
                      <a:pt x="2" y="90"/>
                      <a:pt x="2" y="90"/>
                      <a:pt x="2" y="90"/>
                    </a:cubicBezTo>
                    <a:cubicBezTo>
                      <a:pt x="31" y="72"/>
                      <a:pt x="79" y="40"/>
                      <a:pt x="98" y="27"/>
                    </a:cubicBezTo>
                    <a:cubicBezTo>
                      <a:pt x="93" y="30"/>
                      <a:pt x="87" y="34"/>
                      <a:pt x="81" y="38"/>
                    </a:cubicBezTo>
                    <a:cubicBezTo>
                      <a:pt x="34" y="65"/>
                      <a:pt x="25" y="70"/>
                      <a:pt x="24" y="70"/>
                    </a:cubicBezTo>
                    <a:cubicBezTo>
                      <a:pt x="24" y="70"/>
                      <a:pt x="24" y="70"/>
                      <a:pt x="24" y="70"/>
                    </a:cubicBezTo>
                    <a:cubicBezTo>
                      <a:pt x="24" y="70"/>
                      <a:pt x="24" y="70"/>
                      <a:pt x="24" y="70"/>
                    </a:cubicBezTo>
                    <a:cubicBezTo>
                      <a:pt x="23" y="69"/>
                      <a:pt x="23" y="69"/>
                      <a:pt x="39" y="58"/>
                    </a:cubicBezTo>
                    <a:cubicBezTo>
                      <a:pt x="48" y="52"/>
                      <a:pt x="60" y="43"/>
                      <a:pt x="72" y="34"/>
                    </a:cubicBezTo>
                    <a:cubicBezTo>
                      <a:pt x="88" y="23"/>
                      <a:pt x="103" y="12"/>
                      <a:pt x="113" y="6"/>
                    </a:cubicBezTo>
                    <a:cubicBezTo>
                      <a:pt x="23" y="58"/>
                      <a:pt x="19" y="60"/>
                      <a:pt x="19" y="60"/>
                    </a:cubicBezTo>
                    <a:cubicBezTo>
                      <a:pt x="19" y="60"/>
                      <a:pt x="19" y="60"/>
                      <a:pt x="19" y="60"/>
                    </a:cubicBezTo>
                    <a:cubicBezTo>
                      <a:pt x="19" y="60"/>
                      <a:pt x="19" y="60"/>
                      <a:pt x="19" y="60"/>
                    </a:cubicBezTo>
                    <a:cubicBezTo>
                      <a:pt x="19" y="59"/>
                      <a:pt x="18" y="59"/>
                      <a:pt x="19" y="59"/>
                    </a:cubicBezTo>
                    <a:cubicBezTo>
                      <a:pt x="19" y="59"/>
                      <a:pt x="19" y="59"/>
                      <a:pt x="19" y="59"/>
                    </a:cubicBezTo>
                    <a:cubicBezTo>
                      <a:pt x="19" y="59"/>
                      <a:pt x="19" y="59"/>
                      <a:pt x="19" y="59"/>
                    </a:cubicBezTo>
                    <a:cubicBezTo>
                      <a:pt x="21" y="57"/>
                      <a:pt x="28" y="52"/>
                      <a:pt x="62" y="31"/>
                    </a:cubicBezTo>
                    <a:cubicBezTo>
                      <a:pt x="46" y="41"/>
                      <a:pt x="44" y="41"/>
                      <a:pt x="44" y="41"/>
                    </a:cubicBezTo>
                    <a:cubicBezTo>
                      <a:pt x="44" y="41"/>
                      <a:pt x="44" y="41"/>
                      <a:pt x="44" y="41"/>
                    </a:cubicBezTo>
                    <a:cubicBezTo>
                      <a:pt x="44" y="41"/>
                      <a:pt x="44" y="40"/>
                      <a:pt x="44" y="40"/>
                    </a:cubicBezTo>
                    <a:cubicBezTo>
                      <a:pt x="56" y="31"/>
                      <a:pt x="78" y="15"/>
                      <a:pt x="87" y="7"/>
                    </a:cubicBezTo>
                    <a:cubicBezTo>
                      <a:pt x="69" y="18"/>
                      <a:pt x="69" y="18"/>
                      <a:pt x="69" y="18"/>
                    </a:cubicBezTo>
                    <a:cubicBezTo>
                      <a:pt x="69" y="18"/>
                      <a:pt x="68" y="18"/>
                      <a:pt x="68" y="18"/>
                    </a:cubicBezTo>
                    <a:cubicBezTo>
                      <a:pt x="68" y="18"/>
                      <a:pt x="68" y="18"/>
                      <a:pt x="69" y="14"/>
                    </a:cubicBezTo>
                    <a:cubicBezTo>
                      <a:pt x="70" y="12"/>
                      <a:pt x="70" y="9"/>
                      <a:pt x="71" y="8"/>
                    </a:cubicBezTo>
                    <a:cubicBezTo>
                      <a:pt x="69" y="9"/>
                      <a:pt x="65" y="12"/>
                      <a:pt x="65" y="12"/>
                    </a:cubicBezTo>
                    <a:cubicBezTo>
                      <a:pt x="64" y="12"/>
                      <a:pt x="64" y="12"/>
                      <a:pt x="64" y="11"/>
                    </a:cubicBezTo>
                    <a:cubicBezTo>
                      <a:pt x="64" y="11"/>
                      <a:pt x="64" y="11"/>
                      <a:pt x="64" y="11"/>
                    </a:cubicBezTo>
                    <a:cubicBezTo>
                      <a:pt x="71" y="7"/>
                      <a:pt x="71" y="7"/>
                      <a:pt x="71" y="7"/>
                    </a:cubicBezTo>
                    <a:cubicBezTo>
                      <a:pt x="72" y="7"/>
                      <a:pt x="72" y="7"/>
                      <a:pt x="72" y="7"/>
                    </a:cubicBezTo>
                    <a:cubicBezTo>
                      <a:pt x="72" y="7"/>
                      <a:pt x="72" y="7"/>
                      <a:pt x="70" y="14"/>
                    </a:cubicBezTo>
                    <a:cubicBezTo>
                      <a:pt x="70" y="15"/>
                      <a:pt x="70" y="16"/>
                      <a:pt x="69" y="17"/>
                    </a:cubicBezTo>
                    <a:cubicBezTo>
                      <a:pt x="92" y="3"/>
                      <a:pt x="92" y="3"/>
                      <a:pt x="92" y="3"/>
                    </a:cubicBezTo>
                    <a:cubicBezTo>
                      <a:pt x="92" y="3"/>
                      <a:pt x="93" y="3"/>
                      <a:pt x="93" y="3"/>
                    </a:cubicBezTo>
                    <a:cubicBezTo>
                      <a:pt x="93" y="3"/>
                      <a:pt x="93" y="3"/>
                      <a:pt x="93" y="3"/>
                    </a:cubicBezTo>
                    <a:cubicBezTo>
                      <a:pt x="93" y="4"/>
                      <a:pt x="93" y="4"/>
                      <a:pt x="93" y="4"/>
                    </a:cubicBezTo>
                    <a:cubicBezTo>
                      <a:pt x="93" y="4"/>
                      <a:pt x="93" y="4"/>
                      <a:pt x="93" y="4"/>
                    </a:cubicBezTo>
                    <a:cubicBezTo>
                      <a:pt x="93" y="4"/>
                      <a:pt x="93" y="4"/>
                      <a:pt x="93" y="4"/>
                    </a:cubicBezTo>
                    <a:cubicBezTo>
                      <a:pt x="91" y="6"/>
                      <a:pt x="86" y="9"/>
                      <a:pt x="69" y="23"/>
                    </a:cubicBezTo>
                    <a:cubicBezTo>
                      <a:pt x="61" y="28"/>
                      <a:pt x="54" y="34"/>
                      <a:pt x="49" y="37"/>
                    </a:cubicBezTo>
                    <a:cubicBezTo>
                      <a:pt x="56" y="34"/>
                      <a:pt x="67" y="27"/>
                      <a:pt x="74" y="23"/>
                    </a:cubicBezTo>
                    <a:cubicBezTo>
                      <a:pt x="77" y="21"/>
                      <a:pt x="79" y="20"/>
                      <a:pt x="80" y="19"/>
                    </a:cubicBezTo>
                    <a:cubicBezTo>
                      <a:pt x="81" y="19"/>
                      <a:pt x="82" y="18"/>
                      <a:pt x="82" y="18"/>
                    </a:cubicBezTo>
                    <a:cubicBezTo>
                      <a:pt x="82" y="18"/>
                      <a:pt x="82" y="18"/>
                      <a:pt x="82" y="18"/>
                    </a:cubicBezTo>
                    <a:cubicBezTo>
                      <a:pt x="82" y="18"/>
                      <a:pt x="82" y="18"/>
                      <a:pt x="82" y="18"/>
                    </a:cubicBezTo>
                    <a:cubicBezTo>
                      <a:pt x="83" y="18"/>
                      <a:pt x="83" y="18"/>
                      <a:pt x="83" y="18"/>
                    </a:cubicBezTo>
                    <a:cubicBezTo>
                      <a:pt x="83" y="18"/>
                      <a:pt x="83" y="18"/>
                      <a:pt x="83" y="19"/>
                    </a:cubicBezTo>
                    <a:cubicBezTo>
                      <a:pt x="83" y="19"/>
                      <a:pt x="83" y="19"/>
                      <a:pt x="83" y="19"/>
                    </a:cubicBezTo>
                    <a:cubicBezTo>
                      <a:pt x="83" y="19"/>
                      <a:pt x="83" y="19"/>
                      <a:pt x="83" y="19"/>
                    </a:cubicBezTo>
                    <a:cubicBezTo>
                      <a:pt x="82" y="19"/>
                      <a:pt x="81" y="20"/>
                      <a:pt x="77" y="23"/>
                    </a:cubicBezTo>
                    <a:cubicBezTo>
                      <a:pt x="73" y="25"/>
                      <a:pt x="68" y="28"/>
                      <a:pt x="62" y="32"/>
                    </a:cubicBezTo>
                    <a:cubicBezTo>
                      <a:pt x="52" y="39"/>
                      <a:pt x="38" y="47"/>
                      <a:pt x="29" y="53"/>
                    </a:cubicBezTo>
                    <a:cubicBezTo>
                      <a:pt x="49" y="42"/>
                      <a:pt x="94" y="15"/>
                      <a:pt x="121" y="0"/>
                    </a:cubicBezTo>
                    <a:cubicBezTo>
                      <a:pt x="121" y="0"/>
                      <a:pt x="122" y="0"/>
                      <a:pt x="122" y="0"/>
                    </a:cubicBezTo>
                    <a:cubicBezTo>
                      <a:pt x="122" y="0"/>
                      <a:pt x="122" y="0"/>
                      <a:pt x="122" y="1"/>
                    </a:cubicBezTo>
                    <a:cubicBezTo>
                      <a:pt x="93" y="21"/>
                      <a:pt x="43" y="56"/>
                      <a:pt x="29" y="67"/>
                    </a:cubicBezTo>
                    <a:cubicBezTo>
                      <a:pt x="39" y="61"/>
                      <a:pt x="63" y="47"/>
                      <a:pt x="80" y="37"/>
                    </a:cubicBezTo>
                    <a:cubicBezTo>
                      <a:pt x="106" y="21"/>
                      <a:pt x="106" y="21"/>
                      <a:pt x="106" y="22"/>
                    </a:cubicBezTo>
                    <a:cubicBezTo>
                      <a:pt x="107" y="22"/>
                      <a:pt x="107" y="22"/>
                      <a:pt x="107" y="22"/>
                    </a:cubicBezTo>
                    <a:cubicBezTo>
                      <a:pt x="107" y="22"/>
                      <a:pt x="107" y="22"/>
                      <a:pt x="106" y="22"/>
                    </a:cubicBezTo>
                    <a:cubicBezTo>
                      <a:pt x="106" y="22"/>
                      <a:pt x="106" y="22"/>
                      <a:pt x="106" y="22"/>
                    </a:cubicBezTo>
                    <a:cubicBezTo>
                      <a:pt x="106" y="22"/>
                      <a:pt x="106" y="22"/>
                      <a:pt x="106" y="23"/>
                    </a:cubicBezTo>
                    <a:cubicBezTo>
                      <a:pt x="105" y="24"/>
                      <a:pt x="96" y="30"/>
                      <a:pt x="55" y="57"/>
                    </a:cubicBezTo>
                    <a:cubicBezTo>
                      <a:pt x="40" y="67"/>
                      <a:pt x="25" y="76"/>
                      <a:pt x="15" y="83"/>
                    </a:cubicBezTo>
                    <a:cubicBezTo>
                      <a:pt x="19" y="81"/>
                      <a:pt x="23" y="78"/>
                      <a:pt x="28" y="76"/>
                    </a:cubicBezTo>
                    <a:cubicBezTo>
                      <a:pt x="31" y="73"/>
                      <a:pt x="45" y="65"/>
                      <a:pt x="98" y="35"/>
                    </a:cubicBezTo>
                    <a:cubicBezTo>
                      <a:pt x="120" y="22"/>
                      <a:pt x="126" y="18"/>
                      <a:pt x="127" y="18"/>
                    </a:cubicBezTo>
                    <a:cubicBezTo>
                      <a:pt x="127"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9"/>
                    </a:cubicBezTo>
                    <a:cubicBezTo>
                      <a:pt x="128" y="19"/>
                      <a:pt x="128" y="19"/>
                      <a:pt x="128" y="19"/>
                    </a:cubicBezTo>
                    <a:cubicBezTo>
                      <a:pt x="128" y="19"/>
                      <a:pt x="128" y="19"/>
                      <a:pt x="128" y="19"/>
                    </a:cubicBezTo>
                    <a:cubicBezTo>
                      <a:pt x="127" y="19"/>
                      <a:pt x="127" y="19"/>
                      <a:pt x="125" y="20"/>
                    </a:cubicBezTo>
                    <a:cubicBezTo>
                      <a:pt x="125" y="20"/>
                      <a:pt x="125" y="21"/>
                      <a:pt x="125" y="21"/>
                    </a:cubicBezTo>
                    <a:cubicBezTo>
                      <a:pt x="97" y="39"/>
                      <a:pt x="47" y="72"/>
                      <a:pt x="31" y="84"/>
                    </a:cubicBezTo>
                    <a:cubicBezTo>
                      <a:pt x="39" y="79"/>
                      <a:pt x="56" y="69"/>
                      <a:pt x="73" y="59"/>
                    </a:cubicBezTo>
                    <a:cubicBezTo>
                      <a:pt x="117" y="33"/>
                      <a:pt x="124" y="29"/>
                      <a:pt x="126" y="28"/>
                    </a:cubicBezTo>
                    <a:cubicBezTo>
                      <a:pt x="126" y="28"/>
                      <a:pt x="126" y="28"/>
                      <a:pt x="126" y="28"/>
                    </a:cubicBezTo>
                    <a:cubicBezTo>
                      <a:pt x="126" y="28"/>
                      <a:pt x="126" y="28"/>
                      <a:pt x="126" y="28"/>
                    </a:cubicBezTo>
                    <a:cubicBezTo>
                      <a:pt x="126" y="28"/>
                      <a:pt x="126" y="28"/>
                      <a:pt x="126" y="28"/>
                    </a:cubicBezTo>
                    <a:cubicBezTo>
                      <a:pt x="127" y="28"/>
                      <a:pt x="127" y="28"/>
                      <a:pt x="127" y="28"/>
                    </a:cubicBezTo>
                    <a:cubicBezTo>
                      <a:pt x="127" y="29"/>
                      <a:pt x="127" y="29"/>
                      <a:pt x="127" y="29"/>
                    </a:cubicBezTo>
                    <a:cubicBezTo>
                      <a:pt x="38" y="84"/>
                      <a:pt x="38" y="84"/>
                      <a:pt x="38" y="84"/>
                    </a:cubicBezTo>
                    <a:cubicBezTo>
                      <a:pt x="40" y="83"/>
                      <a:pt x="42" y="82"/>
                      <a:pt x="44" y="80"/>
                    </a:cubicBezTo>
                    <a:cubicBezTo>
                      <a:pt x="95" y="50"/>
                      <a:pt x="109" y="42"/>
                      <a:pt x="110" y="42"/>
                    </a:cubicBezTo>
                    <a:cubicBezTo>
                      <a:pt x="110" y="42"/>
                      <a:pt x="110" y="42"/>
                      <a:pt x="110" y="42"/>
                    </a:cubicBezTo>
                    <a:cubicBezTo>
                      <a:pt x="110" y="42"/>
                      <a:pt x="111" y="43"/>
                      <a:pt x="111" y="43"/>
                    </a:cubicBezTo>
                    <a:cubicBezTo>
                      <a:pt x="111" y="43"/>
                      <a:pt x="111" y="43"/>
                      <a:pt x="93" y="54"/>
                    </a:cubicBezTo>
                    <a:cubicBezTo>
                      <a:pt x="84" y="60"/>
                      <a:pt x="72" y="68"/>
                      <a:pt x="56" y="78"/>
                    </a:cubicBezTo>
                    <a:cubicBezTo>
                      <a:pt x="44" y="86"/>
                      <a:pt x="31" y="94"/>
                      <a:pt x="21" y="100"/>
                    </a:cubicBezTo>
                    <a:cubicBezTo>
                      <a:pt x="134" y="35"/>
                      <a:pt x="134" y="35"/>
                      <a:pt x="134" y="35"/>
                    </a:cubicBezTo>
                    <a:cubicBezTo>
                      <a:pt x="134" y="35"/>
                      <a:pt x="135" y="35"/>
                      <a:pt x="135" y="35"/>
                    </a:cubicBezTo>
                    <a:cubicBezTo>
                      <a:pt x="135" y="35"/>
                      <a:pt x="135" y="35"/>
                      <a:pt x="135" y="36"/>
                    </a:cubicBezTo>
                    <a:cubicBezTo>
                      <a:pt x="38" y="112"/>
                      <a:pt x="38" y="112"/>
                      <a:pt x="38" y="112"/>
                    </a:cubicBezTo>
                    <a:cubicBezTo>
                      <a:pt x="53" y="103"/>
                      <a:pt x="100" y="76"/>
                      <a:pt x="127" y="60"/>
                    </a:cubicBezTo>
                    <a:cubicBezTo>
                      <a:pt x="127" y="60"/>
                      <a:pt x="128" y="60"/>
                      <a:pt x="128" y="60"/>
                    </a:cubicBezTo>
                    <a:cubicBezTo>
                      <a:pt x="128" y="61"/>
                      <a:pt x="128" y="61"/>
                      <a:pt x="128" y="61"/>
                    </a:cubicBezTo>
                    <a:cubicBezTo>
                      <a:pt x="107" y="78"/>
                      <a:pt x="57" y="118"/>
                      <a:pt x="45" y="128"/>
                    </a:cubicBezTo>
                    <a:cubicBezTo>
                      <a:pt x="55" y="122"/>
                      <a:pt x="87" y="103"/>
                      <a:pt x="104" y="94"/>
                    </a:cubicBezTo>
                    <a:cubicBezTo>
                      <a:pt x="114" y="88"/>
                      <a:pt x="114" y="88"/>
                      <a:pt x="114" y="88"/>
                    </a:cubicBezTo>
                    <a:cubicBezTo>
                      <a:pt x="116" y="87"/>
                      <a:pt x="117" y="86"/>
                      <a:pt x="118" y="86"/>
                    </a:cubicBezTo>
                    <a:cubicBezTo>
                      <a:pt x="118" y="86"/>
                      <a:pt x="118" y="86"/>
                      <a:pt x="118" y="86"/>
                    </a:cubicBezTo>
                    <a:cubicBezTo>
                      <a:pt x="118" y="86"/>
                      <a:pt x="118" y="86"/>
                      <a:pt x="118" y="86"/>
                    </a:cubicBezTo>
                    <a:cubicBezTo>
                      <a:pt x="119" y="85"/>
                      <a:pt x="119" y="85"/>
                      <a:pt x="119" y="86"/>
                    </a:cubicBezTo>
                    <a:cubicBezTo>
                      <a:pt x="119" y="86"/>
                      <a:pt x="119" y="86"/>
                      <a:pt x="119" y="86"/>
                    </a:cubicBezTo>
                    <a:cubicBezTo>
                      <a:pt x="101" y="102"/>
                      <a:pt x="69" y="129"/>
                      <a:pt x="60" y="138"/>
                    </a:cubicBezTo>
                    <a:cubicBezTo>
                      <a:pt x="132" y="96"/>
                      <a:pt x="135" y="94"/>
                      <a:pt x="136" y="94"/>
                    </a:cubicBezTo>
                    <a:cubicBezTo>
                      <a:pt x="136" y="94"/>
                      <a:pt x="136" y="94"/>
                      <a:pt x="136" y="94"/>
                    </a:cubicBezTo>
                    <a:cubicBezTo>
                      <a:pt x="136" y="94"/>
                      <a:pt x="136" y="94"/>
                      <a:pt x="136" y="94"/>
                    </a:cubicBezTo>
                    <a:cubicBezTo>
                      <a:pt x="136" y="94"/>
                      <a:pt x="136" y="95"/>
                      <a:pt x="136" y="95"/>
                    </a:cubicBezTo>
                    <a:cubicBezTo>
                      <a:pt x="136" y="95"/>
                      <a:pt x="123" y="103"/>
                      <a:pt x="106" y="113"/>
                    </a:cubicBezTo>
                    <a:cubicBezTo>
                      <a:pt x="103" y="116"/>
                      <a:pt x="95" y="123"/>
                      <a:pt x="69" y="145"/>
                    </a:cubicBezTo>
                    <a:cubicBezTo>
                      <a:pt x="56" y="156"/>
                      <a:pt x="41" y="169"/>
                      <a:pt x="35" y="174"/>
                    </a:cubicBezTo>
                    <a:cubicBezTo>
                      <a:pt x="130" y="119"/>
                      <a:pt x="130" y="119"/>
                      <a:pt x="130" y="119"/>
                    </a:cubicBezTo>
                    <a:cubicBezTo>
                      <a:pt x="130" y="119"/>
                      <a:pt x="130" y="119"/>
                      <a:pt x="130" y="120"/>
                    </a:cubicBezTo>
                    <a:cubicBezTo>
                      <a:pt x="131" y="120"/>
                      <a:pt x="131" y="120"/>
                      <a:pt x="130" y="120"/>
                    </a:cubicBezTo>
                    <a:cubicBezTo>
                      <a:pt x="130" y="121"/>
                      <a:pt x="86" y="148"/>
                      <a:pt x="61" y="164"/>
                    </a:cubicBezTo>
                    <a:cubicBezTo>
                      <a:pt x="68" y="160"/>
                      <a:pt x="76" y="155"/>
                      <a:pt x="84" y="151"/>
                    </a:cubicBezTo>
                    <a:cubicBezTo>
                      <a:pt x="95" y="144"/>
                      <a:pt x="106" y="138"/>
                      <a:pt x="114" y="134"/>
                    </a:cubicBezTo>
                    <a:cubicBezTo>
                      <a:pt x="118" y="131"/>
                      <a:pt x="121" y="130"/>
                      <a:pt x="123" y="128"/>
                    </a:cubicBezTo>
                    <a:cubicBezTo>
                      <a:pt x="125" y="127"/>
                      <a:pt x="126" y="127"/>
                      <a:pt x="127" y="126"/>
                    </a:cubicBezTo>
                    <a:cubicBezTo>
                      <a:pt x="127" y="126"/>
                      <a:pt x="127" y="126"/>
                      <a:pt x="127" y="126"/>
                    </a:cubicBezTo>
                    <a:cubicBezTo>
                      <a:pt x="127" y="126"/>
                      <a:pt x="127" y="126"/>
                      <a:pt x="127" y="126"/>
                    </a:cubicBezTo>
                    <a:cubicBezTo>
                      <a:pt x="128" y="126"/>
                      <a:pt x="128" y="126"/>
                      <a:pt x="128" y="126"/>
                    </a:cubicBezTo>
                    <a:cubicBezTo>
                      <a:pt x="128" y="126"/>
                      <a:pt x="128" y="127"/>
                      <a:pt x="128" y="127"/>
                    </a:cubicBezTo>
                    <a:cubicBezTo>
                      <a:pt x="42" y="188"/>
                      <a:pt x="42" y="188"/>
                      <a:pt x="42" y="188"/>
                    </a:cubicBezTo>
                    <a:cubicBezTo>
                      <a:pt x="51" y="183"/>
                      <a:pt x="69" y="172"/>
                      <a:pt x="85" y="163"/>
                    </a:cubicBezTo>
                    <a:cubicBezTo>
                      <a:pt x="97" y="156"/>
                      <a:pt x="109" y="149"/>
                      <a:pt x="118" y="144"/>
                    </a:cubicBezTo>
                    <a:cubicBezTo>
                      <a:pt x="127" y="139"/>
                      <a:pt x="130" y="137"/>
                      <a:pt x="132" y="136"/>
                    </a:cubicBezTo>
                    <a:cubicBezTo>
                      <a:pt x="132" y="136"/>
                      <a:pt x="132" y="136"/>
                      <a:pt x="132" y="136"/>
                    </a:cubicBezTo>
                    <a:cubicBezTo>
                      <a:pt x="132" y="136"/>
                      <a:pt x="132" y="136"/>
                      <a:pt x="132" y="136"/>
                    </a:cubicBezTo>
                    <a:cubicBezTo>
                      <a:pt x="133" y="136"/>
                      <a:pt x="133" y="136"/>
                      <a:pt x="133" y="136"/>
                    </a:cubicBezTo>
                    <a:cubicBezTo>
                      <a:pt x="133" y="136"/>
                      <a:pt x="133" y="136"/>
                      <a:pt x="133" y="137"/>
                    </a:cubicBezTo>
                    <a:cubicBezTo>
                      <a:pt x="113" y="150"/>
                      <a:pt x="79" y="172"/>
                      <a:pt x="62" y="183"/>
                    </a:cubicBezTo>
                    <a:cubicBezTo>
                      <a:pt x="118" y="151"/>
                      <a:pt x="118" y="151"/>
                      <a:pt x="118" y="151"/>
                    </a:cubicBezTo>
                    <a:cubicBezTo>
                      <a:pt x="118" y="150"/>
                      <a:pt x="119" y="151"/>
                      <a:pt x="119" y="151"/>
                    </a:cubicBezTo>
                    <a:cubicBezTo>
                      <a:pt x="119" y="151"/>
                      <a:pt x="119" y="151"/>
                      <a:pt x="119" y="151"/>
                    </a:cubicBezTo>
                    <a:cubicBezTo>
                      <a:pt x="119" y="151"/>
                      <a:pt x="119" y="151"/>
                      <a:pt x="119" y="151"/>
                    </a:cubicBezTo>
                    <a:cubicBezTo>
                      <a:pt x="119" y="152"/>
                      <a:pt x="119" y="152"/>
                      <a:pt x="119" y="152"/>
                    </a:cubicBezTo>
                    <a:cubicBezTo>
                      <a:pt x="118" y="152"/>
                      <a:pt x="117" y="153"/>
                      <a:pt x="115" y="154"/>
                    </a:cubicBezTo>
                    <a:cubicBezTo>
                      <a:pt x="112" y="156"/>
                      <a:pt x="109" y="158"/>
                      <a:pt x="105" y="161"/>
                    </a:cubicBezTo>
                    <a:cubicBezTo>
                      <a:pt x="96" y="167"/>
                      <a:pt x="85" y="175"/>
                      <a:pt x="73" y="183"/>
                    </a:cubicBezTo>
                    <a:cubicBezTo>
                      <a:pt x="60" y="192"/>
                      <a:pt x="47" y="201"/>
                      <a:pt x="38" y="207"/>
                    </a:cubicBezTo>
                    <a:cubicBezTo>
                      <a:pt x="106" y="168"/>
                      <a:pt x="117" y="161"/>
                      <a:pt x="120" y="160"/>
                    </a:cubicBezTo>
                    <a:cubicBezTo>
                      <a:pt x="120" y="160"/>
                      <a:pt x="120" y="160"/>
                      <a:pt x="120" y="160"/>
                    </a:cubicBezTo>
                    <a:cubicBezTo>
                      <a:pt x="120" y="160"/>
                      <a:pt x="120" y="160"/>
                      <a:pt x="120" y="160"/>
                    </a:cubicBezTo>
                    <a:cubicBezTo>
                      <a:pt x="120" y="160"/>
                      <a:pt x="120" y="160"/>
                      <a:pt x="120" y="160"/>
                    </a:cubicBezTo>
                    <a:cubicBezTo>
                      <a:pt x="120" y="160"/>
                      <a:pt x="120" y="160"/>
                      <a:pt x="120" y="160"/>
                    </a:cubicBezTo>
                    <a:cubicBezTo>
                      <a:pt x="121" y="160"/>
                      <a:pt x="121" y="160"/>
                      <a:pt x="120" y="160"/>
                    </a:cubicBezTo>
                    <a:cubicBezTo>
                      <a:pt x="120" y="160"/>
                      <a:pt x="120" y="160"/>
                      <a:pt x="120" y="160"/>
                    </a:cubicBezTo>
                    <a:cubicBezTo>
                      <a:pt x="120" y="160"/>
                      <a:pt x="120" y="161"/>
                      <a:pt x="120" y="161"/>
                    </a:cubicBezTo>
                    <a:cubicBezTo>
                      <a:pt x="119" y="161"/>
                      <a:pt x="116" y="164"/>
                      <a:pt x="109" y="170"/>
                    </a:cubicBezTo>
                    <a:cubicBezTo>
                      <a:pt x="102" y="176"/>
                      <a:pt x="92" y="184"/>
                      <a:pt x="83" y="192"/>
                    </a:cubicBezTo>
                    <a:cubicBezTo>
                      <a:pt x="69" y="203"/>
                      <a:pt x="56" y="214"/>
                      <a:pt x="49" y="219"/>
                    </a:cubicBezTo>
                    <a:cubicBezTo>
                      <a:pt x="105" y="187"/>
                      <a:pt x="115" y="181"/>
                      <a:pt x="117" y="180"/>
                    </a:cubicBezTo>
                    <a:cubicBezTo>
                      <a:pt x="117" y="180"/>
                      <a:pt x="117" y="180"/>
                      <a:pt x="117" y="180"/>
                    </a:cubicBezTo>
                    <a:cubicBezTo>
                      <a:pt x="118" y="180"/>
                      <a:pt x="118" y="180"/>
                      <a:pt x="118" y="180"/>
                    </a:cubicBezTo>
                    <a:cubicBezTo>
                      <a:pt x="118" y="180"/>
                      <a:pt x="118" y="180"/>
                      <a:pt x="118" y="180"/>
                    </a:cubicBezTo>
                    <a:cubicBezTo>
                      <a:pt x="118" y="180"/>
                      <a:pt x="118" y="180"/>
                      <a:pt x="118" y="180"/>
                    </a:cubicBezTo>
                    <a:cubicBezTo>
                      <a:pt x="118" y="180"/>
                      <a:pt x="118" y="181"/>
                      <a:pt x="118" y="181"/>
                    </a:cubicBezTo>
                    <a:cubicBezTo>
                      <a:pt x="56" y="225"/>
                      <a:pt x="56" y="225"/>
                      <a:pt x="56" y="225"/>
                    </a:cubicBezTo>
                    <a:cubicBezTo>
                      <a:pt x="114" y="191"/>
                      <a:pt x="125" y="185"/>
                      <a:pt x="127" y="184"/>
                    </a:cubicBezTo>
                    <a:cubicBezTo>
                      <a:pt x="127" y="184"/>
                      <a:pt x="127" y="184"/>
                      <a:pt x="127" y="184"/>
                    </a:cubicBezTo>
                    <a:cubicBezTo>
                      <a:pt x="127" y="184"/>
                      <a:pt x="127" y="184"/>
                      <a:pt x="127" y="184"/>
                    </a:cubicBezTo>
                    <a:cubicBezTo>
                      <a:pt x="128" y="183"/>
                      <a:pt x="128" y="183"/>
                      <a:pt x="128" y="184"/>
                    </a:cubicBezTo>
                    <a:cubicBezTo>
                      <a:pt x="128" y="184"/>
                      <a:pt x="128" y="184"/>
                      <a:pt x="128" y="184"/>
                    </a:cubicBezTo>
                    <a:cubicBezTo>
                      <a:pt x="128" y="184"/>
                      <a:pt x="128" y="184"/>
                      <a:pt x="128" y="184"/>
                    </a:cubicBezTo>
                    <a:cubicBezTo>
                      <a:pt x="40" y="255"/>
                      <a:pt x="40" y="255"/>
                      <a:pt x="40" y="255"/>
                    </a:cubicBezTo>
                    <a:cubicBezTo>
                      <a:pt x="53" y="247"/>
                      <a:pt x="88" y="227"/>
                      <a:pt x="109" y="215"/>
                    </a:cubicBezTo>
                    <a:cubicBezTo>
                      <a:pt x="109" y="215"/>
                      <a:pt x="109" y="215"/>
                      <a:pt x="109" y="215"/>
                    </a:cubicBezTo>
                    <a:cubicBezTo>
                      <a:pt x="109" y="215"/>
                      <a:pt x="109" y="215"/>
                      <a:pt x="109" y="215"/>
                    </a:cubicBezTo>
                    <a:cubicBezTo>
                      <a:pt x="109" y="215"/>
                      <a:pt x="109" y="215"/>
                      <a:pt x="109" y="215"/>
                    </a:cubicBezTo>
                    <a:cubicBezTo>
                      <a:pt x="109" y="215"/>
                      <a:pt x="109" y="215"/>
                      <a:pt x="110" y="215"/>
                    </a:cubicBezTo>
                    <a:cubicBezTo>
                      <a:pt x="110" y="215"/>
                      <a:pt x="110" y="215"/>
                      <a:pt x="109" y="215"/>
                    </a:cubicBezTo>
                    <a:cubicBezTo>
                      <a:pt x="105" y="218"/>
                      <a:pt x="99" y="222"/>
                      <a:pt x="93" y="225"/>
                    </a:cubicBezTo>
                    <a:cubicBezTo>
                      <a:pt x="113" y="214"/>
                      <a:pt x="113" y="214"/>
                      <a:pt x="113" y="214"/>
                    </a:cubicBezTo>
                    <a:cubicBezTo>
                      <a:pt x="113" y="214"/>
                      <a:pt x="113" y="214"/>
                      <a:pt x="113" y="214"/>
                    </a:cubicBezTo>
                    <a:cubicBezTo>
                      <a:pt x="113" y="214"/>
                      <a:pt x="113" y="214"/>
                      <a:pt x="113" y="214"/>
                    </a:cubicBezTo>
                    <a:cubicBezTo>
                      <a:pt x="113" y="214"/>
                      <a:pt x="113" y="214"/>
                      <a:pt x="113" y="215"/>
                    </a:cubicBezTo>
                    <a:cubicBezTo>
                      <a:pt x="113" y="215"/>
                      <a:pt x="113" y="215"/>
                      <a:pt x="113" y="215"/>
                    </a:cubicBezTo>
                    <a:cubicBezTo>
                      <a:pt x="113" y="215"/>
                      <a:pt x="113" y="215"/>
                      <a:pt x="113" y="215"/>
                    </a:cubicBezTo>
                    <a:cubicBezTo>
                      <a:pt x="111" y="216"/>
                      <a:pt x="104" y="222"/>
                      <a:pt x="72" y="245"/>
                    </a:cubicBezTo>
                    <a:cubicBezTo>
                      <a:pt x="59" y="254"/>
                      <a:pt x="46" y="264"/>
                      <a:pt x="38" y="269"/>
                    </a:cubicBezTo>
                    <a:cubicBezTo>
                      <a:pt x="41" y="268"/>
                      <a:pt x="44" y="266"/>
                      <a:pt x="48" y="263"/>
                    </a:cubicBezTo>
                    <a:cubicBezTo>
                      <a:pt x="116" y="224"/>
                      <a:pt x="133" y="214"/>
                      <a:pt x="136" y="212"/>
                    </a:cubicBezTo>
                    <a:cubicBezTo>
                      <a:pt x="136" y="212"/>
                      <a:pt x="136" y="212"/>
                      <a:pt x="136" y="212"/>
                    </a:cubicBezTo>
                    <a:cubicBezTo>
                      <a:pt x="136" y="212"/>
                      <a:pt x="136" y="212"/>
                      <a:pt x="136" y="212"/>
                    </a:cubicBezTo>
                    <a:cubicBezTo>
                      <a:pt x="136" y="212"/>
                      <a:pt x="137" y="212"/>
                      <a:pt x="137" y="212"/>
                    </a:cubicBezTo>
                    <a:cubicBezTo>
                      <a:pt x="137" y="212"/>
                      <a:pt x="137" y="212"/>
                      <a:pt x="137" y="213"/>
                    </a:cubicBezTo>
                    <a:cubicBezTo>
                      <a:pt x="137" y="213"/>
                      <a:pt x="137" y="213"/>
                      <a:pt x="137" y="213"/>
                    </a:cubicBezTo>
                    <a:cubicBezTo>
                      <a:pt x="137" y="213"/>
                      <a:pt x="137" y="213"/>
                      <a:pt x="137" y="213"/>
                    </a:cubicBezTo>
                    <a:cubicBezTo>
                      <a:pt x="137" y="213"/>
                      <a:pt x="132" y="216"/>
                      <a:pt x="125" y="220"/>
                    </a:cubicBezTo>
                    <a:cubicBezTo>
                      <a:pt x="125" y="220"/>
                      <a:pt x="125" y="220"/>
                      <a:pt x="125" y="220"/>
                    </a:cubicBezTo>
                    <a:cubicBezTo>
                      <a:pt x="74" y="252"/>
                      <a:pt x="74" y="252"/>
                      <a:pt x="74" y="252"/>
                    </a:cubicBezTo>
                    <a:cubicBezTo>
                      <a:pt x="83" y="247"/>
                      <a:pt x="93" y="241"/>
                      <a:pt x="102" y="236"/>
                    </a:cubicBezTo>
                    <a:cubicBezTo>
                      <a:pt x="133" y="218"/>
                      <a:pt x="133" y="218"/>
                      <a:pt x="133" y="218"/>
                    </a:cubicBezTo>
                    <a:cubicBezTo>
                      <a:pt x="135" y="217"/>
                      <a:pt x="135" y="217"/>
                      <a:pt x="136" y="216"/>
                    </a:cubicBezTo>
                    <a:cubicBezTo>
                      <a:pt x="136" y="216"/>
                      <a:pt x="136" y="216"/>
                      <a:pt x="136" y="216"/>
                    </a:cubicBezTo>
                    <a:cubicBezTo>
                      <a:pt x="136" y="216"/>
                      <a:pt x="136" y="216"/>
                      <a:pt x="136" y="216"/>
                    </a:cubicBezTo>
                    <a:cubicBezTo>
                      <a:pt x="137" y="216"/>
                      <a:pt x="137" y="216"/>
                      <a:pt x="137" y="216"/>
                    </a:cubicBezTo>
                    <a:cubicBezTo>
                      <a:pt x="137" y="216"/>
                      <a:pt x="137" y="217"/>
                      <a:pt x="137" y="217"/>
                    </a:cubicBezTo>
                    <a:cubicBezTo>
                      <a:pt x="137" y="217"/>
                      <a:pt x="137" y="217"/>
                      <a:pt x="137" y="217"/>
                    </a:cubicBezTo>
                    <a:cubicBezTo>
                      <a:pt x="137" y="217"/>
                      <a:pt x="136" y="217"/>
                      <a:pt x="136" y="217"/>
                    </a:cubicBezTo>
                    <a:cubicBezTo>
                      <a:pt x="135" y="218"/>
                      <a:pt x="134" y="218"/>
                      <a:pt x="132" y="220"/>
                    </a:cubicBezTo>
                    <a:cubicBezTo>
                      <a:pt x="129" y="221"/>
                      <a:pt x="125" y="224"/>
                      <a:pt x="120" y="227"/>
                    </a:cubicBezTo>
                    <a:cubicBezTo>
                      <a:pt x="119" y="227"/>
                      <a:pt x="117" y="228"/>
                      <a:pt x="116" y="229"/>
                    </a:cubicBezTo>
                    <a:cubicBezTo>
                      <a:pt x="116" y="230"/>
                      <a:pt x="116" y="230"/>
                      <a:pt x="108" y="236"/>
                    </a:cubicBezTo>
                    <a:cubicBezTo>
                      <a:pt x="103" y="241"/>
                      <a:pt x="96" y="246"/>
                      <a:pt x="89" y="252"/>
                    </a:cubicBezTo>
                    <a:cubicBezTo>
                      <a:pt x="71" y="267"/>
                      <a:pt x="48" y="287"/>
                      <a:pt x="40" y="294"/>
                    </a:cubicBezTo>
                    <a:cubicBezTo>
                      <a:pt x="45" y="291"/>
                      <a:pt x="55" y="285"/>
                      <a:pt x="66" y="278"/>
                    </a:cubicBezTo>
                    <a:cubicBezTo>
                      <a:pt x="127" y="243"/>
                      <a:pt x="133" y="239"/>
                      <a:pt x="134" y="239"/>
                    </a:cubicBezTo>
                    <a:cubicBezTo>
                      <a:pt x="134" y="239"/>
                      <a:pt x="134" y="240"/>
                      <a:pt x="134" y="240"/>
                    </a:cubicBezTo>
                    <a:cubicBezTo>
                      <a:pt x="134" y="240"/>
                      <a:pt x="134" y="240"/>
                      <a:pt x="124" y="248"/>
                    </a:cubicBezTo>
                    <a:cubicBezTo>
                      <a:pt x="118" y="253"/>
                      <a:pt x="110" y="259"/>
                      <a:pt x="101" y="266"/>
                    </a:cubicBezTo>
                    <a:cubicBezTo>
                      <a:pt x="82" y="280"/>
                      <a:pt x="60" y="297"/>
                      <a:pt x="52" y="304"/>
                    </a:cubicBezTo>
                    <a:cubicBezTo>
                      <a:pt x="65" y="297"/>
                      <a:pt x="111" y="270"/>
                      <a:pt x="136" y="255"/>
                    </a:cubicBezTo>
                    <a:cubicBezTo>
                      <a:pt x="136" y="255"/>
                      <a:pt x="136" y="255"/>
                      <a:pt x="136" y="255"/>
                    </a:cubicBezTo>
                    <a:cubicBezTo>
                      <a:pt x="136" y="255"/>
                      <a:pt x="136" y="255"/>
                      <a:pt x="137" y="255"/>
                    </a:cubicBezTo>
                    <a:cubicBezTo>
                      <a:pt x="137" y="256"/>
                      <a:pt x="137" y="256"/>
                      <a:pt x="136" y="256"/>
                    </a:cubicBezTo>
                    <a:cubicBezTo>
                      <a:pt x="136" y="256"/>
                      <a:pt x="136" y="256"/>
                      <a:pt x="136" y="256"/>
                    </a:cubicBezTo>
                    <a:cubicBezTo>
                      <a:pt x="136" y="256"/>
                      <a:pt x="136" y="256"/>
                      <a:pt x="136" y="256"/>
                    </a:cubicBezTo>
                    <a:cubicBezTo>
                      <a:pt x="135" y="257"/>
                      <a:pt x="131" y="260"/>
                      <a:pt x="120" y="267"/>
                    </a:cubicBezTo>
                    <a:cubicBezTo>
                      <a:pt x="110" y="273"/>
                      <a:pt x="97" y="282"/>
                      <a:pt x="84" y="290"/>
                    </a:cubicBezTo>
                    <a:cubicBezTo>
                      <a:pt x="72" y="298"/>
                      <a:pt x="59" y="306"/>
                      <a:pt x="50" y="312"/>
                    </a:cubicBezTo>
                    <a:cubicBezTo>
                      <a:pt x="106" y="279"/>
                      <a:pt x="118" y="273"/>
                      <a:pt x="120" y="272"/>
                    </a:cubicBezTo>
                    <a:cubicBezTo>
                      <a:pt x="120" y="272"/>
                      <a:pt x="120" y="272"/>
                      <a:pt x="120"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0" y="273"/>
                      <a:pt x="119" y="273"/>
                      <a:pt x="117" y="275"/>
                    </a:cubicBezTo>
                    <a:cubicBezTo>
                      <a:pt x="115" y="276"/>
                      <a:pt x="111" y="278"/>
                      <a:pt x="107" y="281"/>
                    </a:cubicBezTo>
                    <a:cubicBezTo>
                      <a:pt x="100" y="285"/>
                      <a:pt x="90" y="291"/>
                      <a:pt x="81" y="297"/>
                    </a:cubicBezTo>
                    <a:cubicBezTo>
                      <a:pt x="97" y="287"/>
                      <a:pt x="115" y="277"/>
                      <a:pt x="128" y="269"/>
                    </a:cubicBezTo>
                    <a:cubicBezTo>
                      <a:pt x="128" y="269"/>
                      <a:pt x="129" y="269"/>
                      <a:pt x="129" y="269"/>
                    </a:cubicBezTo>
                    <a:cubicBezTo>
                      <a:pt x="129" y="269"/>
                      <a:pt x="129" y="270"/>
                      <a:pt x="129" y="270"/>
                    </a:cubicBezTo>
                    <a:cubicBezTo>
                      <a:pt x="102" y="292"/>
                      <a:pt x="53" y="330"/>
                      <a:pt x="41" y="341"/>
                    </a:cubicBezTo>
                    <a:cubicBezTo>
                      <a:pt x="128" y="291"/>
                      <a:pt x="128" y="291"/>
                      <a:pt x="128" y="291"/>
                    </a:cubicBezTo>
                    <a:cubicBezTo>
                      <a:pt x="128" y="291"/>
                      <a:pt x="128" y="291"/>
                      <a:pt x="128" y="291"/>
                    </a:cubicBezTo>
                    <a:cubicBezTo>
                      <a:pt x="128" y="291"/>
                      <a:pt x="128" y="291"/>
                      <a:pt x="128" y="291"/>
                    </a:cubicBezTo>
                    <a:cubicBezTo>
                      <a:pt x="128" y="291"/>
                      <a:pt x="129" y="291"/>
                      <a:pt x="128" y="292"/>
                    </a:cubicBezTo>
                    <a:cubicBezTo>
                      <a:pt x="128" y="292"/>
                      <a:pt x="128" y="292"/>
                      <a:pt x="128" y="292"/>
                    </a:cubicBezTo>
                    <a:cubicBezTo>
                      <a:pt x="128" y="292"/>
                      <a:pt x="128" y="292"/>
                      <a:pt x="128" y="292"/>
                    </a:cubicBezTo>
                    <a:cubicBezTo>
                      <a:pt x="126" y="293"/>
                      <a:pt x="123" y="295"/>
                      <a:pt x="114" y="301"/>
                    </a:cubicBezTo>
                    <a:cubicBezTo>
                      <a:pt x="105" y="307"/>
                      <a:pt x="93" y="315"/>
                      <a:pt x="82" y="323"/>
                    </a:cubicBezTo>
                    <a:cubicBezTo>
                      <a:pt x="68" y="332"/>
                      <a:pt x="53" y="341"/>
                      <a:pt x="45" y="347"/>
                    </a:cubicBezTo>
                    <a:cubicBezTo>
                      <a:pt x="60" y="338"/>
                      <a:pt x="92" y="320"/>
                      <a:pt x="111" y="309"/>
                    </a:cubicBezTo>
                    <a:cubicBezTo>
                      <a:pt x="111" y="309"/>
                      <a:pt x="111" y="309"/>
                      <a:pt x="111" y="309"/>
                    </a:cubicBezTo>
                    <a:cubicBezTo>
                      <a:pt x="111" y="309"/>
                      <a:pt x="111" y="309"/>
                      <a:pt x="111" y="309"/>
                    </a:cubicBezTo>
                    <a:cubicBezTo>
                      <a:pt x="111" y="309"/>
                      <a:pt x="111" y="309"/>
                      <a:pt x="111" y="309"/>
                    </a:cubicBezTo>
                    <a:cubicBezTo>
                      <a:pt x="111" y="310"/>
                      <a:pt x="111" y="310"/>
                      <a:pt x="111" y="310"/>
                    </a:cubicBezTo>
                    <a:cubicBezTo>
                      <a:pt x="111" y="310"/>
                      <a:pt x="111" y="310"/>
                      <a:pt x="111" y="310"/>
                    </a:cubicBezTo>
                    <a:cubicBezTo>
                      <a:pt x="109" y="311"/>
                      <a:pt x="102" y="317"/>
                      <a:pt x="70" y="339"/>
                    </a:cubicBezTo>
                    <a:cubicBezTo>
                      <a:pt x="59" y="347"/>
                      <a:pt x="46" y="355"/>
                      <a:pt x="39" y="361"/>
                    </a:cubicBezTo>
                    <a:cubicBezTo>
                      <a:pt x="110" y="319"/>
                      <a:pt x="110" y="319"/>
                      <a:pt x="111" y="319"/>
                    </a:cubicBezTo>
                    <a:cubicBezTo>
                      <a:pt x="110" y="320"/>
                      <a:pt x="110" y="320"/>
                      <a:pt x="110" y="320"/>
                    </a:cubicBezTo>
                    <a:cubicBezTo>
                      <a:pt x="110" y="320"/>
                      <a:pt x="110" y="320"/>
                      <a:pt x="110" y="320"/>
                    </a:cubicBezTo>
                    <a:cubicBezTo>
                      <a:pt x="110" y="320"/>
                      <a:pt x="110" y="320"/>
                      <a:pt x="110" y="320"/>
                    </a:cubicBezTo>
                    <a:cubicBezTo>
                      <a:pt x="111" y="320"/>
                      <a:pt x="111" y="320"/>
                      <a:pt x="111" y="320"/>
                    </a:cubicBezTo>
                    <a:cubicBezTo>
                      <a:pt x="109" y="321"/>
                      <a:pt x="30" y="367"/>
                      <a:pt x="29" y="367"/>
                    </a:cubicBezTo>
                    <a:cubicBezTo>
                      <a:pt x="29" y="367"/>
                      <a:pt x="29" y="367"/>
                      <a:pt x="29" y="3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5F7797"/>
                  </a:solidFill>
                  <a:cs typeface="+mn-ea"/>
                  <a:sym typeface="+mn-lt"/>
                </a:endParaRPr>
              </a:p>
            </p:txBody>
          </p:sp>
          <p:sp>
            <p:nvSpPr>
              <p:cNvPr id="51" name="Freeform 272"/>
              <p:cNvSpPr>
                <a:spLocks noEditPoints="1"/>
              </p:cNvSpPr>
              <p:nvPr/>
            </p:nvSpPr>
            <p:spPr bwMode="auto">
              <a:xfrm>
                <a:off x="2025651" y="5602288"/>
                <a:ext cx="487363" cy="1592263"/>
              </a:xfrm>
              <a:custGeom>
                <a:avLst/>
                <a:gdLst>
                  <a:gd name="T0" fmla="*/ 1 w 150"/>
                  <a:gd name="T1" fmla="*/ 416 h 491"/>
                  <a:gd name="T2" fmla="*/ 3 w 150"/>
                  <a:gd name="T3" fmla="*/ 378 h 491"/>
                  <a:gd name="T4" fmla="*/ 10 w 150"/>
                  <a:gd name="T5" fmla="*/ 380 h 491"/>
                  <a:gd name="T6" fmla="*/ 22 w 150"/>
                  <a:gd name="T7" fmla="*/ 340 h 491"/>
                  <a:gd name="T8" fmla="*/ 25 w 150"/>
                  <a:gd name="T9" fmla="*/ 285 h 491"/>
                  <a:gd name="T10" fmla="*/ 48 w 150"/>
                  <a:gd name="T11" fmla="*/ 179 h 491"/>
                  <a:gd name="T12" fmla="*/ 49 w 150"/>
                  <a:gd name="T13" fmla="*/ 115 h 491"/>
                  <a:gd name="T14" fmla="*/ 43 w 150"/>
                  <a:gd name="T15" fmla="*/ 116 h 491"/>
                  <a:gd name="T16" fmla="*/ 27 w 150"/>
                  <a:gd name="T17" fmla="*/ 124 h 491"/>
                  <a:gd name="T18" fmla="*/ 25 w 150"/>
                  <a:gd name="T19" fmla="*/ 75 h 491"/>
                  <a:gd name="T20" fmla="*/ 35 w 150"/>
                  <a:gd name="T21" fmla="*/ 58 h 491"/>
                  <a:gd name="T22" fmla="*/ 53 w 150"/>
                  <a:gd name="T23" fmla="*/ 50 h 491"/>
                  <a:gd name="T24" fmla="*/ 61 w 150"/>
                  <a:gd name="T25" fmla="*/ 27 h 491"/>
                  <a:gd name="T26" fmla="*/ 69 w 150"/>
                  <a:gd name="T27" fmla="*/ 18 h 491"/>
                  <a:gd name="T28" fmla="*/ 105 w 150"/>
                  <a:gd name="T29" fmla="*/ 9 h 491"/>
                  <a:gd name="T30" fmla="*/ 132 w 150"/>
                  <a:gd name="T31" fmla="*/ 67 h 491"/>
                  <a:gd name="T32" fmla="*/ 134 w 150"/>
                  <a:gd name="T33" fmla="*/ 73 h 491"/>
                  <a:gd name="T34" fmla="*/ 138 w 150"/>
                  <a:gd name="T35" fmla="*/ 112 h 491"/>
                  <a:gd name="T36" fmla="*/ 132 w 150"/>
                  <a:gd name="T37" fmla="*/ 154 h 491"/>
                  <a:gd name="T38" fmla="*/ 131 w 150"/>
                  <a:gd name="T39" fmla="*/ 199 h 491"/>
                  <a:gd name="T40" fmla="*/ 107 w 150"/>
                  <a:gd name="T41" fmla="*/ 332 h 491"/>
                  <a:gd name="T42" fmla="*/ 100 w 150"/>
                  <a:gd name="T43" fmla="*/ 361 h 491"/>
                  <a:gd name="T44" fmla="*/ 116 w 150"/>
                  <a:gd name="T45" fmla="*/ 396 h 491"/>
                  <a:gd name="T46" fmla="*/ 133 w 150"/>
                  <a:gd name="T47" fmla="*/ 386 h 491"/>
                  <a:gd name="T48" fmla="*/ 132 w 150"/>
                  <a:gd name="T49" fmla="*/ 430 h 491"/>
                  <a:gd name="T50" fmla="*/ 144 w 150"/>
                  <a:gd name="T51" fmla="*/ 472 h 491"/>
                  <a:gd name="T52" fmla="*/ 115 w 150"/>
                  <a:gd name="T53" fmla="*/ 473 h 491"/>
                  <a:gd name="T54" fmla="*/ 62 w 150"/>
                  <a:gd name="T55" fmla="*/ 469 h 491"/>
                  <a:gd name="T56" fmla="*/ 12 w 150"/>
                  <a:gd name="T57" fmla="*/ 490 h 491"/>
                  <a:gd name="T58" fmla="*/ 15 w 150"/>
                  <a:gd name="T59" fmla="*/ 459 h 491"/>
                  <a:gd name="T60" fmla="*/ 13 w 150"/>
                  <a:gd name="T61" fmla="*/ 459 h 491"/>
                  <a:gd name="T62" fmla="*/ 11 w 150"/>
                  <a:gd name="T63" fmla="*/ 490 h 491"/>
                  <a:gd name="T64" fmla="*/ 61 w 150"/>
                  <a:gd name="T65" fmla="*/ 469 h 491"/>
                  <a:gd name="T66" fmla="*/ 115 w 150"/>
                  <a:gd name="T67" fmla="*/ 473 h 491"/>
                  <a:gd name="T68" fmla="*/ 143 w 150"/>
                  <a:gd name="T69" fmla="*/ 473 h 491"/>
                  <a:gd name="T70" fmla="*/ 131 w 150"/>
                  <a:gd name="T71" fmla="*/ 430 h 491"/>
                  <a:gd name="T72" fmla="*/ 132 w 150"/>
                  <a:gd name="T73" fmla="*/ 386 h 491"/>
                  <a:gd name="T74" fmla="*/ 112 w 150"/>
                  <a:gd name="T75" fmla="*/ 398 h 491"/>
                  <a:gd name="T76" fmla="*/ 99 w 150"/>
                  <a:gd name="T77" fmla="*/ 361 h 491"/>
                  <a:gd name="T78" fmla="*/ 106 w 150"/>
                  <a:gd name="T79" fmla="*/ 331 h 491"/>
                  <a:gd name="T80" fmla="*/ 130 w 150"/>
                  <a:gd name="T81" fmla="*/ 188 h 491"/>
                  <a:gd name="T82" fmla="*/ 131 w 150"/>
                  <a:gd name="T83" fmla="*/ 154 h 491"/>
                  <a:gd name="T84" fmla="*/ 137 w 150"/>
                  <a:gd name="T85" fmla="*/ 112 h 491"/>
                  <a:gd name="T86" fmla="*/ 134 w 150"/>
                  <a:gd name="T87" fmla="*/ 75 h 491"/>
                  <a:gd name="T88" fmla="*/ 130 w 150"/>
                  <a:gd name="T89" fmla="*/ 57 h 491"/>
                  <a:gd name="T90" fmla="*/ 84 w 150"/>
                  <a:gd name="T91" fmla="*/ 19 h 491"/>
                  <a:gd name="T92" fmla="*/ 61 w 150"/>
                  <a:gd name="T93" fmla="*/ 19 h 491"/>
                  <a:gd name="T94" fmla="*/ 61 w 150"/>
                  <a:gd name="T95" fmla="*/ 39 h 491"/>
                  <a:gd name="T96" fmla="*/ 47 w 150"/>
                  <a:gd name="T97" fmla="*/ 56 h 491"/>
                  <a:gd name="T98" fmla="*/ 23 w 150"/>
                  <a:gd name="T99" fmla="*/ 59 h 491"/>
                  <a:gd name="T100" fmla="*/ 29 w 150"/>
                  <a:gd name="T101" fmla="*/ 108 h 491"/>
                  <a:gd name="T102" fmla="*/ 35 w 150"/>
                  <a:gd name="T103" fmla="*/ 121 h 491"/>
                  <a:gd name="T104" fmla="*/ 51 w 150"/>
                  <a:gd name="T105" fmla="*/ 110 h 491"/>
                  <a:gd name="T106" fmla="*/ 52 w 150"/>
                  <a:gd name="T107" fmla="*/ 158 h 491"/>
                  <a:gd name="T108" fmla="*/ 27 w 150"/>
                  <a:gd name="T109" fmla="*/ 285 h 491"/>
                  <a:gd name="T110" fmla="*/ 23 w 150"/>
                  <a:gd name="T111" fmla="*/ 312 h 491"/>
                  <a:gd name="T112" fmla="*/ 16 w 150"/>
                  <a:gd name="T113" fmla="*/ 386 h 491"/>
                  <a:gd name="T114" fmla="*/ 7 w 150"/>
                  <a:gd name="T115" fmla="*/ 366 h 491"/>
                  <a:gd name="T116" fmla="*/ 0 w 150"/>
                  <a:gd name="T117" fmla="*/ 403 h 491"/>
                  <a:gd name="T118" fmla="*/ 8 w 150"/>
                  <a:gd name="T119" fmla="*/ 459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0" h="491">
                    <a:moveTo>
                      <a:pt x="8" y="466"/>
                    </a:moveTo>
                    <a:cubicBezTo>
                      <a:pt x="8" y="464"/>
                      <a:pt x="8" y="462"/>
                      <a:pt x="8" y="459"/>
                    </a:cubicBezTo>
                    <a:cubicBezTo>
                      <a:pt x="8" y="457"/>
                      <a:pt x="8" y="455"/>
                      <a:pt x="8" y="453"/>
                    </a:cubicBezTo>
                    <a:cubicBezTo>
                      <a:pt x="7" y="449"/>
                      <a:pt x="7" y="445"/>
                      <a:pt x="6" y="441"/>
                    </a:cubicBezTo>
                    <a:cubicBezTo>
                      <a:pt x="5" y="437"/>
                      <a:pt x="4" y="432"/>
                      <a:pt x="3" y="428"/>
                    </a:cubicBezTo>
                    <a:cubicBezTo>
                      <a:pt x="2" y="424"/>
                      <a:pt x="2" y="420"/>
                      <a:pt x="1" y="416"/>
                    </a:cubicBezTo>
                    <a:cubicBezTo>
                      <a:pt x="1" y="414"/>
                      <a:pt x="0" y="412"/>
                      <a:pt x="0" y="410"/>
                    </a:cubicBezTo>
                    <a:cubicBezTo>
                      <a:pt x="0" y="407"/>
                      <a:pt x="0" y="405"/>
                      <a:pt x="0" y="403"/>
                    </a:cubicBezTo>
                    <a:cubicBezTo>
                      <a:pt x="0" y="401"/>
                      <a:pt x="0" y="399"/>
                      <a:pt x="0" y="397"/>
                    </a:cubicBezTo>
                    <a:cubicBezTo>
                      <a:pt x="0" y="395"/>
                      <a:pt x="0" y="393"/>
                      <a:pt x="0" y="391"/>
                    </a:cubicBezTo>
                    <a:cubicBezTo>
                      <a:pt x="0" y="388"/>
                      <a:pt x="1" y="386"/>
                      <a:pt x="1" y="384"/>
                    </a:cubicBezTo>
                    <a:cubicBezTo>
                      <a:pt x="2" y="382"/>
                      <a:pt x="2" y="380"/>
                      <a:pt x="3" y="378"/>
                    </a:cubicBezTo>
                    <a:cubicBezTo>
                      <a:pt x="3" y="376"/>
                      <a:pt x="4" y="374"/>
                      <a:pt x="4" y="372"/>
                    </a:cubicBezTo>
                    <a:cubicBezTo>
                      <a:pt x="6" y="366"/>
                      <a:pt x="6" y="366"/>
                      <a:pt x="6" y="366"/>
                    </a:cubicBezTo>
                    <a:cubicBezTo>
                      <a:pt x="7" y="365"/>
                      <a:pt x="7" y="365"/>
                      <a:pt x="7" y="365"/>
                    </a:cubicBezTo>
                    <a:cubicBezTo>
                      <a:pt x="7" y="366"/>
                      <a:pt x="7" y="366"/>
                      <a:pt x="7" y="366"/>
                    </a:cubicBezTo>
                    <a:cubicBezTo>
                      <a:pt x="7" y="369"/>
                      <a:pt x="8" y="372"/>
                      <a:pt x="8" y="376"/>
                    </a:cubicBezTo>
                    <a:cubicBezTo>
                      <a:pt x="9" y="377"/>
                      <a:pt x="9" y="379"/>
                      <a:pt x="10" y="380"/>
                    </a:cubicBezTo>
                    <a:cubicBezTo>
                      <a:pt x="10" y="382"/>
                      <a:pt x="11" y="383"/>
                      <a:pt x="13" y="383"/>
                    </a:cubicBezTo>
                    <a:cubicBezTo>
                      <a:pt x="14" y="384"/>
                      <a:pt x="15" y="384"/>
                      <a:pt x="17" y="385"/>
                    </a:cubicBezTo>
                    <a:cubicBezTo>
                      <a:pt x="18" y="386"/>
                      <a:pt x="19" y="387"/>
                      <a:pt x="20" y="388"/>
                    </a:cubicBezTo>
                    <a:cubicBezTo>
                      <a:pt x="23" y="391"/>
                      <a:pt x="25" y="393"/>
                      <a:pt x="26" y="396"/>
                    </a:cubicBezTo>
                    <a:cubicBezTo>
                      <a:pt x="26" y="396"/>
                      <a:pt x="26" y="396"/>
                      <a:pt x="26" y="396"/>
                    </a:cubicBezTo>
                    <a:cubicBezTo>
                      <a:pt x="23" y="378"/>
                      <a:pt x="22" y="359"/>
                      <a:pt x="22" y="340"/>
                    </a:cubicBezTo>
                    <a:cubicBezTo>
                      <a:pt x="22" y="331"/>
                      <a:pt x="22" y="322"/>
                      <a:pt x="22" y="312"/>
                    </a:cubicBezTo>
                    <a:cubicBezTo>
                      <a:pt x="22" y="308"/>
                      <a:pt x="23" y="303"/>
                      <a:pt x="23" y="298"/>
                    </a:cubicBezTo>
                    <a:cubicBezTo>
                      <a:pt x="23" y="296"/>
                      <a:pt x="24" y="294"/>
                      <a:pt x="24" y="291"/>
                    </a:cubicBezTo>
                    <a:cubicBezTo>
                      <a:pt x="24" y="290"/>
                      <a:pt x="24" y="289"/>
                      <a:pt x="24" y="288"/>
                    </a:cubicBezTo>
                    <a:cubicBezTo>
                      <a:pt x="25" y="287"/>
                      <a:pt x="25" y="287"/>
                      <a:pt x="25" y="286"/>
                    </a:cubicBezTo>
                    <a:cubicBezTo>
                      <a:pt x="25" y="286"/>
                      <a:pt x="25" y="286"/>
                      <a:pt x="25" y="285"/>
                    </a:cubicBezTo>
                    <a:cubicBezTo>
                      <a:pt x="25" y="285"/>
                      <a:pt x="26" y="285"/>
                      <a:pt x="26" y="284"/>
                    </a:cubicBezTo>
                    <a:cubicBezTo>
                      <a:pt x="26" y="285"/>
                      <a:pt x="26" y="285"/>
                      <a:pt x="26" y="285"/>
                    </a:cubicBezTo>
                    <a:cubicBezTo>
                      <a:pt x="27" y="278"/>
                      <a:pt x="28" y="271"/>
                      <a:pt x="30" y="264"/>
                    </a:cubicBezTo>
                    <a:cubicBezTo>
                      <a:pt x="31" y="256"/>
                      <a:pt x="32" y="249"/>
                      <a:pt x="34" y="242"/>
                    </a:cubicBezTo>
                    <a:cubicBezTo>
                      <a:pt x="37" y="228"/>
                      <a:pt x="41" y="214"/>
                      <a:pt x="44" y="200"/>
                    </a:cubicBezTo>
                    <a:cubicBezTo>
                      <a:pt x="45" y="193"/>
                      <a:pt x="47" y="186"/>
                      <a:pt x="48" y="179"/>
                    </a:cubicBezTo>
                    <a:cubicBezTo>
                      <a:pt x="49" y="176"/>
                      <a:pt x="50" y="172"/>
                      <a:pt x="50" y="169"/>
                    </a:cubicBezTo>
                    <a:cubicBezTo>
                      <a:pt x="50" y="165"/>
                      <a:pt x="51" y="162"/>
                      <a:pt x="51" y="158"/>
                    </a:cubicBezTo>
                    <a:cubicBezTo>
                      <a:pt x="51" y="154"/>
                      <a:pt x="52" y="151"/>
                      <a:pt x="52" y="147"/>
                    </a:cubicBezTo>
                    <a:cubicBezTo>
                      <a:pt x="52" y="144"/>
                      <a:pt x="52" y="140"/>
                      <a:pt x="52" y="136"/>
                    </a:cubicBezTo>
                    <a:cubicBezTo>
                      <a:pt x="51" y="133"/>
                      <a:pt x="51" y="129"/>
                      <a:pt x="51" y="126"/>
                    </a:cubicBezTo>
                    <a:cubicBezTo>
                      <a:pt x="49" y="115"/>
                      <a:pt x="49" y="115"/>
                      <a:pt x="49" y="115"/>
                    </a:cubicBezTo>
                    <a:cubicBezTo>
                      <a:pt x="49" y="115"/>
                      <a:pt x="49" y="115"/>
                      <a:pt x="49" y="115"/>
                    </a:cubicBezTo>
                    <a:cubicBezTo>
                      <a:pt x="49" y="115"/>
                      <a:pt x="49" y="115"/>
                      <a:pt x="49" y="115"/>
                    </a:cubicBezTo>
                    <a:cubicBezTo>
                      <a:pt x="50" y="113"/>
                      <a:pt x="50" y="112"/>
                      <a:pt x="50" y="110"/>
                    </a:cubicBezTo>
                    <a:cubicBezTo>
                      <a:pt x="50" y="110"/>
                      <a:pt x="50" y="109"/>
                      <a:pt x="50" y="109"/>
                    </a:cubicBezTo>
                    <a:cubicBezTo>
                      <a:pt x="50" y="109"/>
                      <a:pt x="49" y="109"/>
                      <a:pt x="49" y="109"/>
                    </a:cubicBezTo>
                    <a:cubicBezTo>
                      <a:pt x="47" y="111"/>
                      <a:pt x="45" y="114"/>
                      <a:pt x="43" y="116"/>
                    </a:cubicBezTo>
                    <a:cubicBezTo>
                      <a:pt x="41" y="118"/>
                      <a:pt x="39" y="121"/>
                      <a:pt x="36" y="122"/>
                    </a:cubicBezTo>
                    <a:cubicBezTo>
                      <a:pt x="35" y="123"/>
                      <a:pt x="34" y="124"/>
                      <a:pt x="32" y="125"/>
                    </a:cubicBezTo>
                    <a:cubicBezTo>
                      <a:pt x="31" y="125"/>
                      <a:pt x="31" y="125"/>
                      <a:pt x="30" y="125"/>
                    </a:cubicBezTo>
                    <a:cubicBezTo>
                      <a:pt x="29" y="125"/>
                      <a:pt x="28" y="125"/>
                      <a:pt x="28" y="125"/>
                    </a:cubicBezTo>
                    <a:cubicBezTo>
                      <a:pt x="27" y="125"/>
                      <a:pt x="27" y="125"/>
                      <a:pt x="27" y="125"/>
                    </a:cubicBezTo>
                    <a:cubicBezTo>
                      <a:pt x="27" y="124"/>
                      <a:pt x="27" y="124"/>
                      <a:pt x="27" y="124"/>
                    </a:cubicBezTo>
                    <a:cubicBezTo>
                      <a:pt x="27" y="116"/>
                      <a:pt x="27" y="116"/>
                      <a:pt x="27" y="116"/>
                    </a:cubicBezTo>
                    <a:cubicBezTo>
                      <a:pt x="27" y="113"/>
                      <a:pt x="28" y="111"/>
                      <a:pt x="27" y="108"/>
                    </a:cubicBezTo>
                    <a:cubicBezTo>
                      <a:pt x="27" y="100"/>
                      <a:pt x="27" y="100"/>
                      <a:pt x="27" y="100"/>
                    </a:cubicBezTo>
                    <a:cubicBezTo>
                      <a:pt x="27" y="97"/>
                      <a:pt x="27" y="94"/>
                      <a:pt x="27" y="91"/>
                    </a:cubicBezTo>
                    <a:cubicBezTo>
                      <a:pt x="26" y="83"/>
                      <a:pt x="26" y="83"/>
                      <a:pt x="26" y="83"/>
                    </a:cubicBezTo>
                    <a:cubicBezTo>
                      <a:pt x="25" y="80"/>
                      <a:pt x="25" y="77"/>
                      <a:pt x="25" y="75"/>
                    </a:cubicBezTo>
                    <a:cubicBezTo>
                      <a:pt x="22" y="58"/>
                      <a:pt x="22" y="58"/>
                      <a:pt x="22" y="58"/>
                    </a:cubicBezTo>
                    <a:cubicBezTo>
                      <a:pt x="22" y="57"/>
                      <a:pt x="22" y="57"/>
                      <a:pt x="22" y="57"/>
                    </a:cubicBezTo>
                    <a:cubicBezTo>
                      <a:pt x="23" y="57"/>
                      <a:pt x="23" y="57"/>
                      <a:pt x="23" y="57"/>
                    </a:cubicBezTo>
                    <a:cubicBezTo>
                      <a:pt x="27" y="58"/>
                      <a:pt x="27" y="58"/>
                      <a:pt x="27" y="58"/>
                    </a:cubicBezTo>
                    <a:cubicBezTo>
                      <a:pt x="31" y="58"/>
                      <a:pt x="31" y="58"/>
                      <a:pt x="31" y="58"/>
                    </a:cubicBezTo>
                    <a:cubicBezTo>
                      <a:pt x="33" y="58"/>
                      <a:pt x="34" y="58"/>
                      <a:pt x="35" y="58"/>
                    </a:cubicBezTo>
                    <a:cubicBezTo>
                      <a:pt x="37" y="58"/>
                      <a:pt x="38" y="58"/>
                      <a:pt x="39" y="57"/>
                    </a:cubicBezTo>
                    <a:cubicBezTo>
                      <a:pt x="41" y="57"/>
                      <a:pt x="42" y="57"/>
                      <a:pt x="43" y="56"/>
                    </a:cubicBezTo>
                    <a:cubicBezTo>
                      <a:pt x="44" y="56"/>
                      <a:pt x="46" y="55"/>
                      <a:pt x="47" y="54"/>
                    </a:cubicBezTo>
                    <a:cubicBezTo>
                      <a:pt x="49" y="53"/>
                      <a:pt x="49" y="53"/>
                      <a:pt x="49" y="53"/>
                    </a:cubicBezTo>
                    <a:cubicBezTo>
                      <a:pt x="50" y="52"/>
                      <a:pt x="50" y="52"/>
                      <a:pt x="50" y="52"/>
                    </a:cubicBezTo>
                    <a:cubicBezTo>
                      <a:pt x="51" y="51"/>
                      <a:pt x="52" y="50"/>
                      <a:pt x="53" y="50"/>
                    </a:cubicBezTo>
                    <a:cubicBezTo>
                      <a:pt x="54" y="49"/>
                      <a:pt x="55" y="47"/>
                      <a:pt x="56" y="46"/>
                    </a:cubicBezTo>
                    <a:cubicBezTo>
                      <a:pt x="56" y="45"/>
                      <a:pt x="57" y="44"/>
                      <a:pt x="58" y="43"/>
                    </a:cubicBezTo>
                    <a:cubicBezTo>
                      <a:pt x="58" y="42"/>
                      <a:pt x="59" y="40"/>
                      <a:pt x="59" y="39"/>
                    </a:cubicBezTo>
                    <a:cubicBezTo>
                      <a:pt x="60" y="38"/>
                      <a:pt x="60" y="36"/>
                      <a:pt x="60" y="35"/>
                    </a:cubicBezTo>
                    <a:cubicBezTo>
                      <a:pt x="61" y="34"/>
                      <a:pt x="61" y="32"/>
                      <a:pt x="61" y="31"/>
                    </a:cubicBezTo>
                    <a:cubicBezTo>
                      <a:pt x="61" y="29"/>
                      <a:pt x="61" y="28"/>
                      <a:pt x="61" y="27"/>
                    </a:cubicBezTo>
                    <a:cubicBezTo>
                      <a:pt x="61" y="25"/>
                      <a:pt x="61" y="24"/>
                      <a:pt x="61" y="22"/>
                    </a:cubicBezTo>
                    <a:cubicBezTo>
                      <a:pt x="61" y="18"/>
                      <a:pt x="61" y="18"/>
                      <a:pt x="61" y="18"/>
                    </a:cubicBezTo>
                    <a:cubicBezTo>
                      <a:pt x="60" y="17"/>
                      <a:pt x="60" y="17"/>
                      <a:pt x="60" y="17"/>
                    </a:cubicBezTo>
                    <a:cubicBezTo>
                      <a:pt x="61" y="17"/>
                      <a:pt x="61" y="17"/>
                      <a:pt x="61" y="17"/>
                    </a:cubicBezTo>
                    <a:cubicBezTo>
                      <a:pt x="65" y="18"/>
                      <a:pt x="65" y="18"/>
                      <a:pt x="65" y="18"/>
                    </a:cubicBezTo>
                    <a:cubicBezTo>
                      <a:pt x="66" y="18"/>
                      <a:pt x="68" y="18"/>
                      <a:pt x="69" y="18"/>
                    </a:cubicBezTo>
                    <a:cubicBezTo>
                      <a:pt x="70" y="19"/>
                      <a:pt x="72" y="19"/>
                      <a:pt x="73" y="19"/>
                    </a:cubicBezTo>
                    <a:cubicBezTo>
                      <a:pt x="74" y="19"/>
                      <a:pt x="75" y="19"/>
                      <a:pt x="77" y="18"/>
                    </a:cubicBezTo>
                    <a:cubicBezTo>
                      <a:pt x="78" y="18"/>
                      <a:pt x="79" y="18"/>
                      <a:pt x="80" y="18"/>
                    </a:cubicBezTo>
                    <a:cubicBezTo>
                      <a:pt x="84" y="17"/>
                      <a:pt x="84" y="17"/>
                      <a:pt x="84" y="17"/>
                    </a:cubicBezTo>
                    <a:cubicBezTo>
                      <a:pt x="87" y="17"/>
                      <a:pt x="89" y="16"/>
                      <a:pt x="92" y="15"/>
                    </a:cubicBezTo>
                    <a:cubicBezTo>
                      <a:pt x="96" y="14"/>
                      <a:pt x="101" y="11"/>
                      <a:pt x="105" y="9"/>
                    </a:cubicBezTo>
                    <a:cubicBezTo>
                      <a:pt x="110" y="6"/>
                      <a:pt x="114" y="3"/>
                      <a:pt x="119" y="1"/>
                    </a:cubicBezTo>
                    <a:cubicBezTo>
                      <a:pt x="120" y="0"/>
                      <a:pt x="120" y="0"/>
                      <a:pt x="120" y="0"/>
                    </a:cubicBezTo>
                    <a:cubicBezTo>
                      <a:pt x="120" y="1"/>
                      <a:pt x="120" y="1"/>
                      <a:pt x="120" y="1"/>
                    </a:cubicBezTo>
                    <a:cubicBezTo>
                      <a:pt x="126" y="12"/>
                      <a:pt x="129" y="25"/>
                      <a:pt x="130" y="38"/>
                    </a:cubicBezTo>
                    <a:cubicBezTo>
                      <a:pt x="131" y="44"/>
                      <a:pt x="132" y="51"/>
                      <a:pt x="132" y="57"/>
                    </a:cubicBezTo>
                    <a:cubicBezTo>
                      <a:pt x="132" y="67"/>
                      <a:pt x="132" y="67"/>
                      <a:pt x="132" y="67"/>
                    </a:cubicBezTo>
                    <a:cubicBezTo>
                      <a:pt x="132" y="69"/>
                      <a:pt x="132" y="70"/>
                      <a:pt x="133" y="72"/>
                    </a:cubicBezTo>
                    <a:cubicBezTo>
                      <a:pt x="133" y="73"/>
                      <a:pt x="133" y="73"/>
                      <a:pt x="133" y="74"/>
                    </a:cubicBezTo>
                    <a:cubicBezTo>
                      <a:pt x="133" y="74"/>
                      <a:pt x="133" y="75"/>
                      <a:pt x="133" y="75"/>
                    </a:cubicBezTo>
                    <a:cubicBezTo>
                      <a:pt x="133" y="75"/>
                      <a:pt x="133" y="74"/>
                      <a:pt x="133" y="75"/>
                    </a:cubicBezTo>
                    <a:cubicBezTo>
                      <a:pt x="133" y="74"/>
                      <a:pt x="133" y="74"/>
                      <a:pt x="133" y="74"/>
                    </a:cubicBezTo>
                    <a:cubicBezTo>
                      <a:pt x="134" y="73"/>
                      <a:pt x="134" y="73"/>
                      <a:pt x="134" y="73"/>
                    </a:cubicBezTo>
                    <a:cubicBezTo>
                      <a:pt x="135" y="75"/>
                      <a:pt x="135" y="75"/>
                      <a:pt x="135" y="75"/>
                    </a:cubicBezTo>
                    <a:cubicBezTo>
                      <a:pt x="136" y="85"/>
                      <a:pt x="136" y="85"/>
                      <a:pt x="136" y="85"/>
                    </a:cubicBezTo>
                    <a:cubicBezTo>
                      <a:pt x="137" y="88"/>
                      <a:pt x="137" y="91"/>
                      <a:pt x="137" y="95"/>
                    </a:cubicBezTo>
                    <a:cubicBezTo>
                      <a:pt x="138" y="98"/>
                      <a:pt x="138" y="101"/>
                      <a:pt x="138" y="105"/>
                    </a:cubicBezTo>
                    <a:cubicBezTo>
                      <a:pt x="138" y="110"/>
                      <a:pt x="138" y="110"/>
                      <a:pt x="138" y="110"/>
                    </a:cubicBezTo>
                    <a:cubicBezTo>
                      <a:pt x="138" y="112"/>
                      <a:pt x="138" y="112"/>
                      <a:pt x="138" y="112"/>
                    </a:cubicBezTo>
                    <a:cubicBezTo>
                      <a:pt x="138" y="115"/>
                      <a:pt x="138" y="115"/>
                      <a:pt x="138" y="115"/>
                    </a:cubicBezTo>
                    <a:cubicBezTo>
                      <a:pt x="138" y="120"/>
                      <a:pt x="138" y="120"/>
                      <a:pt x="138" y="120"/>
                    </a:cubicBezTo>
                    <a:cubicBezTo>
                      <a:pt x="138" y="121"/>
                      <a:pt x="137" y="123"/>
                      <a:pt x="137" y="125"/>
                    </a:cubicBezTo>
                    <a:cubicBezTo>
                      <a:pt x="137" y="128"/>
                      <a:pt x="136" y="131"/>
                      <a:pt x="135" y="135"/>
                    </a:cubicBezTo>
                    <a:cubicBezTo>
                      <a:pt x="135" y="138"/>
                      <a:pt x="134" y="141"/>
                      <a:pt x="134" y="145"/>
                    </a:cubicBezTo>
                    <a:cubicBezTo>
                      <a:pt x="132" y="154"/>
                      <a:pt x="132" y="154"/>
                      <a:pt x="132" y="154"/>
                    </a:cubicBezTo>
                    <a:cubicBezTo>
                      <a:pt x="132" y="154"/>
                      <a:pt x="132" y="154"/>
                      <a:pt x="132" y="154"/>
                    </a:cubicBezTo>
                    <a:cubicBezTo>
                      <a:pt x="132" y="158"/>
                      <a:pt x="133" y="162"/>
                      <a:pt x="133" y="165"/>
                    </a:cubicBezTo>
                    <a:cubicBezTo>
                      <a:pt x="133" y="171"/>
                      <a:pt x="133" y="171"/>
                      <a:pt x="133" y="171"/>
                    </a:cubicBezTo>
                    <a:cubicBezTo>
                      <a:pt x="133" y="177"/>
                      <a:pt x="133" y="177"/>
                      <a:pt x="133" y="177"/>
                    </a:cubicBezTo>
                    <a:cubicBezTo>
                      <a:pt x="133" y="180"/>
                      <a:pt x="132" y="184"/>
                      <a:pt x="132" y="188"/>
                    </a:cubicBezTo>
                    <a:cubicBezTo>
                      <a:pt x="132" y="192"/>
                      <a:pt x="131" y="195"/>
                      <a:pt x="131" y="199"/>
                    </a:cubicBezTo>
                    <a:cubicBezTo>
                      <a:pt x="130" y="206"/>
                      <a:pt x="128" y="214"/>
                      <a:pt x="127" y="221"/>
                    </a:cubicBezTo>
                    <a:cubicBezTo>
                      <a:pt x="126" y="228"/>
                      <a:pt x="124" y="236"/>
                      <a:pt x="123" y="243"/>
                    </a:cubicBezTo>
                    <a:cubicBezTo>
                      <a:pt x="120" y="257"/>
                      <a:pt x="117" y="272"/>
                      <a:pt x="114" y="287"/>
                    </a:cubicBezTo>
                    <a:cubicBezTo>
                      <a:pt x="113" y="294"/>
                      <a:pt x="112" y="301"/>
                      <a:pt x="110" y="309"/>
                    </a:cubicBezTo>
                    <a:cubicBezTo>
                      <a:pt x="109" y="316"/>
                      <a:pt x="108" y="323"/>
                      <a:pt x="107" y="331"/>
                    </a:cubicBezTo>
                    <a:cubicBezTo>
                      <a:pt x="107" y="332"/>
                      <a:pt x="107" y="332"/>
                      <a:pt x="107" y="332"/>
                    </a:cubicBezTo>
                    <a:cubicBezTo>
                      <a:pt x="106" y="331"/>
                      <a:pt x="106" y="331"/>
                      <a:pt x="106" y="331"/>
                    </a:cubicBezTo>
                    <a:cubicBezTo>
                      <a:pt x="105" y="331"/>
                      <a:pt x="105" y="330"/>
                      <a:pt x="104" y="330"/>
                    </a:cubicBezTo>
                    <a:cubicBezTo>
                      <a:pt x="103" y="330"/>
                      <a:pt x="102" y="330"/>
                      <a:pt x="102" y="331"/>
                    </a:cubicBezTo>
                    <a:cubicBezTo>
                      <a:pt x="101" y="332"/>
                      <a:pt x="101" y="334"/>
                      <a:pt x="100" y="336"/>
                    </a:cubicBezTo>
                    <a:cubicBezTo>
                      <a:pt x="100" y="340"/>
                      <a:pt x="100" y="345"/>
                      <a:pt x="100" y="349"/>
                    </a:cubicBezTo>
                    <a:cubicBezTo>
                      <a:pt x="100" y="353"/>
                      <a:pt x="100" y="357"/>
                      <a:pt x="100" y="361"/>
                    </a:cubicBezTo>
                    <a:cubicBezTo>
                      <a:pt x="100" y="365"/>
                      <a:pt x="101" y="370"/>
                      <a:pt x="101" y="374"/>
                    </a:cubicBezTo>
                    <a:cubicBezTo>
                      <a:pt x="101" y="374"/>
                      <a:pt x="101" y="374"/>
                      <a:pt x="101" y="374"/>
                    </a:cubicBezTo>
                    <a:cubicBezTo>
                      <a:pt x="102" y="379"/>
                      <a:pt x="104" y="384"/>
                      <a:pt x="106" y="388"/>
                    </a:cubicBezTo>
                    <a:cubicBezTo>
                      <a:pt x="107" y="391"/>
                      <a:pt x="108" y="393"/>
                      <a:pt x="109" y="395"/>
                    </a:cubicBezTo>
                    <a:cubicBezTo>
                      <a:pt x="110" y="396"/>
                      <a:pt x="111" y="396"/>
                      <a:pt x="112" y="396"/>
                    </a:cubicBezTo>
                    <a:cubicBezTo>
                      <a:pt x="113" y="397"/>
                      <a:pt x="115" y="396"/>
                      <a:pt x="116" y="396"/>
                    </a:cubicBezTo>
                    <a:cubicBezTo>
                      <a:pt x="118" y="394"/>
                      <a:pt x="119" y="392"/>
                      <a:pt x="121" y="390"/>
                    </a:cubicBezTo>
                    <a:cubicBezTo>
                      <a:pt x="123" y="388"/>
                      <a:pt x="124" y="386"/>
                      <a:pt x="125" y="384"/>
                    </a:cubicBezTo>
                    <a:cubicBezTo>
                      <a:pt x="128" y="380"/>
                      <a:pt x="131" y="376"/>
                      <a:pt x="134" y="371"/>
                    </a:cubicBezTo>
                    <a:cubicBezTo>
                      <a:pt x="135" y="370"/>
                      <a:pt x="135" y="370"/>
                      <a:pt x="135" y="370"/>
                    </a:cubicBezTo>
                    <a:cubicBezTo>
                      <a:pt x="135" y="372"/>
                      <a:pt x="135" y="372"/>
                      <a:pt x="135" y="372"/>
                    </a:cubicBezTo>
                    <a:cubicBezTo>
                      <a:pt x="133" y="386"/>
                      <a:pt x="133" y="386"/>
                      <a:pt x="133" y="386"/>
                    </a:cubicBezTo>
                    <a:cubicBezTo>
                      <a:pt x="133" y="389"/>
                      <a:pt x="132" y="391"/>
                      <a:pt x="132" y="394"/>
                    </a:cubicBezTo>
                    <a:cubicBezTo>
                      <a:pt x="131" y="401"/>
                      <a:pt x="131" y="401"/>
                      <a:pt x="131" y="401"/>
                    </a:cubicBezTo>
                    <a:cubicBezTo>
                      <a:pt x="131" y="403"/>
                      <a:pt x="131" y="406"/>
                      <a:pt x="131" y="408"/>
                    </a:cubicBezTo>
                    <a:cubicBezTo>
                      <a:pt x="131" y="416"/>
                      <a:pt x="131" y="416"/>
                      <a:pt x="131" y="416"/>
                    </a:cubicBezTo>
                    <a:cubicBezTo>
                      <a:pt x="131" y="418"/>
                      <a:pt x="131" y="421"/>
                      <a:pt x="131" y="423"/>
                    </a:cubicBezTo>
                    <a:cubicBezTo>
                      <a:pt x="132" y="430"/>
                      <a:pt x="132" y="430"/>
                      <a:pt x="132" y="430"/>
                    </a:cubicBezTo>
                    <a:cubicBezTo>
                      <a:pt x="132" y="434"/>
                      <a:pt x="132" y="434"/>
                      <a:pt x="132" y="434"/>
                    </a:cubicBezTo>
                    <a:cubicBezTo>
                      <a:pt x="133" y="437"/>
                      <a:pt x="133" y="437"/>
                      <a:pt x="133" y="437"/>
                    </a:cubicBezTo>
                    <a:cubicBezTo>
                      <a:pt x="134" y="445"/>
                      <a:pt x="134" y="445"/>
                      <a:pt x="134" y="445"/>
                    </a:cubicBezTo>
                    <a:cubicBezTo>
                      <a:pt x="135" y="447"/>
                      <a:pt x="136" y="449"/>
                      <a:pt x="136" y="452"/>
                    </a:cubicBezTo>
                    <a:cubicBezTo>
                      <a:pt x="138" y="459"/>
                      <a:pt x="138" y="459"/>
                      <a:pt x="138" y="459"/>
                    </a:cubicBezTo>
                    <a:cubicBezTo>
                      <a:pt x="140" y="463"/>
                      <a:pt x="142" y="468"/>
                      <a:pt x="144" y="472"/>
                    </a:cubicBezTo>
                    <a:cubicBezTo>
                      <a:pt x="149" y="486"/>
                      <a:pt x="149" y="486"/>
                      <a:pt x="149" y="486"/>
                    </a:cubicBezTo>
                    <a:cubicBezTo>
                      <a:pt x="150" y="487"/>
                      <a:pt x="150" y="487"/>
                      <a:pt x="150" y="487"/>
                    </a:cubicBezTo>
                    <a:cubicBezTo>
                      <a:pt x="149" y="486"/>
                      <a:pt x="149" y="486"/>
                      <a:pt x="149" y="486"/>
                    </a:cubicBezTo>
                    <a:cubicBezTo>
                      <a:pt x="143" y="484"/>
                      <a:pt x="138" y="482"/>
                      <a:pt x="132" y="479"/>
                    </a:cubicBezTo>
                    <a:cubicBezTo>
                      <a:pt x="129" y="478"/>
                      <a:pt x="126" y="477"/>
                      <a:pt x="124" y="476"/>
                    </a:cubicBezTo>
                    <a:cubicBezTo>
                      <a:pt x="121" y="475"/>
                      <a:pt x="118" y="474"/>
                      <a:pt x="115" y="473"/>
                    </a:cubicBezTo>
                    <a:cubicBezTo>
                      <a:pt x="112" y="472"/>
                      <a:pt x="109" y="472"/>
                      <a:pt x="106" y="471"/>
                    </a:cubicBezTo>
                    <a:cubicBezTo>
                      <a:pt x="103" y="470"/>
                      <a:pt x="100" y="470"/>
                      <a:pt x="97" y="469"/>
                    </a:cubicBezTo>
                    <a:cubicBezTo>
                      <a:pt x="94" y="469"/>
                      <a:pt x="91" y="468"/>
                      <a:pt x="88" y="468"/>
                    </a:cubicBezTo>
                    <a:cubicBezTo>
                      <a:pt x="85" y="468"/>
                      <a:pt x="82" y="468"/>
                      <a:pt x="79" y="468"/>
                    </a:cubicBezTo>
                    <a:cubicBezTo>
                      <a:pt x="76" y="468"/>
                      <a:pt x="73" y="468"/>
                      <a:pt x="70" y="468"/>
                    </a:cubicBezTo>
                    <a:cubicBezTo>
                      <a:pt x="67" y="469"/>
                      <a:pt x="64" y="469"/>
                      <a:pt x="62" y="469"/>
                    </a:cubicBezTo>
                    <a:cubicBezTo>
                      <a:pt x="59" y="470"/>
                      <a:pt x="56" y="471"/>
                      <a:pt x="53" y="472"/>
                    </a:cubicBezTo>
                    <a:cubicBezTo>
                      <a:pt x="50" y="472"/>
                      <a:pt x="47" y="473"/>
                      <a:pt x="44" y="474"/>
                    </a:cubicBezTo>
                    <a:cubicBezTo>
                      <a:pt x="41" y="475"/>
                      <a:pt x="38" y="476"/>
                      <a:pt x="36" y="478"/>
                    </a:cubicBezTo>
                    <a:cubicBezTo>
                      <a:pt x="33" y="479"/>
                      <a:pt x="30" y="480"/>
                      <a:pt x="28" y="482"/>
                    </a:cubicBezTo>
                    <a:cubicBezTo>
                      <a:pt x="25" y="483"/>
                      <a:pt x="22" y="484"/>
                      <a:pt x="19" y="486"/>
                    </a:cubicBezTo>
                    <a:cubicBezTo>
                      <a:pt x="12" y="490"/>
                      <a:pt x="12" y="490"/>
                      <a:pt x="12" y="490"/>
                    </a:cubicBezTo>
                    <a:cubicBezTo>
                      <a:pt x="11" y="491"/>
                      <a:pt x="11" y="491"/>
                      <a:pt x="11" y="491"/>
                    </a:cubicBezTo>
                    <a:cubicBezTo>
                      <a:pt x="11" y="490"/>
                      <a:pt x="11" y="490"/>
                      <a:pt x="11" y="490"/>
                    </a:cubicBezTo>
                    <a:cubicBezTo>
                      <a:pt x="13" y="483"/>
                      <a:pt x="15" y="476"/>
                      <a:pt x="16" y="469"/>
                    </a:cubicBezTo>
                    <a:cubicBezTo>
                      <a:pt x="16" y="467"/>
                      <a:pt x="16" y="465"/>
                      <a:pt x="16" y="464"/>
                    </a:cubicBezTo>
                    <a:cubicBezTo>
                      <a:pt x="16" y="463"/>
                      <a:pt x="16" y="462"/>
                      <a:pt x="16" y="461"/>
                    </a:cubicBezTo>
                    <a:cubicBezTo>
                      <a:pt x="16" y="460"/>
                      <a:pt x="16" y="459"/>
                      <a:pt x="15" y="459"/>
                    </a:cubicBezTo>
                    <a:cubicBezTo>
                      <a:pt x="14" y="458"/>
                      <a:pt x="13" y="459"/>
                      <a:pt x="13" y="459"/>
                    </a:cubicBezTo>
                    <a:cubicBezTo>
                      <a:pt x="12" y="460"/>
                      <a:pt x="11" y="461"/>
                      <a:pt x="11" y="461"/>
                    </a:cubicBezTo>
                    <a:cubicBezTo>
                      <a:pt x="10" y="463"/>
                      <a:pt x="9" y="464"/>
                      <a:pt x="8" y="466"/>
                    </a:cubicBezTo>
                    <a:close/>
                    <a:moveTo>
                      <a:pt x="8" y="466"/>
                    </a:moveTo>
                    <a:cubicBezTo>
                      <a:pt x="9" y="464"/>
                      <a:pt x="10" y="463"/>
                      <a:pt x="11" y="461"/>
                    </a:cubicBezTo>
                    <a:cubicBezTo>
                      <a:pt x="11" y="461"/>
                      <a:pt x="12" y="460"/>
                      <a:pt x="13" y="459"/>
                    </a:cubicBezTo>
                    <a:cubicBezTo>
                      <a:pt x="13" y="459"/>
                      <a:pt x="14" y="458"/>
                      <a:pt x="15" y="459"/>
                    </a:cubicBezTo>
                    <a:cubicBezTo>
                      <a:pt x="16" y="459"/>
                      <a:pt x="16" y="460"/>
                      <a:pt x="16" y="461"/>
                    </a:cubicBezTo>
                    <a:cubicBezTo>
                      <a:pt x="16" y="462"/>
                      <a:pt x="16" y="463"/>
                      <a:pt x="16" y="464"/>
                    </a:cubicBezTo>
                    <a:cubicBezTo>
                      <a:pt x="16" y="465"/>
                      <a:pt x="16" y="467"/>
                      <a:pt x="16" y="469"/>
                    </a:cubicBezTo>
                    <a:cubicBezTo>
                      <a:pt x="15" y="476"/>
                      <a:pt x="13" y="483"/>
                      <a:pt x="12" y="490"/>
                    </a:cubicBezTo>
                    <a:cubicBezTo>
                      <a:pt x="11" y="490"/>
                      <a:pt x="11" y="490"/>
                      <a:pt x="11" y="490"/>
                    </a:cubicBezTo>
                    <a:cubicBezTo>
                      <a:pt x="19" y="486"/>
                      <a:pt x="19" y="486"/>
                      <a:pt x="19" y="486"/>
                    </a:cubicBezTo>
                    <a:cubicBezTo>
                      <a:pt x="22" y="484"/>
                      <a:pt x="25" y="483"/>
                      <a:pt x="27" y="481"/>
                    </a:cubicBezTo>
                    <a:cubicBezTo>
                      <a:pt x="30" y="480"/>
                      <a:pt x="33" y="479"/>
                      <a:pt x="36" y="477"/>
                    </a:cubicBezTo>
                    <a:cubicBezTo>
                      <a:pt x="38" y="476"/>
                      <a:pt x="41" y="475"/>
                      <a:pt x="44" y="474"/>
                    </a:cubicBezTo>
                    <a:cubicBezTo>
                      <a:pt x="47" y="473"/>
                      <a:pt x="50" y="472"/>
                      <a:pt x="53" y="471"/>
                    </a:cubicBezTo>
                    <a:cubicBezTo>
                      <a:pt x="56" y="470"/>
                      <a:pt x="58" y="470"/>
                      <a:pt x="61" y="469"/>
                    </a:cubicBezTo>
                    <a:cubicBezTo>
                      <a:pt x="64" y="468"/>
                      <a:pt x="67" y="468"/>
                      <a:pt x="70" y="468"/>
                    </a:cubicBezTo>
                    <a:cubicBezTo>
                      <a:pt x="73" y="467"/>
                      <a:pt x="76" y="467"/>
                      <a:pt x="79" y="467"/>
                    </a:cubicBezTo>
                    <a:cubicBezTo>
                      <a:pt x="82" y="467"/>
                      <a:pt x="85" y="467"/>
                      <a:pt x="88" y="467"/>
                    </a:cubicBezTo>
                    <a:cubicBezTo>
                      <a:pt x="91" y="468"/>
                      <a:pt x="94" y="468"/>
                      <a:pt x="97" y="469"/>
                    </a:cubicBezTo>
                    <a:cubicBezTo>
                      <a:pt x="100" y="469"/>
                      <a:pt x="103" y="469"/>
                      <a:pt x="106" y="470"/>
                    </a:cubicBezTo>
                    <a:cubicBezTo>
                      <a:pt x="109" y="471"/>
                      <a:pt x="112" y="472"/>
                      <a:pt x="115" y="473"/>
                    </a:cubicBezTo>
                    <a:cubicBezTo>
                      <a:pt x="118" y="474"/>
                      <a:pt x="121" y="474"/>
                      <a:pt x="124" y="475"/>
                    </a:cubicBezTo>
                    <a:cubicBezTo>
                      <a:pt x="127" y="476"/>
                      <a:pt x="129" y="477"/>
                      <a:pt x="132" y="479"/>
                    </a:cubicBezTo>
                    <a:cubicBezTo>
                      <a:pt x="135" y="480"/>
                      <a:pt x="138" y="481"/>
                      <a:pt x="141" y="482"/>
                    </a:cubicBezTo>
                    <a:cubicBezTo>
                      <a:pt x="149" y="486"/>
                      <a:pt x="149" y="486"/>
                      <a:pt x="149" y="486"/>
                    </a:cubicBezTo>
                    <a:cubicBezTo>
                      <a:pt x="149" y="486"/>
                      <a:pt x="149" y="486"/>
                      <a:pt x="149" y="486"/>
                    </a:cubicBezTo>
                    <a:cubicBezTo>
                      <a:pt x="143" y="473"/>
                      <a:pt x="143" y="473"/>
                      <a:pt x="143" y="473"/>
                    </a:cubicBezTo>
                    <a:cubicBezTo>
                      <a:pt x="141" y="468"/>
                      <a:pt x="139" y="464"/>
                      <a:pt x="138" y="459"/>
                    </a:cubicBezTo>
                    <a:cubicBezTo>
                      <a:pt x="135" y="452"/>
                      <a:pt x="135" y="452"/>
                      <a:pt x="135" y="452"/>
                    </a:cubicBezTo>
                    <a:cubicBezTo>
                      <a:pt x="135" y="450"/>
                      <a:pt x="134" y="447"/>
                      <a:pt x="134" y="445"/>
                    </a:cubicBezTo>
                    <a:cubicBezTo>
                      <a:pt x="132" y="438"/>
                      <a:pt x="132" y="438"/>
                      <a:pt x="132" y="438"/>
                    </a:cubicBezTo>
                    <a:cubicBezTo>
                      <a:pt x="131" y="434"/>
                      <a:pt x="131" y="434"/>
                      <a:pt x="131" y="434"/>
                    </a:cubicBezTo>
                    <a:cubicBezTo>
                      <a:pt x="131" y="430"/>
                      <a:pt x="131" y="430"/>
                      <a:pt x="131" y="430"/>
                    </a:cubicBezTo>
                    <a:cubicBezTo>
                      <a:pt x="130" y="423"/>
                      <a:pt x="130" y="423"/>
                      <a:pt x="130" y="423"/>
                    </a:cubicBezTo>
                    <a:cubicBezTo>
                      <a:pt x="130" y="421"/>
                      <a:pt x="130" y="418"/>
                      <a:pt x="130" y="416"/>
                    </a:cubicBezTo>
                    <a:cubicBezTo>
                      <a:pt x="130" y="408"/>
                      <a:pt x="130" y="408"/>
                      <a:pt x="130" y="408"/>
                    </a:cubicBezTo>
                    <a:cubicBezTo>
                      <a:pt x="130" y="406"/>
                      <a:pt x="130" y="403"/>
                      <a:pt x="130" y="401"/>
                    </a:cubicBezTo>
                    <a:cubicBezTo>
                      <a:pt x="131" y="394"/>
                      <a:pt x="131" y="394"/>
                      <a:pt x="131" y="394"/>
                    </a:cubicBezTo>
                    <a:cubicBezTo>
                      <a:pt x="131" y="391"/>
                      <a:pt x="131" y="389"/>
                      <a:pt x="132" y="386"/>
                    </a:cubicBezTo>
                    <a:cubicBezTo>
                      <a:pt x="134" y="372"/>
                      <a:pt x="134" y="372"/>
                      <a:pt x="134" y="372"/>
                    </a:cubicBezTo>
                    <a:cubicBezTo>
                      <a:pt x="135" y="372"/>
                      <a:pt x="135" y="372"/>
                      <a:pt x="135" y="372"/>
                    </a:cubicBezTo>
                    <a:cubicBezTo>
                      <a:pt x="132" y="376"/>
                      <a:pt x="129" y="381"/>
                      <a:pt x="126" y="385"/>
                    </a:cubicBezTo>
                    <a:cubicBezTo>
                      <a:pt x="125" y="387"/>
                      <a:pt x="123" y="389"/>
                      <a:pt x="122" y="391"/>
                    </a:cubicBezTo>
                    <a:cubicBezTo>
                      <a:pt x="120" y="393"/>
                      <a:pt x="118" y="395"/>
                      <a:pt x="116" y="397"/>
                    </a:cubicBezTo>
                    <a:cubicBezTo>
                      <a:pt x="115" y="397"/>
                      <a:pt x="114" y="398"/>
                      <a:pt x="112" y="398"/>
                    </a:cubicBezTo>
                    <a:cubicBezTo>
                      <a:pt x="111" y="397"/>
                      <a:pt x="110" y="396"/>
                      <a:pt x="109" y="396"/>
                    </a:cubicBezTo>
                    <a:cubicBezTo>
                      <a:pt x="107" y="394"/>
                      <a:pt x="106" y="391"/>
                      <a:pt x="105" y="389"/>
                    </a:cubicBezTo>
                    <a:cubicBezTo>
                      <a:pt x="103" y="384"/>
                      <a:pt x="101" y="379"/>
                      <a:pt x="100" y="374"/>
                    </a:cubicBezTo>
                    <a:cubicBezTo>
                      <a:pt x="100" y="374"/>
                      <a:pt x="100" y="374"/>
                      <a:pt x="100" y="374"/>
                    </a:cubicBezTo>
                    <a:cubicBezTo>
                      <a:pt x="100" y="374"/>
                      <a:pt x="100" y="374"/>
                      <a:pt x="100" y="374"/>
                    </a:cubicBezTo>
                    <a:cubicBezTo>
                      <a:pt x="100" y="370"/>
                      <a:pt x="99" y="366"/>
                      <a:pt x="99" y="361"/>
                    </a:cubicBezTo>
                    <a:cubicBezTo>
                      <a:pt x="99" y="357"/>
                      <a:pt x="99" y="353"/>
                      <a:pt x="99" y="349"/>
                    </a:cubicBezTo>
                    <a:cubicBezTo>
                      <a:pt x="98" y="345"/>
                      <a:pt x="98" y="340"/>
                      <a:pt x="99" y="336"/>
                    </a:cubicBezTo>
                    <a:cubicBezTo>
                      <a:pt x="99" y="334"/>
                      <a:pt x="100" y="332"/>
                      <a:pt x="101" y="330"/>
                    </a:cubicBezTo>
                    <a:cubicBezTo>
                      <a:pt x="101" y="329"/>
                      <a:pt x="103" y="328"/>
                      <a:pt x="104" y="328"/>
                    </a:cubicBezTo>
                    <a:cubicBezTo>
                      <a:pt x="105" y="329"/>
                      <a:pt x="106" y="329"/>
                      <a:pt x="107" y="330"/>
                    </a:cubicBezTo>
                    <a:cubicBezTo>
                      <a:pt x="106" y="331"/>
                      <a:pt x="106" y="331"/>
                      <a:pt x="106" y="331"/>
                    </a:cubicBezTo>
                    <a:cubicBezTo>
                      <a:pt x="107" y="323"/>
                      <a:pt x="108" y="316"/>
                      <a:pt x="109" y="308"/>
                    </a:cubicBezTo>
                    <a:cubicBezTo>
                      <a:pt x="110" y="301"/>
                      <a:pt x="111" y="294"/>
                      <a:pt x="113" y="286"/>
                    </a:cubicBezTo>
                    <a:cubicBezTo>
                      <a:pt x="116" y="272"/>
                      <a:pt x="118" y="257"/>
                      <a:pt x="121" y="243"/>
                    </a:cubicBezTo>
                    <a:cubicBezTo>
                      <a:pt x="123" y="235"/>
                      <a:pt x="124" y="228"/>
                      <a:pt x="126" y="221"/>
                    </a:cubicBezTo>
                    <a:cubicBezTo>
                      <a:pt x="127" y="213"/>
                      <a:pt x="128" y="206"/>
                      <a:pt x="129" y="199"/>
                    </a:cubicBezTo>
                    <a:cubicBezTo>
                      <a:pt x="130" y="195"/>
                      <a:pt x="130" y="191"/>
                      <a:pt x="130" y="188"/>
                    </a:cubicBezTo>
                    <a:cubicBezTo>
                      <a:pt x="131" y="184"/>
                      <a:pt x="131" y="180"/>
                      <a:pt x="131" y="177"/>
                    </a:cubicBezTo>
                    <a:cubicBezTo>
                      <a:pt x="131" y="171"/>
                      <a:pt x="131" y="171"/>
                      <a:pt x="131" y="171"/>
                    </a:cubicBezTo>
                    <a:cubicBezTo>
                      <a:pt x="131" y="165"/>
                      <a:pt x="131" y="165"/>
                      <a:pt x="131" y="165"/>
                    </a:cubicBezTo>
                    <a:cubicBezTo>
                      <a:pt x="131" y="162"/>
                      <a:pt x="131" y="158"/>
                      <a:pt x="131" y="154"/>
                    </a:cubicBezTo>
                    <a:cubicBezTo>
                      <a:pt x="131" y="154"/>
                      <a:pt x="131" y="154"/>
                      <a:pt x="131" y="154"/>
                    </a:cubicBezTo>
                    <a:cubicBezTo>
                      <a:pt x="131" y="154"/>
                      <a:pt x="131" y="154"/>
                      <a:pt x="131" y="154"/>
                    </a:cubicBezTo>
                    <a:cubicBezTo>
                      <a:pt x="132" y="144"/>
                      <a:pt x="132" y="144"/>
                      <a:pt x="132" y="144"/>
                    </a:cubicBezTo>
                    <a:cubicBezTo>
                      <a:pt x="133" y="141"/>
                      <a:pt x="133" y="138"/>
                      <a:pt x="134" y="134"/>
                    </a:cubicBezTo>
                    <a:cubicBezTo>
                      <a:pt x="135" y="131"/>
                      <a:pt x="135" y="128"/>
                      <a:pt x="136" y="125"/>
                    </a:cubicBezTo>
                    <a:cubicBezTo>
                      <a:pt x="136" y="123"/>
                      <a:pt x="136" y="121"/>
                      <a:pt x="136" y="120"/>
                    </a:cubicBezTo>
                    <a:cubicBezTo>
                      <a:pt x="137" y="115"/>
                      <a:pt x="137" y="115"/>
                      <a:pt x="137" y="115"/>
                    </a:cubicBezTo>
                    <a:cubicBezTo>
                      <a:pt x="137" y="112"/>
                      <a:pt x="137" y="112"/>
                      <a:pt x="137" y="112"/>
                    </a:cubicBezTo>
                    <a:cubicBezTo>
                      <a:pt x="137" y="110"/>
                      <a:pt x="137" y="110"/>
                      <a:pt x="137" y="110"/>
                    </a:cubicBezTo>
                    <a:cubicBezTo>
                      <a:pt x="137" y="105"/>
                      <a:pt x="137" y="105"/>
                      <a:pt x="137" y="105"/>
                    </a:cubicBezTo>
                    <a:cubicBezTo>
                      <a:pt x="137" y="101"/>
                      <a:pt x="136" y="98"/>
                      <a:pt x="136" y="95"/>
                    </a:cubicBezTo>
                    <a:cubicBezTo>
                      <a:pt x="135" y="91"/>
                      <a:pt x="135" y="88"/>
                      <a:pt x="134" y="85"/>
                    </a:cubicBezTo>
                    <a:cubicBezTo>
                      <a:pt x="133" y="75"/>
                      <a:pt x="133" y="75"/>
                      <a:pt x="133" y="75"/>
                    </a:cubicBezTo>
                    <a:cubicBezTo>
                      <a:pt x="134" y="75"/>
                      <a:pt x="134" y="75"/>
                      <a:pt x="134" y="75"/>
                    </a:cubicBezTo>
                    <a:cubicBezTo>
                      <a:pt x="134" y="76"/>
                      <a:pt x="134" y="76"/>
                      <a:pt x="134" y="76"/>
                    </a:cubicBezTo>
                    <a:cubicBezTo>
                      <a:pt x="133" y="76"/>
                      <a:pt x="133" y="76"/>
                      <a:pt x="132" y="76"/>
                    </a:cubicBezTo>
                    <a:cubicBezTo>
                      <a:pt x="131" y="76"/>
                      <a:pt x="132" y="75"/>
                      <a:pt x="131" y="75"/>
                    </a:cubicBezTo>
                    <a:cubicBezTo>
                      <a:pt x="131" y="74"/>
                      <a:pt x="131" y="73"/>
                      <a:pt x="131" y="72"/>
                    </a:cubicBezTo>
                    <a:cubicBezTo>
                      <a:pt x="131" y="70"/>
                      <a:pt x="131" y="69"/>
                      <a:pt x="131" y="67"/>
                    </a:cubicBezTo>
                    <a:cubicBezTo>
                      <a:pt x="130" y="57"/>
                      <a:pt x="130" y="57"/>
                      <a:pt x="130" y="57"/>
                    </a:cubicBezTo>
                    <a:cubicBezTo>
                      <a:pt x="130" y="51"/>
                      <a:pt x="130" y="45"/>
                      <a:pt x="129" y="38"/>
                    </a:cubicBezTo>
                    <a:cubicBezTo>
                      <a:pt x="127" y="26"/>
                      <a:pt x="124" y="13"/>
                      <a:pt x="119" y="2"/>
                    </a:cubicBezTo>
                    <a:cubicBezTo>
                      <a:pt x="120" y="2"/>
                      <a:pt x="120" y="2"/>
                      <a:pt x="120" y="2"/>
                    </a:cubicBezTo>
                    <a:cubicBezTo>
                      <a:pt x="115" y="4"/>
                      <a:pt x="111" y="7"/>
                      <a:pt x="106" y="10"/>
                    </a:cubicBezTo>
                    <a:cubicBezTo>
                      <a:pt x="102" y="13"/>
                      <a:pt x="97" y="15"/>
                      <a:pt x="92" y="17"/>
                    </a:cubicBezTo>
                    <a:cubicBezTo>
                      <a:pt x="90" y="18"/>
                      <a:pt x="87" y="18"/>
                      <a:pt x="84" y="19"/>
                    </a:cubicBezTo>
                    <a:cubicBezTo>
                      <a:pt x="81" y="20"/>
                      <a:pt x="81" y="20"/>
                      <a:pt x="81" y="20"/>
                    </a:cubicBezTo>
                    <a:cubicBezTo>
                      <a:pt x="79" y="20"/>
                      <a:pt x="78" y="20"/>
                      <a:pt x="77" y="20"/>
                    </a:cubicBezTo>
                    <a:cubicBezTo>
                      <a:pt x="75" y="20"/>
                      <a:pt x="74" y="20"/>
                      <a:pt x="73" y="20"/>
                    </a:cubicBezTo>
                    <a:cubicBezTo>
                      <a:pt x="71" y="20"/>
                      <a:pt x="70" y="20"/>
                      <a:pt x="69" y="20"/>
                    </a:cubicBezTo>
                    <a:cubicBezTo>
                      <a:pt x="68" y="20"/>
                      <a:pt x="66" y="20"/>
                      <a:pt x="65" y="20"/>
                    </a:cubicBezTo>
                    <a:cubicBezTo>
                      <a:pt x="61" y="19"/>
                      <a:pt x="61" y="19"/>
                      <a:pt x="61" y="19"/>
                    </a:cubicBezTo>
                    <a:cubicBezTo>
                      <a:pt x="62" y="18"/>
                      <a:pt x="62" y="18"/>
                      <a:pt x="62" y="18"/>
                    </a:cubicBezTo>
                    <a:cubicBezTo>
                      <a:pt x="62" y="22"/>
                      <a:pt x="62" y="22"/>
                      <a:pt x="62" y="22"/>
                    </a:cubicBezTo>
                    <a:cubicBezTo>
                      <a:pt x="63" y="24"/>
                      <a:pt x="62" y="25"/>
                      <a:pt x="62" y="27"/>
                    </a:cubicBezTo>
                    <a:cubicBezTo>
                      <a:pt x="62" y="28"/>
                      <a:pt x="62" y="29"/>
                      <a:pt x="62" y="31"/>
                    </a:cubicBezTo>
                    <a:cubicBezTo>
                      <a:pt x="62" y="32"/>
                      <a:pt x="62" y="34"/>
                      <a:pt x="62" y="35"/>
                    </a:cubicBezTo>
                    <a:cubicBezTo>
                      <a:pt x="61" y="37"/>
                      <a:pt x="61" y="38"/>
                      <a:pt x="61" y="39"/>
                    </a:cubicBezTo>
                    <a:cubicBezTo>
                      <a:pt x="60" y="41"/>
                      <a:pt x="60" y="42"/>
                      <a:pt x="59" y="43"/>
                    </a:cubicBezTo>
                    <a:cubicBezTo>
                      <a:pt x="58" y="45"/>
                      <a:pt x="58" y="46"/>
                      <a:pt x="57" y="47"/>
                    </a:cubicBezTo>
                    <a:cubicBezTo>
                      <a:pt x="56" y="48"/>
                      <a:pt x="55" y="50"/>
                      <a:pt x="54" y="51"/>
                    </a:cubicBezTo>
                    <a:cubicBezTo>
                      <a:pt x="53" y="52"/>
                      <a:pt x="52" y="53"/>
                      <a:pt x="51" y="53"/>
                    </a:cubicBezTo>
                    <a:cubicBezTo>
                      <a:pt x="49" y="55"/>
                      <a:pt x="49" y="55"/>
                      <a:pt x="49" y="55"/>
                    </a:cubicBezTo>
                    <a:cubicBezTo>
                      <a:pt x="47" y="56"/>
                      <a:pt x="47" y="56"/>
                      <a:pt x="47" y="56"/>
                    </a:cubicBezTo>
                    <a:cubicBezTo>
                      <a:pt x="46" y="57"/>
                      <a:pt x="45" y="57"/>
                      <a:pt x="44" y="58"/>
                    </a:cubicBezTo>
                    <a:cubicBezTo>
                      <a:pt x="42" y="58"/>
                      <a:pt x="41" y="58"/>
                      <a:pt x="40" y="59"/>
                    </a:cubicBezTo>
                    <a:cubicBezTo>
                      <a:pt x="38" y="59"/>
                      <a:pt x="37" y="59"/>
                      <a:pt x="35" y="59"/>
                    </a:cubicBezTo>
                    <a:cubicBezTo>
                      <a:pt x="34" y="60"/>
                      <a:pt x="33" y="60"/>
                      <a:pt x="31" y="60"/>
                    </a:cubicBezTo>
                    <a:cubicBezTo>
                      <a:pt x="27" y="59"/>
                      <a:pt x="27" y="59"/>
                      <a:pt x="27" y="59"/>
                    </a:cubicBezTo>
                    <a:cubicBezTo>
                      <a:pt x="23" y="59"/>
                      <a:pt x="23" y="59"/>
                      <a:pt x="23" y="59"/>
                    </a:cubicBezTo>
                    <a:cubicBezTo>
                      <a:pt x="24" y="58"/>
                      <a:pt x="24" y="58"/>
                      <a:pt x="24" y="58"/>
                    </a:cubicBezTo>
                    <a:cubicBezTo>
                      <a:pt x="26" y="74"/>
                      <a:pt x="26" y="74"/>
                      <a:pt x="26" y="74"/>
                    </a:cubicBezTo>
                    <a:cubicBezTo>
                      <a:pt x="27" y="77"/>
                      <a:pt x="27" y="80"/>
                      <a:pt x="27" y="83"/>
                    </a:cubicBezTo>
                    <a:cubicBezTo>
                      <a:pt x="28" y="91"/>
                      <a:pt x="28" y="91"/>
                      <a:pt x="28" y="91"/>
                    </a:cubicBezTo>
                    <a:cubicBezTo>
                      <a:pt x="28" y="94"/>
                      <a:pt x="28" y="97"/>
                      <a:pt x="28" y="99"/>
                    </a:cubicBezTo>
                    <a:cubicBezTo>
                      <a:pt x="29" y="108"/>
                      <a:pt x="29" y="108"/>
                      <a:pt x="29" y="108"/>
                    </a:cubicBezTo>
                    <a:cubicBezTo>
                      <a:pt x="29" y="111"/>
                      <a:pt x="29" y="113"/>
                      <a:pt x="29" y="116"/>
                    </a:cubicBezTo>
                    <a:cubicBezTo>
                      <a:pt x="28" y="125"/>
                      <a:pt x="28" y="125"/>
                      <a:pt x="28" y="125"/>
                    </a:cubicBezTo>
                    <a:cubicBezTo>
                      <a:pt x="28" y="124"/>
                      <a:pt x="28" y="124"/>
                      <a:pt x="28" y="124"/>
                    </a:cubicBezTo>
                    <a:cubicBezTo>
                      <a:pt x="28" y="124"/>
                      <a:pt x="29" y="124"/>
                      <a:pt x="30" y="124"/>
                    </a:cubicBezTo>
                    <a:cubicBezTo>
                      <a:pt x="30" y="124"/>
                      <a:pt x="31" y="124"/>
                      <a:pt x="32" y="123"/>
                    </a:cubicBezTo>
                    <a:cubicBezTo>
                      <a:pt x="33" y="123"/>
                      <a:pt x="34" y="122"/>
                      <a:pt x="35" y="121"/>
                    </a:cubicBezTo>
                    <a:cubicBezTo>
                      <a:pt x="38" y="120"/>
                      <a:pt x="40" y="117"/>
                      <a:pt x="42" y="115"/>
                    </a:cubicBezTo>
                    <a:cubicBezTo>
                      <a:pt x="44" y="113"/>
                      <a:pt x="46" y="111"/>
                      <a:pt x="48" y="108"/>
                    </a:cubicBezTo>
                    <a:cubicBezTo>
                      <a:pt x="48" y="108"/>
                      <a:pt x="48" y="108"/>
                      <a:pt x="49" y="108"/>
                    </a:cubicBezTo>
                    <a:cubicBezTo>
                      <a:pt x="49" y="108"/>
                      <a:pt x="49" y="107"/>
                      <a:pt x="50" y="107"/>
                    </a:cubicBezTo>
                    <a:cubicBezTo>
                      <a:pt x="50" y="107"/>
                      <a:pt x="50" y="107"/>
                      <a:pt x="51" y="108"/>
                    </a:cubicBezTo>
                    <a:cubicBezTo>
                      <a:pt x="51" y="109"/>
                      <a:pt x="51" y="110"/>
                      <a:pt x="51" y="110"/>
                    </a:cubicBezTo>
                    <a:cubicBezTo>
                      <a:pt x="51" y="112"/>
                      <a:pt x="51" y="113"/>
                      <a:pt x="51" y="115"/>
                    </a:cubicBezTo>
                    <a:cubicBezTo>
                      <a:pt x="51" y="115"/>
                      <a:pt x="51" y="115"/>
                      <a:pt x="51" y="115"/>
                    </a:cubicBezTo>
                    <a:cubicBezTo>
                      <a:pt x="52" y="126"/>
                      <a:pt x="52" y="126"/>
                      <a:pt x="52" y="126"/>
                    </a:cubicBezTo>
                    <a:cubicBezTo>
                      <a:pt x="52" y="129"/>
                      <a:pt x="53" y="133"/>
                      <a:pt x="53" y="136"/>
                    </a:cubicBezTo>
                    <a:cubicBezTo>
                      <a:pt x="53" y="140"/>
                      <a:pt x="53" y="144"/>
                      <a:pt x="53" y="147"/>
                    </a:cubicBezTo>
                    <a:cubicBezTo>
                      <a:pt x="53" y="151"/>
                      <a:pt x="53" y="154"/>
                      <a:pt x="52" y="158"/>
                    </a:cubicBezTo>
                    <a:cubicBezTo>
                      <a:pt x="52" y="162"/>
                      <a:pt x="52" y="165"/>
                      <a:pt x="51" y="169"/>
                    </a:cubicBezTo>
                    <a:cubicBezTo>
                      <a:pt x="51" y="172"/>
                      <a:pt x="50" y="176"/>
                      <a:pt x="49" y="179"/>
                    </a:cubicBezTo>
                    <a:cubicBezTo>
                      <a:pt x="48" y="187"/>
                      <a:pt x="47" y="194"/>
                      <a:pt x="45" y="201"/>
                    </a:cubicBezTo>
                    <a:cubicBezTo>
                      <a:pt x="42" y="215"/>
                      <a:pt x="38" y="229"/>
                      <a:pt x="35" y="243"/>
                    </a:cubicBezTo>
                    <a:cubicBezTo>
                      <a:pt x="33" y="250"/>
                      <a:pt x="32" y="257"/>
                      <a:pt x="31" y="264"/>
                    </a:cubicBezTo>
                    <a:cubicBezTo>
                      <a:pt x="29" y="271"/>
                      <a:pt x="28" y="278"/>
                      <a:pt x="27" y="285"/>
                    </a:cubicBezTo>
                    <a:cubicBezTo>
                      <a:pt x="27" y="285"/>
                      <a:pt x="27" y="285"/>
                      <a:pt x="27" y="285"/>
                    </a:cubicBezTo>
                    <a:cubicBezTo>
                      <a:pt x="26" y="285"/>
                      <a:pt x="26" y="285"/>
                      <a:pt x="26" y="285"/>
                    </a:cubicBezTo>
                    <a:cubicBezTo>
                      <a:pt x="26" y="286"/>
                      <a:pt x="26" y="287"/>
                      <a:pt x="25" y="288"/>
                    </a:cubicBezTo>
                    <a:cubicBezTo>
                      <a:pt x="25" y="289"/>
                      <a:pt x="25" y="290"/>
                      <a:pt x="25" y="292"/>
                    </a:cubicBezTo>
                    <a:cubicBezTo>
                      <a:pt x="24" y="294"/>
                      <a:pt x="24" y="296"/>
                      <a:pt x="24" y="298"/>
                    </a:cubicBezTo>
                    <a:cubicBezTo>
                      <a:pt x="24" y="303"/>
                      <a:pt x="23" y="308"/>
                      <a:pt x="23" y="312"/>
                    </a:cubicBezTo>
                    <a:cubicBezTo>
                      <a:pt x="23" y="322"/>
                      <a:pt x="23" y="331"/>
                      <a:pt x="23" y="340"/>
                    </a:cubicBezTo>
                    <a:cubicBezTo>
                      <a:pt x="23" y="359"/>
                      <a:pt x="24" y="377"/>
                      <a:pt x="26" y="396"/>
                    </a:cubicBezTo>
                    <a:cubicBezTo>
                      <a:pt x="27" y="397"/>
                      <a:pt x="27" y="397"/>
                      <a:pt x="27" y="397"/>
                    </a:cubicBezTo>
                    <a:cubicBezTo>
                      <a:pt x="26" y="396"/>
                      <a:pt x="26" y="396"/>
                      <a:pt x="26" y="396"/>
                    </a:cubicBezTo>
                    <a:cubicBezTo>
                      <a:pt x="24" y="394"/>
                      <a:pt x="22" y="391"/>
                      <a:pt x="20" y="389"/>
                    </a:cubicBezTo>
                    <a:cubicBezTo>
                      <a:pt x="19" y="388"/>
                      <a:pt x="18" y="387"/>
                      <a:pt x="16" y="386"/>
                    </a:cubicBezTo>
                    <a:cubicBezTo>
                      <a:pt x="15" y="385"/>
                      <a:pt x="14" y="384"/>
                      <a:pt x="12" y="384"/>
                    </a:cubicBezTo>
                    <a:cubicBezTo>
                      <a:pt x="12" y="383"/>
                      <a:pt x="11" y="383"/>
                      <a:pt x="10" y="382"/>
                    </a:cubicBezTo>
                    <a:cubicBezTo>
                      <a:pt x="10" y="382"/>
                      <a:pt x="9" y="381"/>
                      <a:pt x="9" y="380"/>
                    </a:cubicBezTo>
                    <a:cubicBezTo>
                      <a:pt x="8" y="379"/>
                      <a:pt x="8" y="377"/>
                      <a:pt x="8" y="376"/>
                    </a:cubicBezTo>
                    <a:cubicBezTo>
                      <a:pt x="7" y="373"/>
                      <a:pt x="7" y="369"/>
                      <a:pt x="6" y="366"/>
                    </a:cubicBezTo>
                    <a:cubicBezTo>
                      <a:pt x="7" y="366"/>
                      <a:pt x="7" y="366"/>
                      <a:pt x="7" y="366"/>
                    </a:cubicBezTo>
                    <a:cubicBezTo>
                      <a:pt x="5" y="372"/>
                      <a:pt x="5" y="372"/>
                      <a:pt x="5" y="372"/>
                    </a:cubicBezTo>
                    <a:cubicBezTo>
                      <a:pt x="4" y="374"/>
                      <a:pt x="3" y="376"/>
                      <a:pt x="3" y="378"/>
                    </a:cubicBezTo>
                    <a:cubicBezTo>
                      <a:pt x="2" y="380"/>
                      <a:pt x="2" y="382"/>
                      <a:pt x="2" y="384"/>
                    </a:cubicBezTo>
                    <a:cubicBezTo>
                      <a:pt x="1" y="386"/>
                      <a:pt x="1" y="389"/>
                      <a:pt x="1" y="391"/>
                    </a:cubicBezTo>
                    <a:cubicBezTo>
                      <a:pt x="0" y="393"/>
                      <a:pt x="0" y="395"/>
                      <a:pt x="0" y="397"/>
                    </a:cubicBezTo>
                    <a:cubicBezTo>
                      <a:pt x="0" y="399"/>
                      <a:pt x="0" y="401"/>
                      <a:pt x="0" y="403"/>
                    </a:cubicBezTo>
                    <a:cubicBezTo>
                      <a:pt x="0" y="405"/>
                      <a:pt x="0" y="407"/>
                      <a:pt x="0" y="410"/>
                    </a:cubicBezTo>
                    <a:cubicBezTo>
                      <a:pt x="1" y="412"/>
                      <a:pt x="1" y="414"/>
                      <a:pt x="1" y="416"/>
                    </a:cubicBezTo>
                    <a:cubicBezTo>
                      <a:pt x="2" y="420"/>
                      <a:pt x="2" y="424"/>
                      <a:pt x="3" y="428"/>
                    </a:cubicBezTo>
                    <a:cubicBezTo>
                      <a:pt x="4" y="432"/>
                      <a:pt x="5" y="437"/>
                      <a:pt x="6" y="441"/>
                    </a:cubicBezTo>
                    <a:cubicBezTo>
                      <a:pt x="7" y="445"/>
                      <a:pt x="7" y="449"/>
                      <a:pt x="8" y="453"/>
                    </a:cubicBezTo>
                    <a:cubicBezTo>
                      <a:pt x="8" y="455"/>
                      <a:pt x="8" y="457"/>
                      <a:pt x="8" y="459"/>
                    </a:cubicBezTo>
                    <a:cubicBezTo>
                      <a:pt x="8" y="462"/>
                      <a:pt x="8" y="464"/>
                      <a:pt x="8" y="4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5F7797"/>
                  </a:solidFill>
                  <a:cs typeface="+mn-ea"/>
                  <a:sym typeface="+mn-lt"/>
                </a:endParaRPr>
              </a:p>
            </p:txBody>
          </p:sp>
          <p:sp>
            <p:nvSpPr>
              <p:cNvPr id="52" name="Freeform 273"/>
              <p:cNvSpPr>
                <a:spLocks noEditPoints="1"/>
              </p:cNvSpPr>
              <p:nvPr/>
            </p:nvSpPr>
            <p:spPr bwMode="auto">
              <a:xfrm>
                <a:off x="2025651" y="5618163"/>
                <a:ext cx="473075" cy="1504950"/>
              </a:xfrm>
              <a:custGeom>
                <a:avLst/>
                <a:gdLst>
                  <a:gd name="T0" fmla="*/ 4 w 146"/>
                  <a:gd name="T1" fmla="*/ 416 h 464"/>
                  <a:gd name="T2" fmla="*/ 1 w 146"/>
                  <a:gd name="T3" fmla="*/ 380 h 464"/>
                  <a:gd name="T4" fmla="*/ 21 w 146"/>
                  <a:gd name="T5" fmla="*/ 368 h 464"/>
                  <a:gd name="T6" fmla="*/ 20 w 146"/>
                  <a:gd name="T7" fmla="*/ 315 h 464"/>
                  <a:gd name="T8" fmla="*/ 30 w 146"/>
                  <a:gd name="T9" fmla="*/ 263 h 464"/>
                  <a:gd name="T10" fmla="*/ 52 w 146"/>
                  <a:gd name="T11" fmla="*/ 172 h 464"/>
                  <a:gd name="T12" fmla="*/ 56 w 146"/>
                  <a:gd name="T13" fmla="*/ 120 h 464"/>
                  <a:gd name="T14" fmla="*/ 42 w 146"/>
                  <a:gd name="T15" fmla="*/ 101 h 464"/>
                  <a:gd name="T16" fmla="*/ 34 w 146"/>
                  <a:gd name="T17" fmla="*/ 99 h 464"/>
                  <a:gd name="T18" fmla="*/ 29 w 146"/>
                  <a:gd name="T19" fmla="*/ 82 h 464"/>
                  <a:gd name="T20" fmla="*/ 28 w 146"/>
                  <a:gd name="T21" fmla="*/ 56 h 464"/>
                  <a:gd name="T22" fmla="*/ 41 w 146"/>
                  <a:gd name="T23" fmla="*/ 44 h 464"/>
                  <a:gd name="T24" fmla="*/ 62 w 146"/>
                  <a:gd name="T25" fmla="*/ 17 h 464"/>
                  <a:gd name="T26" fmla="*/ 68 w 146"/>
                  <a:gd name="T27" fmla="*/ 0 h 464"/>
                  <a:gd name="T28" fmla="*/ 131 w 146"/>
                  <a:gd name="T29" fmla="*/ 22 h 464"/>
                  <a:gd name="T30" fmla="*/ 139 w 146"/>
                  <a:gd name="T31" fmla="*/ 92 h 464"/>
                  <a:gd name="T32" fmla="*/ 139 w 146"/>
                  <a:gd name="T33" fmla="*/ 148 h 464"/>
                  <a:gd name="T34" fmla="*/ 129 w 146"/>
                  <a:gd name="T35" fmla="*/ 206 h 464"/>
                  <a:gd name="T36" fmla="*/ 107 w 146"/>
                  <a:gd name="T37" fmla="*/ 292 h 464"/>
                  <a:gd name="T38" fmla="*/ 100 w 146"/>
                  <a:gd name="T39" fmla="*/ 343 h 464"/>
                  <a:gd name="T40" fmla="*/ 105 w 146"/>
                  <a:gd name="T41" fmla="*/ 379 h 464"/>
                  <a:gd name="T42" fmla="*/ 129 w 146"/>
                  <a:gd name="T43" fmla="*/ 382 h 464"/>
                  <a:gd name="T44" fmla="*/ 132 w 146"/>
                  <a:gd name="T45" fmla="*/ 413 h 464"/>
                  <a:gd name="T46" fmla="*/ 146 w 146"/>
                  <a:gd name="T47" fmla="*/ 463 h 464"/>
                  <a:gd name="T48" fmla="*/ 121 w 146"/>
                  <a:gd name="T49" fmla="*/ 464 h 464"/>
                  <a:gd name="T50" fmla="*/ 47 w 146"/>
                  <a:gd name="T51" fmla="*/ 459 h 464"/>
                  <a:gd name="T52" fmla="*/ 14 w 146"/>
                  <a:gd name="T53" fmla="*/ 463 h 464"/>
                  <a:gd name="T54" fmla="*/ 55 w 146"/>
                  <a:gd name="T55" fmla="*/ 459 h 464"/>
                  <a:gd name="T56" fmla="*/ 129 w 146"/>
                  <a:gd name="T57" fmla="*/ 463 h 464"/>
                  <a:gd name="T58" fmla="*/ 138 w 146"/>
                  <a:gd name="T59" fmla="*/ 444 h 464"/>
                  <a:gd name="T60" fmla="*/ 128 w 146"/>
                  <a:gd name="T61" fmla="*/ 393 h 464"/>
                  <a:gd name="T62" fmla="*/ 107 w 146"/>
                  <a:gd name="T63" fmla="*/ 382 h 464"/>
                  <a:gd name="T64" fmla="*/ 101 w 146"/>
                  <a:gd name="T65" fmla="*/ 365 h 464"/>
                  <a:gd name="T66" fmla="*/ 100 w 146"/>
                  <a:gd name="T67" fmla="*/ 321 h 464"/>
                  <a:gd name="T68" fmla="*/ 120 w 146"/>
                  <a:gd name="T69" fmla="*/ 234 h 464"/>
                  <a:gd name="T70" fmla="*/ 135 w 146"/>
                  <a:gd name="T71" fmla="*/ 170 h 464"/>
                  <a:gd name="T72" fmla="*/ 138 w 146"/>
                  <a:gd name="T73" fmla="*/ 92 h 464"/>
                  <a:gd name="T74" fmla="*/ 129 w 146"/>
                  <a:gd name="T75" fmla="*/ 23 h 464"/>
                  <a:gd name="T76" fmla="*/ 69 w 146"/>
                  <a:gd name="T77" fmla="*/ 1 h 464"/>
                  <a:gd name="T78" fmla="*/ 60 w 146"/>
                  <a:gd name="T79" fmla="*/ 26 h 464"/>
                  <a:gd name="T80" fmla="*/ 28 w 146"/>
                  <a:gd name="T81" fmla="*/ 54 h 464"/>
                  <a:gd name="T82" fmla="*/ 31 w 146"/>
                  <a:gd name="T83" fmla="*/ 65 h 464"/>
                  <a:gd name="T84" fmla="*/ 32 w 146"/>
                  <a:gd name="T85" fmla="*/ 94 h 464"/>
                  <a:gd name="T86" fmla="*/ 39 w 146"/>
                  <a:gd name="T87" fmla="*/ 100 h 464"/>
                  <a:gd name="T88" fmla="*/ 55 w 146"/>
                  <a:gd name="T89" fmla="*/ 99 h 464"/>
                  <a:gd name="T90" fmla="*/ 56 w 146"/>
                  <a:gd name="T91" fmla="*/ 151 h 464"/>
                  <a:gd name="T92" fmla="*/ 36 w 146"/>
                  <a:gd name="T93" fmla="*/ 243 h 464"/>
                  <a:gd name="T94" fmla="*/ 28 w 146"/>
                  <a:gd name="T95" fmla="*/ 276 h 464"/>
                  <a:gd name="T96" fmla="*/ 20 w 146"/>
                  <a:gd name="T97" fmla="*/ 342 h 464"/>
                  <a:gd name="T98" fmla="*/ 4 w 146"/>
                  <a:gd name="T99" fmla="*/ 369 h 464"/>
                  <a:gd name="T100" fmla="*/ 1 w 146"/>
                  <a:gd name="T101" fmla="*/ 392 h 464"/>
                  <a:gd name="T102" fmla="*/ 12 w 146"/>
                  <a:gd name="T103" fmla="*/ 451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6" h="464">
                    <a:moveTo>
                      <a:pt x="14" y="463"/>
                    </a:moveTo>
                    <a:cubicBezTo>
                      <a:pt x="13" y="457"/>
                      <a:pt x="13" y="457"/>
                      <a:pt x="13" y="457"/>
                    </a:cubicBezTo>
                    <a:cubicBezTo>
                      <a:pt x="12" y="451"/>
                      <a:pt x="12" y="451"/>
                      <a:pt x="12" y="451"/>
                    </a:cubicBezTo>
                    <a:cubicBezTo>
                      <a:pt x="11" y="447"/>
                      <a:pt x="10" y="443"/>
                      <a:pt x="9" y="440"/>
                    </a:cubicBezTo>
                    <a:cubicBezTo>
                      <a:pt x="8" y="432"/>
                      <a:pt x="5" y="424"/>
                      <a:pt x="4" y="416"/>
                    </a:cubicBezTo>
                    <a:cubicBezTo>
                      <a:pt x="3" y="412"/>
                      <a:pt x="2" y="408"/>
                      <a:pt x="2" y="404"/>
                    </a:cubicBezTo>
                    <a:cubicBezTo>
                      <a:pt x="1" y="398"/>
                      <a:pt x="1" y="398"/>
                      <a:pt x="1" y="398"/>
                    </a:cubicBezTo>
                    <a:cubicBezTo>
                      <a:pt x="0" y="392"/>
                      <a:pt x="0" y="392"/>
                      <a:pt x="0" y="392"/>
                    </a:cubicBezTo>
                    <a:cubicBezTo>
                      <a:pt x="0" y="386"/>
                      <a:pt x="0" y="386"/>
                      <a:pt x="0" y="386"/>
                    </a:cubicBezTo>
                    <a:cubicBezTo>
                      <a:pt x="1" y="380"/>
                      <a:pt x="1" y="380"/>
                      <a:pt x="1" y="380"/>
                    </a:cubicBezTo>
                    <a:cubicBezTo>
                      <a:pt x="2" y="374"/>
                      <a:pt x="2" y="374"/>
                      <a:pt x="2" y="374"/>
                    </a:cubicBezTo>
                    <a:cubicBezTo>
                      <a:pt x="4" y="369"/>
                      <a:pt x="4" y="369"/>
                      <a:pt x="4" y="369"/>
                    </a:cubicBezTo>
                    <a:cubicBezTo>
                      <a:pt x="4" y="368"/>
                      <a:pt x="4" y="368"/>
                      <a:pt x="4" y="368"/>
                    </a:cubicBezTo>
                    <a:cubicBezTo>
                      <a:pt x="4" y="368"/>
                      <a:pt x="4" y="368"/>
                      <a:pt x="4" y="368"/>
                    </a:cubicBezTo>
                    <a:cubicBezTo>
                      <a:pt x="21" y="368"/>
                      <a:pt x="21" y="368"/>
                      <a:pt x="21" y="368"/>
                    </a:cubicBezTo>
                    <a:cubicBezTo>
                      <a:pt x="20" y="369"/>
                      <a:pt x="20" y="369"/>
                      <a:pt x="20" y="369"/>
                    </a:cubicBezTo>
                    <a:cubicBezTo>
                      <a:pt x="19" y="355"/>
                      <a:pt x="19" y="355"/>
                      <a:pt x="19" y="355"/>
                    </a:cubicBezTo>
                    <a:cubicBezTo>
                      <a:pt x="19" y="342"/>
                      <a:pt x="19" y="342"/>
                      <a:pt x="19" y="342"/>
                    </a:cubicBezTo>
                    <a:cubicBezTo>
                      <a:pt x="19" y="329"/>
                      <a:pt x="19" y="329"/>
                      <a:pt x="19" y="329"/>
                    </a:cubicBezTo>
                    <a:cubicBezTo>
                      <a:pt x="20" y="324"/>
                      <a:pt x="20" y="320"/>
                      <a:pt x="20" y="315"/>
                    </a:cubicBezTo>
                    <a:cubicBezTo>
                      <a:pt x="21" y="311"/>
                      <a:pt x="21" y="307"/>
                      <a:pt x="22" y="302"/>
                    </a:cubicBezTo>
                    <a:cubicBezTo>
                      <a:pt x="24" y="289"/>
                      <a:pt x="24" y="289"/>
                      <a:pt x="24" y="289"/>
                    </a:cubicBezTo>
                    <a:cubicBezTo>
                      <a:pt x="27" y="276"/>
                      <a:pt x="27" y="276"/>
                      <a:pt x="27" y="276"/>
                    </a:cubicBezTo>
                    <a:cubicBezTo>
                      <a:pt x="30" y="263"/>
                      <a:pt x="30" y="263"/>
                      <a:pt x="30" y="263"/>
                    </a:cubicBezTo>
                    <a:cubicBezTo>
                      <a:pt x="30" y="263"/>
                      <a:pt x="30" y="263"/>
                      <a:pt x="30" y="263"/>
                    </a:cubicBezTo>
                    <a:cubicBezTo>
                      <a:pt x="32" y="253"/>
                      <a:pt x="32" y="253"/>
                      <a:pt x="32" y="253"/>
                    </a:cubicBezTo>
                    <a:cubicBezTo>
                      <a:pt x="35" y="243"/>
                      <a:pt x="35" y="243"/>
                      <a:pt x="35" y="243"/>
                    </a:cubicBezTo>
                    <a:cubicBezTo>
                      <a:pt x="36" y="236"/>
                      <a:pt x="38" y="229"/>
                      <a:pt x="39" y="223"/>
                    </a:cubicBezTo>
                    <a:cubicBezTo>
                      <a:pt x="43" y="209"/>
                      <a:pt x="46" y="196"/>
                      <a:pt x="49" y="182"/>
                    </a:cubicBezTo>
                    <a:cubicBezTo>
                      <a:pt x="52" y="172"/>
                      <a:pt x="52" y="172"/>
                      <a:pt x="52" y="172"/>
                    </a:cubicBezTo>
                    <a:cubicBezTo>
                      <a:pt x="53" y="161"/>
                      <a:pt x="53" y="161"/>
                      <a:pt x="53" y="161"/>
                    </a:cubicBezTo>
                    <a:cubicBezTo>
                      <a:pt x="55" y="151"/>
                      <a:pt x="55" y="151"/>
                      <a:pt x="55" y="151"/>
                    </a:cubicBezTo>
                    <a:cubicBezTo>
                      <a:pt x="56" y="141"/>
                      <a:pt x="56" y="141"/>
                      <a:pt x="56" y="141"/>
                    </a:cubicBezTo>
                    <a:cubicBezTo>
                      <a:pt x="56" y="130"/>
                      <a:pt x="56" y="130"/>
                      <a:pt x="56" y="130"/>
                    </a:cubicBezTo>
                    <a:cubicBezTo>
                      <a:pt x="56" y="120"/>
                      <a:pt x="56" y="120"/>
                      <a:pt x="56" y="120"/>
                    </a:cubicBezTo>
                    <a:cubicBezTo>
                      <a:pt x="55" y="109"/>
                      <a:pt x="55" y="109"/>
                      <a:pt x="55" y="109"/>
                    </a:cubicBezTo>
                    <a:cubicBezTo>
                      <a:pt x="54" y="99"/>
                      <a:pt x="54" y="99"/>
                      <a:pt x="54" y="99"/>
                    </a:cubicBezTo>
                    <a:cubicBezTo>
                      <a:pt x="55" y="100"/>
                      <a:pt x="55" y="100"/>
                      <a:pt x="55" y="100"/>
                    </a:cubicBezTo>
                    <a:cubicBezTo>
                      <a:pt x="51" y="100"/>
                      <a:pt x="48" y="101"/>
                      <a:pt x="44" y="101"/>
                    </a:cubicBezTo>
                    <a:cubicBezTo>
                      <a:pt x="43" y="101"/>
                      <a:pt x="43" y="101"/>
                      <a:pt x="42" y="101"/>
                    </a:cubicBezTo>
                    <a:cubicBezTo>
                      <a:pt x="41" y="101"/>
                      <a:pt x="40" y="101"/>
                      <a:pt x="39" y="101"/>
                    </a:cubicBezTo>
                    <a:cubicBezTo>
                      <a:pt x="38" y="101"/>
                      <a:pt x="37" y="101"/>
                      <a:pt x="36" y="100"/>
                    </a:cubicBezTo>
                    <a:cubicBezTo>
                      <a:pt x="34" y="99"/>
                      <a:pt x="34" y="99"/>
                      <a:pt x="34" y="99"/>
                    </a:cubicBezTo>
                    <a:cubicBezTo>
                      <a:pt x="34" y="99"/>
                      <a:pt x="34" y="99"/>
                      <a:pt x="34" y="99"/>
                    </a:cubicBezTo>
                    <a:cubicBezTo>
                      <a:pt x="34" y="99"/>
                      <a:pt x="34" y="99"/>
                      <a:pt x="34" y="99"/>
                    </a:cubicBezTo>
                    <a:cubicBezTo>
                      <a:pt x="33" y="99"/>
                      <a:pt x="32" y="98"/>
                      <a:pt x="32" y="97"/>
                    </a:cubicBezTo>
                    <a:cubicBezTo>
                      <a:pt x="31" y="96"/>
                      <a:pt x="31" y="95"/>
                      <a:pt x="30" y="94"/>
                    </a:cubicBezTo>
                    <a:cubicBezTo>
                      <a:pt x="30" y="93"/>
                      <a:pt x="30" y="92"/>
                      <a:pt x="30" y="91"/>
                    </a:cubicBezTo>
                    <a:cubicBezTo>
                      <a:pt x="29" y="90"/>
                      <a:pt x="29" y="89"/>
                      <a:pt x="29" y="88"/>
                    </a:cubicBezTo>
                    <a:cubicBezTo>
                      <a:pt x="29" y="86"/>
                      <a:pt x="29" y="84"/>
                      <a:pt x="29" y="82"/>
                    </a:cubicBezTo>
                    <a:cubicBezTo>
                      <a:pt x="29" y="80"/>
                      <a:pt x="29" y="78"/>
                      <a:pt x="29" y="76"/>
                    </a:cubicBezTo>
                    <a:cubicBezTo>
                      <a:pt x="29" y="73"/>
                      <a:pt x="29" y="69"/>
                      <a:pt x="29" y="65"/>
                    </a:cubicBezTo>
                    <a:cubicBezTo>
                      <a:pt x="29" y="62"/>
                      <a:pt x="29" y="62"/>
                      <a:pt x="29" y="62"/>
                    </a:cubicBezTo>
                    <a:cubicBezTo>
                      <a:pt x="29" y="59"/>
                      <a:pt x="29" y="59"/>
                      <a:pt x="29" y="59"/>
                    </a:cubicBezTo>
                    <a:cubicBezTo>
                      <a:pt x="28" y="56"/>
                      <a:pt x="28" y="56"/>
                      <a:pt x="28" y="56"/>
                    </a:cubicBezTo>
                    <a:cubicBezTo>
                      <a:pt x="27" y="54"/>
                      <a:pt x="27" y="54"/>
                      <a:pt x="27" y="54"/>
                    </a:cubicBezTo>
                    <a:cubicBezTo>
                      <a:pt x="27" y="53"/>
                      <a:pt x="27" y="53"/>
                      <a:pt x="27" y="53"/>
                    </a:cubicBezTo>
                    <a:cubicBezTo>
                      <a:pt x="27" y="53"/>
                      <a:pt x="27" y="53"/>
                      <a:pt x="27" y="53"/>
                    </a:cubicBezTo>
                    <a:cubicBezTo>
                      <a:pt x="34" y="48"/>
                      <a:pt x="34" y="48"/>
                      <a:pt x="34" y="48"/>
                    </a:cubicBezTo>
                    <a:cubicBezTo>
                      <a:pt x="41" y="44"/>
                      <a:pt x="41" y="44"/>
                      <a:pt x="41" y="44"/>
                    </a:cubicBezTo>
                    <a:cubicBezTo>
                      <a:pt x="48" y="38"/>
                      <a:pt x="48" y="38"/>
                      <a:pt x="48" y="38"/>
                    </a:cubicBezTo>
                    <a:cubicBezTo>
                      <a:pt x="53" y="32"/>
                      <a:pt x="53" y="32"/>
                      <a:pt x="53" y="32"/>
                    </a:cubicBezTo>
                    <a:cubicBezTo>
                      <a:pt x="55" y="29"/>
                      <a:pt x="57" y="27"/>
                      <a:pt x="58" y="25"/>
                    </a:cubicBezTo>
                    <a:cubicBezTo>
                      <a:pt x="60" y="21"/>
                      <a:pt x="60" y="21"/>
                      <a:pt x="60" y="21"/>
                    </a:cubicBezTo>
                    <a:cubicBezTo>
                      <a:pt x="61" y="20"/>
                      <a:pt x="62" y="19"/>
                      <a:pt x="62" y="17"/>
                    </a:cubicBezTo>
                    <a:cubicBezTo>
                      <a:pt x="64" y="13"/>
                      <a:pt x="64" y="13"/>
                      <a:pt x="64" y="13"/>
                    </a:cubicBezTo>
                    <a:cubicBezTo>
                      <a:pt x="64" y="12"/>
                      <a:pt x="65" y="10"/>
                      <a:pt x="65" y="9"/>
                    </a:cubicBezTo>
                    <a:cubicBezTo>
                      <a:pt x="67" y="1"/>
                      <a:pt x="67" y="1"/>
                      <a:pt x="67" y="1"/>
                    </a:cubicBezTo>
                    <a:cubicBezTo>
                      <a:pt x="67" y="0"/>
                      <a:pt x="67" y="0"/>
                      <a:pt x="67" y="0"/>
                    </a:cubicBezTo>
                    <a:cubicBezTo>
                      <a:pt x="68" y="0"/>
                      <a:pt x="68" y="0"/>
                      <a:pt x="68" y="0"/>
                    </a:cubicBezTo>
                    <a:cubicBezTo>
                      <a:pt x="122" y="0"/>
                      <a:pt x="122" y="0"/>
                      <a:pt x="122" y="0"/>
                    </a:cubicBezTo>
                    <a:cubicBezTo>
                      <a:pt x="122" y="0"/>
                      <a:pt x="122" y="0"/>
                      <a:pt x="122" y="0"/>
                    </a:cubicBezTo>
                    <a:cubicBezTo>
                      <a:pt x="123" y="0"/>
                      <a:pt x="123" y="0"/>
                      <a:pt x="123" y="0"/>
                    </a:cubicBezTo>
                    <a:cubicBezTo>
                      <a:pt x="127" y="11"/>
                      <a:pt x="127" y="11"/>
                      <a:pt x="127" y="11"/>
                    </a:cubicBezTo>
                    <a:cubicBezTo>
                      <a:pt x="131" y="22"/>
                      <a:pt x="131" y="22"/>
                      <a:pt x="131" y="22"/>
                    </a:cubicBezTo>
                    <a:cubicBezTo>
                      <a:pt x="133" y="34"/>
                      <a:pt x="133" y="34"/>
                      <a:pt x="133" y="34"/>
                    </a:cubicBezTo>
                    <a:cubicBezTo>
                      <a:pt x="135" y="45"/>
                      <a:pt x="135" y="45"/>
                      <a:pt x="135" y="45"/>
                    </a:cubicBezTo>
                    <a:cubicBezTo>
                      <a:pt x="136" y="57"/>
                      <a:pt x="136" y="57"/>
                      <a:pt x="136" y="57"/>
                    </a:cubicBezTo>
                    <a:cubicBezTo>
                      <a:pt x="137" y="69"/>
                      <a:pt x="137" y="69"/>
                      <a:pt x="137" y="69"/>
                    </a:cubicBezTo>
                    <a:cubicBezTo>
                      <a:pt x="138" y="76"/>
                      <a:pt x="139" y="84"/>
                      <a:pt x="139" y="92"/>
                    </a:cubicBezTo>
                    <a:cubicBezTo>
                      <a:pt x="139" y="92"/>
                      <a:pt x="139" y="92"/>
                      <a:pt x="139" y="92"/>
                    </a:cubicBezTo>
                    <a:cubicBezTo>
                      <a:pt x="139" y="92"/>
                      <a:pt x="139" y="92"/>
                      <a:pt x="139" y="92"/>
                    </a:cubicBezTo>
                    <a:cubicBezTo>
                      <a:pt x="139" y="148"/>
                      <a:pt x="139" y="148"/>
                      <a:pt x="139" y="148"/>
                    </a:cubicBezTo>
                    <a:cubicBezTo>
                      <a:pt x="139" y="148"/>
                      <a:pt x="139" y="148"/>
                      <a:pt x="139" y="148"/>
                    </a:cubicBezTo>
                    <a:cubicBezTo>
                      <a:pt x="139" y="148"/>
                      <a:pt x="139" y="148"/>
                      <a:pt x="139" y="148"/>
                    </a:cubicBezTo>
                    <a:cubicBezTo>
                      <a:pt x="137" y="163"/>
                      <a:pt x="137" y="163"/>
                      <a:pt x="137" y="163"/>
                    </a:cubicBezTo>
                    <a:cubicBezTo>
                      <a:pt x="136" y="170"/>
                      <a:pt x="136" y="170"/>
                      <a:pt x="136" y="170"/>
                    </a:cubicBezTo>
                    <a:cubicBezTo>
                      <a:pt x="135" y="177"/>
                      <a:pt x="135" y="177"/>
                      <a:pt x="135" y="177"/>
                    </a:cubicBezTo>
                    <a:cubicBezTo>
                      <a:pt x="132" y="192"/>
                      <a:pt x="132" y="192"/>
                      <a:pt x="132" y="192"/>
                    </a:cubicBezTo>
                    <a:cubicBezTo>
                      <a:pt x="129" y="206"/>
                      <a:pt x="129" y="206"/>
                      <a:pt x="129" y="206"/>
                    </a:cubicBezTo>
                    <a:cubicBezTo>
                      <a:pt x="128" y="211"/>
                      <a:pt x="126" y="216"/>
                      <a:pt x="125" y="220"/>
                    </a:cubicBezTo>
                    <a:cubicBezTo>
                      <a:pt x="121" y="235"/>
                      <a:pt x="121" y="235"/>
                      <a:pt x="121" y="235"/>
                    </a:cubicBezTo>
                    <a:cubicBezTo>
                      <a:pt x="119" y="244"/>
                      <a:pt x="116" y="254"/>
                      <a:pt x="114" y="263"/>
                    </a:cubicBezTo>
                    <a:cubicBezTo>
                      <a:pt x="113" y="268"/>
                      <a:pt x="111" y="273"/>
                      <a:pt x="110" y="277"/>
                    </a:cubicBezTo>
                    <a:cubicBezTo>
                      <a:pt x="107" y="292"/>
                      <a:pt x="107" y="292"/>
                      <a:pt x="107" y="292"/>
                    </a:cubicBezTo>
                    <a:cubicBezTo>
                      <a:pt x="106" y="297"/>
                      <a:pt x="105" y="301"/>
                      <a:pt x="104" y="306"/>
                    </a:cubicBezTo>
                    <a:cubicBezTo>
                      <a:pt x="103" y="311"/>
                      <a:pt x="102" y="316"/>
                      <a:pt x="101" y="321"/>
                    </a:cubicBezTo>
                    <a:cubicBezTo>
                      <a:pt x="101" y="323"/>
                      <a:pt x="101" y="326"/>
                      <a:pt x="101" y="328"/>
                    </a:cubicBezTo>
                    <a:cubicBezTo>
                      <a:pt x="100" y="331"/>
                      <a:pt x="100" y="333"/>
                      <a:pt x="100" y="335"/>
                    </a:cubicBezTo>
                    <a:cubicBezTo>
                      <a:pt x="100" y="338"/>
                      <a:pt x="100" y="340"/>
                      <a:pt x="100" y="343"/>
                    </a:cubicBezTo>
                    <a:cubicBezTo>
                      <a:pt x="100" y="345"/>
                      <a:pt x="100" y="348"/>
                      <a:pt x="100" y="350"/>
                    </a:cubicBezTo>
                    <a:cubicBezTo>
                      <a:pt x="100" y="355"/>
                      <a:pt x="101" y="360"/>
                      <a:pt x="102" y="365"/>
                    </a:cubicBezTo>
                    <a:cubicBezTo>
                      <a:pt x="102" y="367"/>
                      <a:pt x="103" y="369"/>
                      <a:pt x="103" y="372"/>
                    </a:cubicBezTo>
                    <a:cubicBezTo>
                      <a:pt x="105" y="379"/>
                      <a:pt x="105" y="379"/>
                      <a:pt x="105" y="379"/>
                    </a:cubicBezTo>
                    <a:cubicBezTo>
                      <a:pt x="105" y="379"/>
                      <a:pt x="105" y="379"/>
                      <a:pt x="105" y="379"/>
                    </a:cubicBezTo>
                    <a:cubicBezTo>
                      <a:pt x="106" y="379"/>
                      <a:pt x="106" y="380"/>
                      <a:pt x="106" y="380"/>
                    </a:cubicBezTo>
                    <a:cubicBezTo>
                      <a:pt x="106" y="380"/>
                      <a:pt x="107" y="380"/>
                      <a:pt x="107" y="381"/>
                    </a:cubicBezTo>
                    <a:cubicBezTo>
                      <a:pt x="108" y="381"/>
                      <a:pt x="109" y="381"/>
                      <a:pt x="110" y="381"/>
                    </a:cubicBezTo>
                    <a:cubicBezTo>
                      <a:pt x="112" y="382"/>
                      <a:pt x="114" y="382"/>
                      <a:pt x="116" y="382"/>
                    </a:cubicBezTo>
                    <a:cubicBezTo>
                      <a:pt x="120" y="382"/>
                      <a:pt x="124" y="382"/>
                      <a:pt x="129" y="382"/>
                    </a:cubicBezTo>
                    <a:cubicBezTo>
                      <a:pt x="129" y="382"/>
                      <a:pt x="129" y="382"/>
                      <a:pt x="129" y="382"/>
                    </a:cubicBezTo>
                    <a:cubicBezTo>
                      <a:pt x="129" y="383"/>
                      <a:pt x="129" y="383"/>
                      <a:pt x="129" y="383"/>
                    </a:cubicBezTo>
                    <a:cubicBezTo>
                      <a:pt x="129" y="393"/>
                      <a:pt x="129" y="393"/>
                      <a:pt x="129" y="393"/>
                    </a:cubicBezTo>
                    <a:cubicBezTo>
                      <a:pt x="130" y="403"/>
                      <a:pt x="130" y="403"/>
                      <a:pt x="130" y="403"/>
                    </a:cubicBezTo>
                    <a:cubicBezTo>
                      <a:pt x="132" y="413"/>
                      <a:pt x="132" y="413"/>
                      <a:pt x="132" y="413"/>
                    </a:cubicBezTo>
                    <a:cubicBezTo>
                      <a:pt x="134" y="424"/>
                      <a:pt x="134" y="424"/>
                      <a:pt x="134" y="424"/>
                    </a:cubicBezTo>
                    <a:cubicBezTo>
                      <a:pt x="136" y="434"/>
                      <a:pt x="136" y="434"/>
                      <a:pt x="136" y="434"/>
                    </a:cubicBezTo>
                    <a:cubicBezTo>
                      <a:pt x="137" y="437"/>
                      <a:pt x="138" y="440"/>
                      <a:pt x="139" y="444"/>
                    </a:cubicBezTo>
                    <a:cubicBezTo>
                      <a:pt x="142" y="453"/>
                      <a:pt x="142" y="453"/>
                      <a:pt x="142" y="453"/>
                    </a:cubicBezTo>
                    <a:cubicBezTo>
                      <a:pt x="146" y="463"/>
                      <a:pt x="146" y="463"/>
                      <a:pt x="146" y="463"/>
                    </a:cubicBezTo>
                    <a:cubicBezTo>
                      <a:pt x="146" y="464"/>
                      <a:pt x="146" y="464"/>
                      <a:pt x="146" y="464"/>
                    </a:cubicBezTo>
                    <a:cubicBezTo>
                      <a:pt x="145" y="464"/>
                      <a:pt x="145" y="464"/>
                      <a:pt x="145" y="464"/>
                    </a:cubicBezTo>
                    <a:cubicBezTo>
                      <a:pt x="137" y="464"/>
                      <a:pt x="137" y="464"/>
                      <a:pt x="137" y="464"/>
                    </a:cubicBezTo>
                    <a:cubicBezTo>
                      <a:pt x="129" y="464"/>
                      <a:pt x="129" y="464"/>
                      <a:pt x="129" y="464"/>
                    </a:cubicBezTo>
                    <a:cubicBezTo>
                      <a:pt x="121" y="464"/>
                      <a:pt x="121" y="464"/>
                      <a:pt x="121" y="464"/>
                    </a:cubicBezTo>
                    <a:cubicBezTo>
                      <a:pt x="112" y="463"/>
                      <a:pt x="112" y="463"/>
                      <a:pt x="112" y="463"/>
                    </a:cubicBezTo>
                    <a:cubicBezTo>
                      <a:pt x="101" y="463"/>
                      <a:pt x="91" y="462"/>
                      <a:pt x="80" y="461"/>
                    </a:cubicBezTo>
                    <a:cubicBezTo>
                      <a:pt x="74" y="460"/>
                      <a:pt x="69" y="460"/>
                      <a:pt x="63" y="460"/>
                    </a:cubicBezTo>
                    <a:cubicBezTo>
                      <a:pt x="55" y="459"/>
                      <a:pt x="55" y="459"/>
                      <a:pt x="55" y="459"/>
                    </a:cubicBezTo>
                    <a:cubicBezTo>
                      <a:pt x="47" y="459"/>
                      <a:pt x="47" y="459"/>
                      <a:pt x="47" y="459"/>
                    </a:cubicBezTo>
                    <a:cubicBezTo>
                      <a:pt x="38" y="460"/>
                      <a:pt x="38" y="460"/>
                      <a:pt x="38" y="460"/>
                    </a:cubicBezTo>
                    <a:cubicBezTo>
                      <a:pt x="30" y="460"/>
                      <a:pt x="30" y="460"/>
                      <a:pt x="30" y="460"/>
                    </a:cubicBezTo>
                    <a:cubicBezTo>
                      <a:pt x="22" y="462"/>
                      <a:pt x="22" y="462"/>
                      <a:pt x="22" y="462"/>
                    </a:cubicBezTo>
                    <a:lnTo>
                      <a:pt x="14" y="463"/>
                    </a:lnTo>
                    <a:close/>
                    <a:moveTo>
                      <a:pt x="14" y="463"/>
                    </a:moveTo>
                    <a:cubicBezTo>
                      <a:pt x="22" y="461"/>
                      <a:pt x="22" y="461"/>
                      <a:pt x="22" y="461"/>
                    </a:cubicBezTo>
                    <a:cubicBezTo>
                      <a:pt x="30" y="460"/>
                      <a:pt x="30" y="460"/>
                      <a:pt x="30" y="460"/>
                    </a:cubicBezTo>
                    <a:cubicBezTo>
                      <a:pt x="38" y="460"/>
                      <a:pt x="38" y="460"/>
                      <a:pt x="38" y="460"/>
                    </a:cubicBezTo>
                    <a:cubicBezTo>
                      <a:pt x="47" y="459"/>
                      <a:pt x="47" y="459"/>
                      <a:pt x="47" y="459"/>
                    </a:cubicBezTo>
                    <a:cubicBezTo>
                      <a:pt x="55" y="459"/>
                      <a:pt x="55" y="459"/>
                      <a:pt x="55" y="459"/>
                    </a:cubicBezTo>
                    <a:cubicBezTo>
                      <a:pt x="63" y="459"/>
                      <a:pt x="63" y="459"/>
                      <a:pt x="63" y="459"/>
                    </a:cubicBezTo>
                    <a:cubicBezTo>
                      <a:pt x="69" y="460"/>
                      <a:pt x="74" y="460"/>
                      <a:pt x="80" y="460"/>
                    </a:cubicBezTo>
                    <a:cubicBezTo>
                      <a:pt x="91" y="461"/>
                      <a:pt x="102" y="462"/>
                      <a:pt x="112" y="463"/>
                    </a:cubicBezTo>
                    <a:cubicBezTo>
                      <a:pt x="121" y="463"/>
                      <a:pt x="121" y="463"/>
                      <a:pt x="121" y="463"/>
                    </a:cubicBezTo>
                    <a:cubicBezTo>
                      <a:pt x="129" y="463"/>
                      <a:pt x="129" y="463"/>
                      <a:pt x="129" y="463"/>
                    </a:cubicBezTo>
                    <a:cubicBezTo>
                      <a:pt x="137" y="463"/>
                      <a:pt x="137" y="463"/>
                      <a:pt x="137" y="463"/>
                    </a:cubicBezTo>
                    <a:cubicBezTo>
                      <a:pt x="145" y="463"/>
                      <a:pt x="145" y="463"/>
                      <a:pt x="145" y="463"/>
                    </a:cubicBezTo>
                    <a:cubicBezTo>
                      <a:pt x="145" y="463"/>
                      <a:pt x="145" y="463"/>
                      <a:pt x="145" y="463"/>
                    </a:cubicBezTo>
                    <a:cubicBezTo>
                      <a:pt x="141" y="454"/>
                      <a:pt x="141" y="454"/>
                      <a:pt x="141" y="454"/>
                    </a:cubicBezTo>
                    <a:cubicBezTo>
                      <a:pt x="138" y="444"/>
                      <a:pt x="138" y="444"/>
                      <a:pt x="138" y="444"/>
                    </a:cubicBezTo>
                    <a:cubicBezTo>
                      <a:pt x="137" y="441"/>
                      <a:pt x="136" y="437"/>
                      <a:pt x="135" y="434"/>
                    </a:cubicBezTo>
                    <a:cubicBezTo>
                      <a:pt x="133" y="424"/>
                      <a:pt x="133" y="424"/>
                      <a:pt x="133" y="424"/>
                    </a:cubicBezTo>
                    <a:cubicBezTo>
                      <a:pt x="131" y="414"/>
                      <a:pt x="131" y="414"/>
                      <a:pt x="131" y="414"/>
                    </a:cubicBezTo>
                    <a:cubicBezTo>
                      <a:pt x="129" y="403"/>
                      <a:pt x="129" y="403"/>
                      <a:pt x="129" y="403"/>
                    </a:cubicBezTo>
                    <a:cubicBezTo>
                      <a:pt x="128" y="393"/>
                      <a:pt x="128" y="393"/>
                      <a:pt x="128" y="393"/>
                    </a:cubicBezTo>
                    <a:cubicBezTo>
                      <a:pt x="128" y="383"/>
                      <a:pt x="128" y="383"/>
                      <a:pt x="128" y="383"/>
                    </a:cubicBezTo>
                    <a:cubicBezTo>
                      <a:pt x="129" y="383"/>
                      <a:pt x="129" y="383"/>
                      <a:pt x="129" y="383"/>
                    </a:cubicBezTo>
                    <a:cubicBezTo>
                      <a:pt x="124" y="383"/>
                      <a:pt x="120" y="383"/>
                      <a:pt x="116" y="383"/>
                    </a:cubicBezTo>
                    <a:cubicBezTo>
                      <a:pt x="114" y="383"/>
                      <a:pt x="112" y="383"/>
                      <a:pt x="110" y="382"/>
                    </a:cubicBezTo>
                    <a:cubicBezTo>
                      <a:pt x="109" y="382"/>
                      <a:pt x="108" y="382"/>
                      <a:pt x="107" y="382"/>
                    </a:cubicBezTo>
                    <a:cubicBezTo>
                      <a:pt x="106" y="381"/>
                      <a:pt x="106" y="381"/>
                      <a:pt x="105" y="381"/>
                    </a:cubicBezTo>
                    <a:cubicBezTo>
                      <a:pt x="105" y="380"/>
                      <a:pt x="105" y="380"/>
                      <a:pt x="104" y="379"/>
                    </a:cubicBezTo>
                    <a:cubicBezTo>
                      <a:pt x="104" y="379"/>
                      <a:pt x="104" y="379"/>
                      <a:pt x="104" y="379"/>
                    </a:cubicBezTo>
                    <a:cubicBezTo>
                      <a:pt x="102" y="372"/>
                      <a:pt x="102" y="372"/>
                      <a:pt x="102" y="372"/>
                    </a:cubicBezTo>
                    <a:cubicBezTo>
                      <a:pt x="102" y="370"/>
                      <a:pt x="101" y="367"/>
                      <a:pt x="101" y="365"/>
                    </a:cubicBezTo>
                    <a:cubicBezTo>
                      <a:pt x="100" y="360"/>
                      <a:pt x="99" y="355"/>
                      <a:pt x="99" y="350"/>
                    </a:cubicBezTo>
                    <a:cubicBezTo>
                      <a:pt x="99" y="348"/>
                      <a:pt x="99" y="345"/>
                      <a:pt x="99" y="343"/>
                    </a:cubicBezTo>
                    <a:cubicBezTo>
                      <a:pt x="99" y="340"/>
                      <a:pt x="99" y="338"/>
                      <a:pt x="99" y="335"/>
                    </a:cubicBezTo>
                    <a:cubicBezTo>
                      <a:pt x="99" y="333"/>
                      <a:pt x="99" y="330"/>
                      <a:pt x="100" y="328"/>
                    </a:cubicBezTo>
                    <a:cubicBezTo>
                      <a:pt x="100" y="325"/>
                      <a:pt x="100" y="323"/>
                      <a:pt x="100" y="321"/>
                    </a:cubicBezTo>
                    <a:cubicBezTo>
                      <a:pt x="101" y="316"/>
                      <a:pt x="102" y="311"/>
                      <a:pt x="103" y="306"/>
                    </a:cubicBezTo>
                    <a:cubicBezTo>
                      <a:pt x="104" y="301"/>
                      <a:pt x="105" y="296"/>
                      <a:pt x="106" y="292"/>
                    </a:cubicBezTo>
                    <a:cubicBezTo>
                      <a:pt x="109" y="277"/>
                      <a:pt x="109" y="277"/>
                      <a:pt x="109" y="277"/>
                    </a:cubicBezTo>
                    <a:cubicBezTo>
                      <a:pt x="110" y="272"/>
                      <a:pt x="111" y="268"/>
                      <a:pt x="113" y="263"/>
                    </a:cubicBezTo>
                    <a:cubicBezTo>
                      <a:pt x="115" y="253"/>
                      <a:pt x="118" y="244"/>
                      <a:pt x="120" y="234"/>
                    </a:cubicBezTo>
                    <a:cubicBezTo>
                      <a:pt x="124" y="220"/>
                      <a:pt x="124" y="220"/>
                      <a:pt x="124" y="220"/>
                    </a:cubicBezTo>
                    <a:cubicBezTo>
                      <a:pt x="125" y="215"/>
                      <a:pt x="126" y="211"/>
                      <a:pt x="127" y="206"/>
                    </a:cubicBezTo>
                    <a:cubicBezTo>
                      <a:pt x="131" y="191"/>
                      <a:pt x="131" y="191"/>
                      <a:pt x="131" y="191"/>
                    </a:cubicBezTo>
                    <a:cubicBezTo>
                      <a:pt x="133" y="177"/>
                      <a:pt x="133" y="177"/>
                      <a:pt x="133" y="177"/>
                    </a:cubicBezTo>
                    <a:cubicBezTo>
                      <a:pt x="135" y="170"/>
                      <a:pt x="135" y="170"/>
                      <a:pt x="135" y="170"/>
                    </a:cubicBezTo>
                    <a:cubicBezTo>
                      <a:pt x="136" y="162"/>
                      <a:pt x="136" y="162"/>
                      <a:pt x="136" y="162"/>
                    </a:cubicBezTo>
                    <a:cubicBezTo>
                      <a:pt x="138" y="148"/>
                      <a:pt x="138" y="148"/>
                      <a:pt x="138" y="148"/>
                    </a:cubicBezTo>
                    <a:cubicBezTo>
                      <a:pt x="138" y="148"/>
                      <a:pt x="138" y="148"/>
                      <a:pt x="138" y="148"/>
                    </a:cubicBezTo>
                    <a:cubicBezTo>
                      <a:pt x="138" y="92"/>
                      <a:pt x="138" y="92"/>
                      <a:pt x="138" y="92"/>
                    </a:cubicBezTo>
                    <a:cubicBezTo>
                      <a:pt x="138" y="92"/>
                      <a:pt x="138" y="92"/>
                      <a:pt x="138" y="92"/>
                    </a:cubicBezTo>
                    <a:cubicBezTo>
                      <a:pt x="137" y="84"/>
                      <a:pt x="136" y="76"/>
                      <a:pt x="136" y="69"/>
                    </a:cubicBezTo>
                    <a:cubicBezTo>
                      <a:pt x="135" y="57"/>
                      <a:pt x="135" y="57"/>
                      <a:pt x="135" y="57"/>
                    </a:cubicBezTo>
                    <a:cubicBezTo>
                      <a:pt x="133" y="46"/>
                      <a:pt x="133" y="46"/>
                      <a:pt x="133" y="46"/>
                    </a:cubicBezTo>
                    <a:cubicBezTo>
                      <a:pt x="131" y="34"/>
                      <a:pt x="131" y="34"/>
                      <a:pt x="131" y="34"/>
                    </a:cubicBezTo>
                    <a:cubicBezTo>
                      <a:pt x="129" y="23"/>
                      <a:pt x="129" y="23"/>
                      <a:pt x="129" y="23"/>
                    </a:cubicBezTo>
                    <a:cubicBezTo>
                      <a:pt x="126" y="12"/>
                      <a:pt x="126" y="12"/>
                      <a:pt x="126" y="12"/>
                    </a:cubicBezTo>
                    <a:cubicBezTo>
                      <a:pt x="121" y="1"/>
                      <a:pt x="121" y="1"/>
                      <a:pt x="121" y="1"/>
                    </a:cubicBezTo>
                    <a:cubicBezTo>
                      <a:pt x="122" y="2"/>
                      <a:pt x="122" y="2"/>
                      <a:pt x="122" y="2"/>
                    </a:cubicBezTo>
                    <a:cubicBezTo>
                      <a:pt x="68" y="2"/>
                      <a:pt x="68" y="2"/>
                      <a:pt x="68" y="2"/>
                    </a:cubicBezTo>
                    <a:cubicBezTo>
                      <a:pt x="69" y="1"/>
                      <a:pt x="69" y="1"/>
                      <a:pt x="69" y="1"/>
                    </a:cubicBezTo>
                    <a:cubicBezTo>
                      <a:pt x="67" y="10"/>
                      <a:pt x="67" y="10"/>
                      <a:pt x="67" y="10"/>
                    </a:cubicBezTo>
                    <a:cubicBezTo>
                      <a:pt x="66" y="11"/>
                      <a:pt x="66" y="12"/>
                      <a:pt x="65" y="14"/>
                    </a:cubicBezTo>
                    <a:cubicBezTo>
                      <a:pt x="64" y="18"/>
                      <a:pt x="64" y="18"/>
                      <a:pt x="64" y="18"/>
                    </a:cubicBezTo>
                    <a:cubicBezTo>
                      <a:pt x="63" y="19"/>
                      <a:pt x="62" y="20"/>
                      <a:pt x="62" y="22"/>
                    </a:cubicBezTo>
                    <a:cubicBezTo>
                      <a:pt x="60" y="26"/>
                      <a:pt x="60" y="26"/>
                      <a:pt x="60" y="26"/>
                    </a:cubicBezTo>
                    <a:cubicBezTo>
                      <a:pt x="58" y="28"/>
                      <a:pt x="56" y="30"/>
                      <a:pt x="55" y="33"/>
                    </a:cubicBezTo>
                    <a:cubicBezTo>
                      <a:pt x="49" y="39"/>
                      <a:pt x="49" y="39"/>
                      <a:pt x="49" y="39"/>
                    </a:cubicBezTo>
                    <a:cubicBezTo>
                      <a:pt x="42" y="45"/>
                      <a:pt x="42" y="45"/>
                      <a:pt x="42" y="45"/>
                    </a:cubicBezTo>
                    <a:cubicBezTo>
                      <a:pt x="35" y="50"/>
                      <a:pt x="35" y="50"/>
                      <a:pt x="35" y="50"/>
                    </a:cubicBezTo>
                    <a:cubicBezTo>
                      <a:pt x="28" y="54"/>
                      <a:pt x="28" y="54"/>
                      <a:pt x="28" y="54"/>
                    </a:cubicBezTo>
                    <a:cubicBezTo>
                      <a:pt x="28" y="53"/>
                      <a:pt x="28" y="53"/>
                      <a:pt x="28" y="53"/>
                    </a:cubicBezTo>
                    <a:cubicBezTo>
                      <a:pt x="29" y="56"/>
                      <a:pt x="29" y="56"/>
                      <a:pt x="29" y="56"/>
                    </a:cubicBezTo>
                    <a:cubicBezTo>
                      <a:pt x="30" y="59"/>
                      <a:pt x="30" y="59"/>
                      <a:pt x="30" y="59"/>
                    </a:cubicBezTo>
                    <a:cubicBezTo>
                      <a:pt x="30" y="62"/>
                      <a:pt x="30" y="62"/>
                      <a:pt x="30" y="62"/>
                    </a:cubicBezTo>
                    <a:cubicBezTo>
                      <a:pt x="31" y="65"/>
                      <a:pt x="31" y="65"/>
                      <a:pt x="31" y="65"/>
                    </a:cubicBezTo>
                    <a:cubicBezTo>
                      <a:pt x="31" y="69"/>
                      <a:pt x="30" y="73"/>
                      <a:pt x="30" y="77"/>
                    </a:cubicBezTo>
                    <a:cubicBezTo>
                      <a:pt x="30" y="79"/>
                      <a:pt x="30" y="80"/>
                      <a:pt x="30" y="82"/>
                    </a:cubicBezTo>
                    <a:cubicBezTo>
                      <a:pt x="30" y="84"/>
                      <a:pt x="30" y="86"/>
                      <a:pt x="30" y="88"/>
                    </a:cubicBezTo>
                    <a:cubicBezTo>
                      <a:pt x="30" y="89"/>
                      <a:pt x="31" y="90"/>
                      <a:pt x="31" y="91"/>
                    </a:cubicBezTo>
                    <a:cubicBezTo>
                      <a:pt x="31" y="92"/>
                      <a:pt x="31" y="93"/>
                      <a:pt x="32" y="94"/>
                    </a:cubicBezTo>
                    <a:cubicBezTo>
                      <a:pt x="32" y="95"/>
                      <a:pt x="33" y="95"/>
                      <a:pt x="33" y="96"/>
                    </a:cubicBezTo>
                    <a:cubicBezTo>
                      <a:pt x="33" y="97"/>
                      <a:pt x="34" y="98"/>
                      <a:pt x="35" y="98"/>
                    </a:cubicBezTo>
                    <a:cubicBezTo>
                      <a:pt x="34" y="98"/>
                      <a:pt x="34" y="98"/>
                      <a:pt x="34" y="98"/>
                    </a:cubicBezTo>
                    <a:cubicBezTo>
                      <a:pt x="37" y="99"/>
                      <a:pt x="37" y="99"/>
                      <a:pt x="37" y="99"/>
                    </a:cubicBezTo>
                    <a:cubicBezTo>
                      <a:pt x="38" y="99"/>
                      <a:pt x="38" y="99"/>
                      <a:pt x="39" y="100"/>
                    </a:cubicBezTo>
                    <a:cubicBezTo>
                      <a:pt x="40" y="100"/>
                      <a:pt x="41" y="100"/>
                      <a:pt x="42" y="100"/>
                    </a:cubicBezTo>
                    <a:cubicBezTo>
                      <a:pt x="43" y="100"/>
                      <a:pt x="43" y="100"/>
                      <a:pt x="44" y="100"/>
                    </a:cubicBezTo>
                    <a:cubicBezTo>
                      <a:pt x="48" y="100"/>
                      <a:pt x="51" y="99"/>
                      <a:pt x="54" y="98"/>
                    </a:cubicBezTo>
                    <a:cubicBezTo>
                      <a:pt x="55" y="98"/>
                      <a:pt x="55" y="98"/>
                      <a:pt x="55" y="98"/>
                    </a:cubicBezTo>
                    <a:cubicBezTo>
                      <a:pt x="55" y="99"/>
                      <a:pt x="55" y="99"/>
                      <a:pt x="55" y="99"/>
                    </a:cubicBezTo>
                    <a:cubicBezTo>
                      <a:pt x="57" y="109"/>
                      <a:pt x="57" y="109"/>
                      <a:pt x="57" y="109"/>
                    </a:cubicBezTo>
                    <a:cubicBezTo>
                      <a:pt x="57" y="120"/>
                      <a:pt x="57" y="120"/>
                      <a:pt x="57" y="120"/>
                    </a:cubicBezTo>
                    <a:cubicBezTo>
                      <a:pt x="57" y="130"/>
                      <a:pt x="57" y="130"/>
                      <a:pt x="57" y="130"/>
                    </a:cubicBezTo>
                    <a:cubicBezTo>
                      <a:pt x="57" y="141"/>
                      <a:pt x="57" y="141"/>
                      <a:pt x="57" y="141"/>
                    </a:cubicBezTo>
                    <a:cubicBezTo>
                      <a:pt x="56" y="151"/>
                      <a:pt x="56" y="151"/>
                      <a:pt x="56" y="151"/>
                    </a:cubicBezTo>
                    <a:cubicBezTo>
                      <a:pt x="54" y="162"/>
                      <a:pt x="54" y="162"/>
                      <a:pt x="54" y="162"/>
                    </a:cubicBezTo>
                    <a:cubicBezTo>
                      <a:pt x="53" y="172"/>
                      <a:pt x="53" y="172"/>
                      <a:pt x="53" y="172"/>
                    </a:cubicBezTo>
                    <a:cubicBezTo>
                      <a:pt x="51" y="182"/>
                      <a:pt x="51" y="182"/>
                      <a:pt x="51" y="182"/>
                    </a:cubicBezTo>
                    <a:cubicBezTo>
                      <a:pt x="48" y="196"/>
                      <a:pt x="44" y="209"/>
                      <a:pt x="40" y="223"/>
                    </a:cubicBezTo>
                    <a:cubicBezTo>
                      <a:pt x="39" y="230"/>
                      <a:pt x="37" y="236"/>
                      <a:pt x="36" y="243"/>
                    </a:cubicBezTo>
                    <a:cubicBezTo>
                      <a:pt x="33" y="253"/>
                      <a:pt x="33" y="253"/>
                      <a:pt x="33" y="253"/>
                    </a:cubicBezTo>
                    <a:cubicBezTo>
                      <a:pt x="31" y="264"/>
                      <a:pt x="31" y="264"/>
                      <a:pt x="31" y="264"/>
                    </a:cubicBezTo>
                    <a:cubicBezTo>
                      <a:pt x="31" y="264"/>
                      <a:pt x="31" y="264"/>
                      <a:pt x="31" y="264"/>
                    </a:cubicBezTo>
                    <a:cubicBezTo>
                      <a:pt x="31" y="264"/>
                      <a:pt x="31" y="264"/>
                      <a:pt x="31" y="264"/>
                    </a:cubicBezTo>
                    <a:cubicBezTo>
                      <a:pt x="28" y="276"/>
                      <a:pt x="28" y="276"/>
                      <a:pt x="28" y="276"/>
                    </a:cubicBezTo>
                    <a:cubicBezTo>
                      <a:pt x="25" y="289"/>
                      <a:pt x="25" y="289"/>
                      <a:pt x="25" y="289"/>
                    </a:cubicBezTo>
                    <a:cubicBezTo>
                      <a:pt x="23" y="302"/>
                      <a:pt x="23" y="302"/>
                      <a:pt x="23" y="302"/>
                    </a:cubicBezTo>
                    <a:cubicBezTo>
                      <a:pt x="22" y="307"/>
                      <a:pt x="22" y="311"/>
                      <a:pt x="21" y="316"/>
                    </a:cubicBezTo>
                    <a:cubicBezTo>
                      <a:pt x="20" y="329"/>
                      <a:pt x="20" y="329"/>
                      <a:pt x="20" y="329"/>
                    </a:cubicBezTo>
                    <a:cubicBezTo>
                      <a:pt x="20" y="342"/>
                      <a:pt x="20" y="342"/>
                      <a:pt x="20" y="342"/>
                    </a:cubicBezTo>
                    <a:cubicBezTo>
                      <a:pt x="20" y="355"/>
                      <a:pt x="20" y="355"/>
                      <a:pt x="20" y="355"/>
                    </a:cubicBezTo>
                    <a:cubicBezTo>
                      <a:pt x="21" y="369"/>
                      <a:pt x="21" y="369"/>
                      <a:pt x="21" y="369"/>
                    </a:cubicBezTo>
                    <a:cubicBezTo>
                      <a:pt x="21" y="369"/>
                      <a:pt x="21" y="369"/>
                      <a:pt x="21" y="369"/>
                    </a:cubicBezTo>
                    <a:cubicBezTo>
                      <a:pt x="21" y="369"/>
                      <a:pt x="21" y="369"/>
                      <a:pt x="21" y="369"/>
                    </a:cubicBezTo>
                    <a:cubicBezTo>
                      <a:pt x="4" y="369"/>
                      <a:pt x="4" y="369"/>
                      <a:pt x="4" y="369"/>
                    </a:cubicBezTo>
                    <a:cubicBezTo>
                      <a:pt x="4" y="369"/>
                      <a:pt x="4" y="369"/>
                      <a:pt x="4" y="369"/>
                    </a:cubicBezTo>
                    <a:cubicBezTo>
                      <a:pt x="2" y="374"/>
                      <a:pt x="2" y="374"/>
                      <a:pt x="2" y="374"/>
                    </a:cubicBezTo>
                    <a:cubicBezTo>
                      <a:pt x="1" y="380"/>
                      <a:pt x="1" y="380"/>
                      <a:pt x="1" y="380"/>
                    </a:cubicBezTo>
                    <a:cubicBezTo>
                      <a:pt x="1" y="386"/>
                      <a:pt x="1" y="386"/>
                      <a:pt x="1" y="386"/>
                    </a:cubicBezTo>
                    <a:cubicBezTo>
                      <a:pt x="1" y="392"/>
                      <a:pt x="1" y="392"/>
                      <a:pt x="1" y="392"/>
                    </a:cubicBezTo>
                    <a:cubicBezTo>
                      <a:pt x="1" y="398"/>
                      <a:pt x="1" y="398"/>
                      <a:pt x="1" y="398"/>
                    </a:cubicBezTo>
                    <a:cubicBezTo>
                      <a:pt x="2" y="404"/>
                      <a:pt x="2" y="404"/>
                      <a:pt x="2" y="404"/>
                    </a:cubicBezTo>
                    <a:cubicBezTo>
                      <a:pt x="2" y="408"/>
                      <a:pt x="3" y="412"/>
                      <a:pt x="4" y="416"/>
                    </a:cubicBezTo>
                    <a:cubicBezTo>
                      <a:pt x="6" y="424"/>
                      <a:pt x="8" y="432"/>
                      <a:pt x="10" y="440"/>
                    </a:cubicBezTo>
                    <a:cubicBezTo>
                      <a:pt x="10" y="443"/>
                      <a:pt x="11" y="447"/>
                      <a:pt x="12" y="451"/>
                    </a:cubicBezTo>
                    <a:cubicBezTo>
                      <a:pt x="13" y="457"/>
                      <a:pt x="13" y="457"/>
                      <a:pt x="13" y="457"/>
                    </a:cubicBezTo>
                    <a:lnTo>
                      <a:pt x="14" y="463"/>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1">
                      <a:lumMod val="65000"/>
                    </a:schemeClr>
                  </a:solidFill>
                  <a:cs typeface="+mn-ea"/>
                  <a:sym typeface="+mn-lt"/>
                </a:endParaRPr>
              </a:p>
            </p:txBody>
          </p:sp>
          <p:sp>
            <p:nvSpPr>
              <p:cNvPr id="53" name="Freeform 274"/>
              <p:cNvSpPr>
                <a:spLocks noEditPoints="1"/>
              </p:cNvSpPr>
              <p:nvPr/>
            </p:nvSpPr>
            <p:spPr bwMode="auto">
              <a:xfrm>
                <a:off x="2071688" y="5618163"/>
                <a:ext cx="420688" cy="1498600"/>
              </a:xfrm>
              <a:custGeom>
                <a:avLst/>
                <a:gdLst>
                  <a:gd name="T0" fmla="*/ 1 w 130"/>
                  <a:gd name="T1" fmla="*/ 377 h 462"/>
                  <a:gd name="T2" fmla="*/ 1 w 130"/>
                  <a:gd name="T3" fmla="*/ 376 h 462"/>
                  <a:gd name="T4" fmla="*/ 24 w 130"/>
                  <a:gd name="T5" fmla="*/ 377 h 462"/>
                  <a:gd name="T6" fmla="*/ 24 w 130"/>
                  <a:gd name="T7" fmla="*/ 106 h 462"/>
                  <a:gd name="T8" fmla="*/ 0 w 130"/>
                  <a:gd name="T9" fmla="*/ 106 h 462"/>
                  <a:gd name="T10" fmla="*/ 0 w 130"/>
                  <a:gd name="T11" fmla="*/ 59 h 462"/>
                  <a:gd name="T12" fmla="*/ 1 w 130"/>
                  <a:gd name="T13" fmla="*/ 58 h 462"/>
                  <a:gd name="T14" fmla="*/ 16 w 130"/>
                  <a:gd name="T15" fmla="*/ 46 h 462"/>
                  <a:gd name="T16" fmla="*/ 29 w 130"/>
                  <a:gd name="T17" fmla="*/ 33 h 462"/>
                  <a:gd name="T18" fmla="*/ 35 w 130"/>
                  <a:gd name="T19" fmla="*/ 25 h 462"/>
                  <a:gd name="T20" fmla="*/ 41 w 130"/>
                  <a:gd name="T21" fmla="*/ 17 h 462"/>
                  <a:gd name="T22" fmla="*/ 51 w 130"/>
                  <a:gd name="T23" fmla="*/ 1 h 462"/>
                  <a:gd name="T24" fmla="*/ 51 w 130"/>
                  <a:gd name="T25" fmla="*/ 0 h 462"/>
                  <a:gd name="T26" fmla="*/ 107 w 130"/>
                  <a:gd name="T27" fmla="*/ 0 h 462"/>
                  <a:gd name="T28" fmla="*/ 107 w 130"/>
                  <a:gd name="T29" fmla="*/ 377 h 462"/>
                  <a:gd name="T30" fmla="*/ 130 w 130"/>
                  <a:gd name="T31" fmla="*/ 376 h 462"/>
                  <a:gd name="T32" fmla="*/ 130 w 130"/>
                  <a:gd name="T33" fmla="*/ 377 h 462"/>
                  <a:gd name="T34" fmla="*/ 130 w 130"/>
                  <a:gd name="T35" fmla="*/ 462 h 462"/>
                  <a:gd name="T36" fmla="*/ 1 w 130"/>
                  <a:gd name="T37" fmla="*/ 462 h 462"/>
                  <a:gd name="T38" fmla="*/ 130 w 130"/>
                  <a:gd name="T39" fmla="*/ 461 h 462"/>
                  <a:gd name="T40" fmla="*/ 129 w 130"/>
                  <a:gd name="T41" fmla="*/ 377 h 462"/>
                  <a:gd name="T42" fmla="*/ 106 w 130"/>
                  <a:gd name="T43" fmla="*/ 377 h 462"/>
                  <a:gd name="T44" fmla="*/ 106 w 130"/>
                  <a:gd name="T45" fmla="*/ 377 h 462"/>
                  <a:gd name="T46" fmla="*/ 106 w 130"/>
                  <a:gd name="T47" fmla="*/ 2 h 462"/>
                  <a:gd name="T48" fmla="*/ 52 w 130"/>
                  <a:gd name="T49" fmla="*/ 1 h 462"/>
                  <a:gd name="T50" fmla="*/ 42 w 130"/>
                  <a:gd name="T51" fmla="*/ 18 h 462"/>
                  <a:gd name="T52" fmla="*/ 36 w 130"/>
                  <a:gd name="T53" fmla="*/ 26 h 462"/>
                  <a:gd name="T54" fmla="*/ 30 w 130"/>
                  <a:gd name="T55" fmla="*/ 34 h 462"/>
                  <a:gd name="T56" fmla="*/ 17 w 130"/>
                  <a:gd name="T57" fmla="*/ 47 h 462"/>
                  <a:gd name="T58" fmla="*/ 1 w 130"/>
                  <a:gd name="T59" fmla="*/ 59 h 462"/>
                  <a:gd name="T60" fmla="*/ 2 w 130"/>
                  <a:gd name="T61" fmla="*/ 106 h 462"/>
                  <a:gd name="T62" fmla="*/ 24 w 130"/>
                  <a:gd name="T63" fmla="*/ 105 h 462"/>
                  <a:gd name="T64" fmla="*/ 25 w 130"/>
                  <a:gd name="T65" fmla="*/ 106 h 462"/>
                  <a:gd name="T66" fmla="*/ 25 w 130"/>
                  <a:gd name="T67" fmla="*/ 377 h 462"/>
                  <a:gd name="T68" fmla="*/ 1 w 130"/>
                  <a:gd name="T69" fmla="*/ 377 h 462"/>
                  <a:gd name="T70" fmla="*/ 1 w 130"/>
                  <a:gd name="T71" fmla="*/ 46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0" h="462">
                    <a:moveTo>
                      <a:pt x="1" y="462"/>
                    </a:moveTo>
                    <a:cubicBezTo>
                      <a:pt x="1" y="377"/>
                      <a:pt x="1" y="377"/>
                      <a:pt x="1" y="377"/>
                    </a:cubicBezTo>
                    <a:cubicBezTo>
                      <a:pt x="1" y="376"/>
                      <a:pt x="1" y="376"/>
                      <a:pt x="1" y="376"/>
                    </a:cubicBezTo>
                    <a:cubicBezTo>
                      <a:pt x="1" y="376"/>
                      <a:pt x="1" y="376"/>
                      <a:pt x="1" y="376"/>
                    </a:cubicBezTo>
                    <a:cubicBezTo>
                      <a:pt x="24" y="376"/>
                      <a:pt x="24" y="376"/>
                      <a:pt x="24" y="376"/>
                    </a:cubicBezTo>
                    <a:cubicBezTo>
                      <a:pt x="24" y="377"/>
                      <a:pt x="24" y="377"/>
                      <a:pt x="24" y="377"/>
                    </a:cubicBezTo>
                    <a:cubicBezTo>
                      <a:pt x="24" y="106"/>
                      <a:pt x="24" y="106"/>
                      <a:pt x="24" y="106"/>
                    </a:cubicBezTo>
                    <a:cubicBezTo>
                      <a:pt x="24" y="106"/>
                      <a:pt x="24" y="106"/>
                      <a:pt x="24" y="106"/>
                    </a:cubicBezTo>
                    <a:cubicBezTo>
                      <a:pt x="1" y="106"/>
                      <a:pt x="1" y="106"/>
                      <a:pt x="1" y="106"/>
                    </a:cubicBezTo>
                    <a:cubicBezTo>
                      <a:pt x="0" y="106"/>
                      <a:pt x="0" y="106"/>
                      <a:pt x="0" y="106"/>
                    </a:cubicBezTo>
                    <a:cubicBezTo>
                      <a:pt x="0" y="106"/>
                      <a:pt x="0" y="106"/>
                      <a:pt x="0" y="106"/>
                    </a:cubicBezTo>
                    <a:cubicBezTo>
                      <a:pt x="0" y="59"/>
                      <a:pt x="0" y="59"/>
                      <a:pt x="0" y="59"/>
                    </a:cubicBezTo>
                    <a:cubicBezTo>
                      <a:pt x="0" y="58"/>
                      <a:pt x="0" y="58"/>
                      <a:pt x="0" y="58"/>
                    </a:cubicBezTo>
                    <a:cubicBezTo>
                      <a:pt x="1" y="58"/>
                      <a:pt x="1" y="58"/>
                      <a:pt x="1" y="58"/>
                    </a:cubicBezTo>
                    <a:cubicBezTo>
                      <a:pt x="8" y="52"/>
                      <a:pt x="8" y="52"/>
                      <a:pt x="8" y="52"/>
                    </a:cubicBezTo>
                    <a:cubicBezTo>
                      <a:pt x="11" y="50"/>
                      <a:pt x="13" y="48"/>
                      <a:pt x="16" y="46"/>
                    </a:cubicBezTo>
                    <a:cubicBezTo>
                      <a:pt x="18" y="44"/>
                      <a:pt x="20" y="42"/>
                      <a:pt x="23" y="40"/>
                    </a:cubicBezTo>
                    <a:cubicBezTo>
                      <a:pt x="25" y="37"/>
                      <a:pt x="27" y="35"/>
                      <a:pt x="29" y="33"/>
                    </a:cubicBezTo>
                    <a:cubicBezTo>
                      <a:pt x="32" y="29"/>
                      <a:pt x="32" y="29"/>
                      <a:pt x="32" y="29"/>
                    </a:cubicBezTo>
                    <a:cubicBezTo>
                      <a:pt x="33" y="28"/>
                      <a:pt x="34" y="26"/>
                      <a:pt x="35" y="25"/>
                    </a:cubicBezTo>
                    <a:cubicBezTo>
                      <a:pt x="38" y="21"/>
                      <a:pt x="38" y="21"/>
                      <a:pt x="38" y="21"/>
                    </a:cubicBezTo>
                    <a:cubicBezTo>
                      <a:pt x="39" y="20"/>
                      <a:pt x="40" y="18"/>
                      <a:pt x="41" y="17"/>
                    </a:cubicBezTo>
                    <a:cubicBezTo>
                      <a:pt x="42" y="14"/>
                      <a:pt x="44" y="12"/>
                      <a:pt x="46" y="9"/>
                    </a:cubicBezTo>
                    <a:cubicBezTo>
                      <a:pt x="51" y="1"/>
                      <a:pt x="51" y="1"/>
                      <a:pt x="51" y="1"/>
                    </a:cubicBezTo>
                    <a:cubicBezTo>
                      <a:pt x="51" y="0"/>
                      <a:pt x="51" y="0"/>
                      <a:pt x="51" y="0"/>
                    </a:cubicBezTo>
                    <a:cubicBezTo>
                      <a:pt x="51" y="0"/>
                      <a:pt x="51" y="0"/>
                      <a:pt x="51" y="0"/>
                    </a:cubicBezTo>
                    <a:cubicBezTo>
                      <a:pt x="106" y="0"/>
                      <a:pt x="106" y="0"/>
                      <a:pt x="106" y="0"/>
                    </a:cubicBezTo>
                    <a:cubicBezTo>
                      <a:pt x="107" y="0"/>
                      <a:pt x="107" y="0"/>
                      <a:pt x="107" y="0"/>
                    </a:cubicBezTo>
                    <a:cubicBezTo>
                      <a:pt x="107" y="1"/>
                      <a:pt x="107" y="1"/>
                      <a:pt x="107" y="1"/>
                    </a:cubicBezTo>
                    <a:cubicBezTo>
                      <a:pt x="107" y="377"/>
                      <a:pt x="107" y="377"/>
                      <a:pt x="107" y="377"/>
                    </a:cubicBezTo>
                    <a:cubicBezTo>
                      <a:pt x="106" y="376"/>
                      <a:pt x="106" y="376"/>
                      <a:pt x="106" y="376"/>
                    </a:cubicBezTo>
                    <a:cubicBezTo>
                      <a:pt x="130" y="376"/>
                      <a:pt x="130" y="376"/>
                      <a:pt x="130" y="376"/>
                    </a:cubicBezTo>
                    <a:cubicBezTo>
                      <a:pt x="130" y="376"/>
                      <a:pt x="130" y="376"/>
                      <a:pt x="130" y="376"/>
                    </a:cubicBezTo>
                    <a:cubicBezTo>
                      <a:pt x="130" y="377"/>
                      <a:pt x="130" y="377"/>
                      <a:pt x="130" y="377"/>
                    </a:cubicBezTo>
                    <a:cubicBezTo>
                      <a:pt x="130" y="462"/>
                      <a:pt x="130" y="462"/>
                      <a:pt x="130" y="462"/>
                    </a:cubicBezTo>
                    <a:cubicBezTo>
                      <a:pt x="130" y="462"/>
                      <a:pt x="130" y="462"/>
                      <a:pt x="130" y="462"/>
                    </a:cubicBezTo>
                    <a:cubicBezTo>
                      <a:pt x="130" y="462"/>
                      <a:pt x="130" y="462"/>
                      <a:pt x="130" y="462"/>
                    </a:cubicBezTo>
                    <a:lnTo>
                      <a:pt x="1" y="462"/>
                    </a:lnTo>
                    <a:close/>
                    <a:moveTo>
                      <a:pt x="1" y="462"/>
                    </a:moveTo>
                    <a:cubicBezTo>
                      <a:pt x="130" y="461"/>
                      <a:pt x="130" y="461"/>
                      <a:pt x="130" y="461"/>
                    </a:cubicBezTo>
                    <a:cubicBezTo>
                      <a:pt x="129" y="462"/>
                      <a:pt x="129" y="462"/>
                      <a:pt x="129" y="462"/>
                    </a:cubicBezTo>
                    <a:cubicBezTo>
                      <a:pt x="129" y="377"/>
                      <a:pt x="129" y="377"/>
                      <a:pt x="129" y="377"/>
                    </a:cubicBezTo>
                    <a:cubicBezTo>
                      <a:pt x="130" y="377"/>
                      <a:pt x="130" y="377"/>
                      <a:pt x="130" y="377"/>
                    </a:cubicBezTo>
                    <a:cubicBezTo>
                      <a:pt x="106" y="377"/>
                      <a:pt x="106" y="377"/>
                      <a:pt x="106" y="377"/>
                    </a:cubicBezTo>
                    <a:cubicBezTo>
                      <a:pt x="106" y="377"/>
                      <a:pt x="106" y="377"/>
                      <a:pt x="106" y="377"/>
                    </a:cubicBezTo>
                    <a:cubicBezTo>
                      <a:pt x="106" y="377"/>
                      <a:pt x="106" y="377"/>
                      <a:pt x="106" y="377"/>
                    </a:cubicBezTo>
                    <a:cubicBezTo>
                      <a:pt x="105" y="1"/>
                      <a:pt x="105" y="1"/>
                      <a:pt x="105" y="1"/>
                    </a:cubicBezTo>
                    <a:cubicBezTo>
                      <a:pt x="106" y="2"/>
                      <a:pt x="106" y="2"/>
                      <a:pt x="106" y="2"/>
                    </a:cubicBezTo>
                    <a:cubicBezTo>
                      <a:pt x="51" y="2"/>
                      <a:pt x="51" y="2"/>
                      <a:pt x="51" y="2"/>
                    </a:cubicBezTo>
                    <a:cubicBezTo>
                      <a:pt x="52" y="1"/>
                      <a:pt x="52" y="1"/>
                      <a:pt x="52" y="1"/>
                    </a:cubicBezTo>
                    <a:cubicBezTo>
                      <a:pt x="47" y="10"/>
                      <a:pt x="47" y="10"/>
                      <a:pt x="47" y="10"/>
                    </a:cubicBezTo>
                    <a:cubicBezTo>
                      <a:pt x="45" y="13"/>
                      <a:pt x="44" y="15"/>
                      <a:pt x="42" y="18"/>
                    </a:cubicBezTo>
                    <a:cubicBezTo>
                      <a:pt x="41" y="19"/>
                      <a:pt x="40" y="21"/>
                      <a:pt x="39" y="22"/>
                    </a:cubicBezTo>
                    <a:cubicBezTo>
                      <a:pt x="36" y="26"/>
                      <a:pt x="36" y="26"/>
                      <a:pt x="36" y="26"/>
                    </a:cubicBezTo>
                    <a:cubicBezTo>
                      <a:pt x="35" y="27"/>
                      <a:pt x="34" y="29"/>
                      <a:pt x="33" y="30"/>
                    </a:cubicBezTo>
                    <a:cubicBezTo>
                      <a:pt x="30" y="34"/>
                      <a:pt x="30" y="34"/>
                      <a:pt x="30" y="34"/>
                    </a:cubicBezTo>
                    <a:cubicBezTo>
                      <a:pt x="28" y="36"/>
                      <a:pt x="26" y="38"/>
                      <a:pt x="24" y="41"/>
                    </a:cubicBezTo>
                    <a:cubicBezTo>
                      <a:pt x="21" y="43"/>
                      <a:pt x="19" y="45"/>
                      <a:pt x="17" y="47"/>
                    </a:cubicBezTo>
                    <a:cubicBezTo>
                      <a:pt x="14" y="49"/>
                      <a:pt x="12" y="51"/>
                      <a:pt x="9" y="53"/>
                    </a:cubicBezTo>
                    <a:cubicBezTo>
                      <a:pt x="1" y="59"/>
                      <a:pt x="1" y="59"/>
                      <a:pt x="1" y="59"/>
                    </a:cubicBezTo>
                    <a:cubicBezTo>
                      <a:pt x="2" y="59"/>
                      <a:pt x="2" y="59"/>
                      <a:pt x="2" y="59"/>
                    </a:cubicBezTo>
                    <a:cubicBezTo>
                      <a:pt x="2" y="106"/>
                      <a:pt x="2" y="106"/>
                      <a:pt x="2" y="106"/>
                    </a:cubicBezTo>
                    <a:cubicBezTo>
                      <a:pt x="1" y="105"/>
                      <a:pt x="1" y="105"/>
                      <a:pt x="1" y="105"/>
                    </a:cubicBezTo>
                    <a:cubicBezTo>
                      <a:pt x="24" y="105"/>
                      <a:pt x="24" y="105"/>
                      <a:pt x="24" y="105"/>
                    </a:cubicBezTo>
                    <a:cubicBezTo>
                      <a:pt x="25" y="105"/>
                      <a:pt x="25" y="105"/>
                      <a:pt x="25" y="105"/>
                    </a:cubicBezTo>
                    <a:cubicBezTo>
                      <a:pt x="25" y="106"/>
                      <a:pt x="25" y="106"/>
                      <a:pt x="25" y="106"/>
                    </a:cubicBezTo>
                    <a:cubicBezTo>
                      <a:pt x="25" y="377"/>
                      <a:pt x="25" y="377"/>
                      <a:pt x="25" y="377"/>
                    </a:cubicBezTo>
                    <a:cubicBezTo>
                      <a:pt x="25" y="377"/>
                      <a:pt x="25" y="377"/>
                      <a:pt x="25" y="377"/>
                    </a:cubicBezTo>
                    <a:cubicBezTo>
                      <a:pt x="24" y="377"/>
                      <a:pt x="24" y="377"/>
                      <a:pt x="24" y="377"/>
                    </a:cubicBezTo>
                    <a:cubicBezTo>
                      <a:pt x="1" y="377"/>
                      <a:pt x="1" y="377"/>
                      <a:pt x="1" y="377"/>
                    </a:cubicBezTo>
                    <a:cubicBezTo>
                      <a:pt x="1" y="377"/>
                      <a:pt x="1" y="377"/>
                      <a:pt x="1" y="377"/>
                    </a:cubicBezTo>
                    <a:lnTo>
                      <a:pt x="1" y="4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5F7797"/>
                  </a:solidFill>
                  <a:cs typeface="+mn-ea"/>
                  <a:sym typeface="+mn-lt"/>
                </a:endParaRPr>
              </a:p>
            </p:txBody>
          </p:sp>
          <p:sp>
            <p:nvSpPr>
              <p:cNvPr id="54" name="Freeform 275"/>
              <p:cNvSpPr>
                <a:spLocks noEditPoints="1"/>
              </p:cNvSpPr>
              <p:nvPr/>
            </p:nvSpPr>
            <p:spPr bwMode="auto">
              <a:xfrm>
                <a:off x="2065338" y="5640388"/>
                <a:ext cx="430213" cy="1417638"/>
              </a:xfrm>
              <a:custGeom>
                <a:avLst/>
                <a:gdLst>
                  <a:gd name="T0" fmla="*/ 4 w 133"/>
                  <a:gd name="T1" fmla="*/ 395 h 437"/>
                  <a:gd name="T2" fmla="*/ 3 w 133"/>
                  <a:gd name="T3" fmla="*/ 354 h 437"/>
                  <a:gd name="T4" fmla="*/ 28 w 133"/>
                  <a:gd name="T5" fmla="*/ 354 h 437"/>
                  <a:gd name="T6" fmla="*/ 25 w 133"/>
                  <a:gd name="T7" fmla="*/ 292 h 437"/>
                  <a:gd name="T8" fmla="*/ 23 w 133"/>
                  <a:gd name="T9" fmla="*/ 102 h 437"/>
                  <a:gd name="T10" fmla="*/ 5 w 133"/>
                  <a:gd name="T11" fmla="*/ 107 h 437"/>
                  <a:gd name="T12" fmla="*/ 0 w 133"/>
                  <a:gd name="T13" fmla="*/ 102 h 437"/>
                  <a:gd name="T14" fmla="*/ 0 w 133"/>
                  <a:gd name="T15" fmla="*/ 56 h 437"/>
                  <a:gd name="T16" fmla="*/ 10 w 133"/>
                  <a:gd name="T17" fmla="*/ 49 h 437"/>
                  <a:gd name="T18" fmla="*/ 16 w 133"/>
                  <a:gd name="T19" fmla="*/ 44 h 437"/>
                  <a:gd name="T20" fmla="*/ 26 w 133"/>
                  <a:gd name="T21" fmla="*/ 35 h 437"/>
                  <a:gd name="T22" fmla="*/ 29 w 133"/>
                  <a:gd name="T23" fmla="*/ 31 h 437"/>
                  <a:gd name="T24" fmla="*/ 35 w 133"/>
                  <a:gd name="T25" fmla="*/ 24 h 437"/>
                  <a:gd name="T26" fmla="*/ 40 w 133"/>
                  <a:gd name="T27" fmla="*/ 17 h 437"/>
                  <a:gd name="T28" fmla="*/ 50 w 133"/>
                  <a:gd name="T29" fmla="*/ 2 h 437"/>
                  <a:gd name="T30" fmla="*/ 54 w 133"/>
                  <a:gd name="T31" fmla="*/ 0 h 437"/>
                  <a:gd name="T32" fmla="*/ 112 w 133"/>
                  <a:gd name="T33" fmla="*/ 0 h 437"/>
                  <a:gd name="T34" fmla="*/ 112 w 133"/>
                  <a:gd name="T35" fmla="*/ 180 h 437"/>
                  <a:gd name="T36" fmla="*/ 110 w 133"/>
                  <a:gd name="T37" fmla="*/ 355 h 437"/>
                  <a:gd name="T38" fmla="*/ 130 w 133"/>
                  <a:gd name="T39" fmla="*/ 352 h 437"/>
                  <a:gd name="T40" fmla="*/ 133 w 133"/>
                  <a:gd name="T41" fmla="*/ 355 h 437"/>
                  <a:gd name="T42" fmla="*/ 132 w 133"/>
                  <a:gd name="T43" fmla="*/ 437 h 437"/>
                  <a:gd name="T44" fmla="*/ 67 w 133"/>
                  <a:gd name="T45" fmla="*/ 436 h 437"/>
                  <a:gd name="T46" fmla="*/ 5 w 133"/>
                  <a:gd name="T47" fmla="*/ 435 h 437"/>
                  <a:gd name="T48" fmla="*/ 36 w 133"/>
                  <a:gd name="T49" fmla="*/ 434 h 437"/>
                  <a:gd name="T50" fmla="*/ 130 w 133"/>
                  <a:gd name="T51" fmla="*/ 433 h 437"/>
                  <a:gd name="T52" fmla="*/ 127 w 133"/>
                  <a:gd name="T53" fmla="*/ 355 h 437"/>
                  <a:gd name="T54" fmla="*/ 107 w 133"/>
                  <a:gd name="T55" fmla="*/ 359 h 437"/>
                  <a:gd name="T56" fmla="*/ 104 w 133"/>
                  <a:gd name="T57" fmla="*/ 355 h 437"/>
                  <a:gd name="T58" fmla="*/ 102 w 133"/>
                  <a:gd name="T59" fmla="*/ 180 h 437"/>
                  <a:gd name="T60" fmla="*/ 107 w 133"/>
                  <a:gd name="T61" fmla="*/ 9 h 437"/>
                  <a:gd name="T62" fmla="*/ 58 w 133"/>
                  <a:gd name="T63" fmla="*/ 7 h 437"/>
                  <a:gd name="T64" fmla="*/ 48 w 133"/>
                  <a:gd name="T65" fmla="*/ 23 h 437"/>
                  <a:gd name="T66" fmla="*/ 42 w 133"/>
                  <a:gd name="T67" fmla="*/ 30 h 437"/>
                  <a:gd name="T68" fmla="*/ 36 w 133"/>
                  <a:gd name="T69" fmla="*/ 38 h 437"/>
                  <a:gd name="T70" fmla="*/ 33 w 133"/>
                  <a:gd name="T71" fmla="*/ 41 h 437"/>
                  <a:gd name="T72" fmla="*/ 23 w 133"/>
                  <a:gd name="T73" fmla="*/ 51 h 437"/>
                  <a:gd name="T74" fmla="*/ 7 w 133"/>
                  <a:gd name="T75" fmla="*/ 62 h 437"/>
                  <a:gd name="T76" fmla="*/ 9 w 133"/>
                  <a:gd name="T77" fmla="*/ 102 h 437"/>
                  <a:gd name="T78" fmla="*/ 28 w 133"/>
                  <a:gd name="T79" fmla="*/ 98 h 437"/>
                  <a:gd name="T80" fmla="*/ 32 w 133"/>
                  <a:gd name="T81" fmla="*/ 102 h 437"/>
                  <a:gd name="T82" fmla="*/ 30 w 133"/>
                  <a:gd name="T83" fmla="*/ 292 h 437"/>
                  <a:gd name="T84" fmla="*/ 29 w 133"/>
                  <a:gd name="T85" fmla="*/ 357 h 437"/>
                  <a:gd name="T86" fmla="*/ 5 w 133"/>
                  <a:gd name="T87" fmla="*/ 357 h 437"/>
                  <a:gd name="T88" fmla="*/ 6 w 133"/>
                  <a:gd name="T89" fmla="*/ 39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3" h="437">
                    <a:moveTo>
                      <a:pt x="5" y="435"/>
                    </a:moveTo>
                    <a:cubicBezTo>
                      <a:pt x="4" y="395"/>
                      <a:pt x="4" y="395"/>
                      <a:pt x="4" y="395"/>
                    </a:cubicBezTo>
                    <a:cubicBezTo>
                      <a:pt x="3" y="355"/>
                      <a:pt x="3" y="355"/>
                      <a:pt x="3" y="355"/>
                    </a:cubicBezTo>
                    <a:cubicBezTo>
                      <a:pt x="3" y="354"/>
                      <a:pt x="3" y="354"/>
                      <a:pt x="3" y="354"/>
                    </a:cubicBezTo>
                    <a:cubicBezTo>
                      <a:pt x="5" y="354"/>
                      <a:pt x="5" y="354"/>
                      <a:pt x="5" y="354"/>
                    </a:cubicBezTo>
                    <a:cubicBezTo>
                      <a:pt x="28" y="354"/>
                      <a:pt x="28" y="354"/>
                      <a:pt x="28" y="354"/>
                    </a:cubicBezTo>
                    <a:cubicBezTo>
                      <a:pt x="26" y="355"/>
                      <a:pt x="26" y="355"/>
                      <a:pt x="26" y="355"/>
                    </a:cubicBezTo>
                    <a:cubicBezTo>
                      <a:pt x="25" y="334"/>
                      <a:pt x="25" y="313"/>
                      <a:pt x="25" y="292"/>
                    </a:cubicBezTo>
                    <a:cubicBezTo>
                      <a:pt x="24" y="229"/>
                      <a:pt x="24" y="229"/>
                      <a:pt x="24" y="229"/>
                    </a:cubicBezTo>
                    <a:cubicBezTo>
                      <a:pt x="24" y="187"/>
                      <a:pt x="23" y="144"/>
                      <a:pt x="23" y="102"/>
                    </a:cubicBezTo>
                    <a:cubicBezTo>
                      <a:pt x="28" y="107"/>
                      <a:pt x="28" y="107"/>
                      <a:pt x="28" y="107"/>
                    </a:cubicBezTo>
                    <a:cubicBezTo>
                      <a:pt x="5" y="107"/>
                      <a:pt x="5" y="107"/>
                      <a:pt x="5" y="107"/>
                    </a:cubicBezTo>
                    <a:cubicBezTo>
                      <a:pt x="0" y="107"/>
                      <a:pt x="0" y="107"/>
                      <a:pt x="0" y="107"/>
                    </a:cubicBezTo>
                    <a:cubicBezTo>
                      <a:pt x="0" y="102"/>
                      <a:pt x="0" y="102"/>
                      <a:pt x="0" y="102"/>
                    </a:cubicBezTo>
                    <a:cubicBezTo>
                      <a:pt x="0" y="58"/>
                      <a:pt x="0" y="58"/>
                      <a:pt x="0" y="58"/>
                    </a:cubicBezTo>
                    <a:cubicBezTo>
                      <a:pt x="0" y="56"/>
                      <a:pt x="0" y="56"/>
                      <a:pt x="0" y="56"/>
                    </a:cubicBezTo>
                    <a:cubicBezTo>
                      <a:pt x="2" y="54"/>
                      <a:pt x="2" y="54"/>
                      <a:pt x="2" y="54"/>
                    </a:cubicBezTo>
                    <a:cubicBezTo>
                      <a:pt x="10" y="49"/>
                      <a:pt x="10" y="49"/>
                      <a:pt x="10" y="49"/>
                    </a:cubicBezTo>
                    <a:cubicBezTo>
                      <a:pt x="13" y="46"/>
                      <a:pt x="13" y="46"/>
                      <a:pt x="13" y="46"/>
                    </a:cubicBezTo>
                    <a:cubicBezTo>
                      <a:pt x="14" y="45"/>
                      <a:pt x="15" y="45"/>
                      <a:pt x="16" y="44"/>
                    </a:cubicBezTo>
                    <a:cubicBezTo>
                      <a:pt x="19" y="42"/>
                      <a:pt x="21" y="40"/>
                      <a:pt x="23" y="38"/>
                    </a:cubicBezTo>
                    <a:cubicBezTo>
                      <a:pt x="26" y="35"/>
                      <a:pt x="26" y="35"/>
                      <a:pt x="26" y="35"/>
                    </a:cubicBezTo>
                    <a:cubicBezTo>
                      <a:pt x="27" y="34"/>
                      <a:pt x="27" y="33"/>
                      <a:pt x="28" y="33"/>
                    </a:cubicBezTo>
                    <a:cubicBezTo>
                      <a:pt x="29" y="31"/>
                      <a:pt x="29" y="31"/>
                      <a:pt x="29" y="31"/>
                    </a:cubicBezTo>
                    <a:cubicBezTo>
                      <a:pt x="32" y="28"/>
                      <a:pt x="32" y="28"/>
                      <a:pt x="32" y="28"/>
                    </a:cubicBezTo>
                    <a:cubicBezTo>
                      <a:pt x="33" y="27"/>
                      <a:pt x="34" y="25"/>
                      <a:pt x="35" y="24"/>
                    </a:cubicBezTo>
                    <a:cubicBezTo>
                      <a:pt x="37" y="21"/>
                      <a:pt x="37" y="21"/>
                      <a:pt x="37" y="21"/>
                    </a:cubicBezTo>
                    <a:cubicBezTo>
                      <a:pt x="38" y="20"/>
                      <a:pt x="39" y="18"/>
                      <a:pt x="40" y="17"/>
                    </a:cubicBezTo>
                    <a:cubicBezTo>
                      <a:pt x="42" y="15"/>
                      <a:pt x="43" y="12"/>
                      <a:pt x="45" y="10"/>
                    </a:cubicBezTo>
                    <a:cubicBezTo>
                      <a:pt x="50" y="2"/>
                      <a:pt x="50" y="2"/>
                      <a:pt x="50" y="2"/>
                    </a:cubicBezTo>
                    <a:cubicBezTo>
                      <a:pt x="51" y="0"/>
                      <a:pt x="51" y="0"/>
                      <a:pt x="51" y="0"/>
                    </a:cubicBezTo>
                    <a:cubicBezTo>
                      <a:pt x="54" y="0"/>
                      <a:pt x="54" y="0"/>
                      <a:pt x="54" y="0"/>
                    </a:cubicBezTo>
                    <a:cubicBezTo>
                      <a:pt x="107" y="0"/>
                      <a:pt x="107" y="0"/>
                      <a:pt x="107" y="0"/>
                    </a:cubicBezTo>
                    <a:cubicBezTo>
                      <a:pt x="112" y="0"/>
                      <a:pt x="112" y="0"/>
                      <a:pt x="112" y="0"/>
                    </a:cubicBezTo>
                    <a:cubicBezTo>
                      <a:pt x="112" y="4"/>
                      <a:pt x="112" y="4"/>
                      <a:pt x="112" y="4"/>
                    </a:cubicBezTo>
                    <a:cubicBezTo>
                      <a:pt x="112" y="180"/>
                      <a:pt x="112" y="180"/>
                      <a:pt x="112" y="180"/>
                    </a:cubicBezTo>
                    <a:cubicBezTo>
                      <a:pt x="111" y="268"/>
                      <a:pt x="111" y="268"/>
                      <a:pt x="111" y="268"/>
                    </a:cubicBezTo>
                    <a:cubicBezTo>
                      <a:pt x="110" y="355"/>
                      <a:pt x="110" y="355"/>
                      <a:pt x="110" y="355"/>
                    </a:cubicBezTo>
                    <a:cubicBezTo>
                      <a:pt x="107" y="352"/>
                      <a:pt x="107" y="352"/>
                      <a:pt x="107" y="352"/>
                    </a:cubicBezTo>
                    <a:cubicBezTo>
                      <a:pt x="130" y="352"/>
                      <a:pt x="130" y="352"/>
                      <a:pt x="130" y="352"/>
                    </a:cubicBezTo>
                    <a:cubicBezTo>
                      <a:pt x="133" y="352"/>
                      <a:pt x="133" y="352"/>
                      <a:pt x="133" y="352"/>
                    </a:cubicBezTo>
                    <a:cubicBezTo>
                      <a:pt x="133" y="355"/>
                      <a:pt x="133" y="355"/>
                      <a:pt x="133" y="355"/>
                    </a:cubicBezTo>
                    <a:cubicBezTo>
                      <a:pt x="132" y="382"/>
                      <a:pt x="132" y="408"/>
                      <a:pt x="132" y="435"/>
                    </a:cubicBezTo>
                    <a:cubicBezTo>
                      <a:pt x="132" y="437"/>
                      <a:pt x="132" y="437"/>
                      <a:pt x="132" y="437"/>
                    </a:cubicBezTo>
                    <a:cubicBezTo>
                      <a:pt x="130" y="437"/>
                      <a:pt x="130" y="437"/>
                      <a:pt x="130" y="437"/>
                    </a:cubicBezTo>
                    <a:cubicBezTo>
                      <a:pt x="67" y="436"/>
                      <a:pt x="67" y="436"/>
                      <a:pt x="67" y="436"/>
                    </a:cubicBezTo>
                    <a:cubicBezTo>
                      <a:pt x="36" y="436"/>
                      <a:pt x="36" y="436"/>
                      <a:pt x="36" y="436"/>
                    </a:cubicBezTo>
                    <a:lnTo>
                      <a:pt x="5" y="435"/>
                    </a:lnTo>
                    <a:close/>
                    <a:moveTo>
                      <a:pt x="5" y="435"/>
                    </a:moveTo>
                    <a:cubicBezTo>
                      <a:pt x="36" y="434"/>
                      <a:pt x="36" y="434"/>
                      <a:pt x="36" y="434"/>
                    </a:cubicBezTo>
                    <a:cubicBezTo>
                      <a:pt x="67" y="434"/>
                      <a:pt x="67" y="434"/>
                      <a:pt x="67" y="434"/>
                    </a:cubicBezTo>
                    <a:cubicBezTo>
                      <a:pt x="130" y="433"/>
                      <a:pt x="130" y="433"/>
                      <a:pt x="130" y="433"/>
                    </a:cubicBezTo>
                    <a:cubicBezTo>
                      <a:pt x="128" y="435"/>
                      <a:pt x="128" y="435"/>
                      <a:pt x="128" y="435"/>
                    </a:cubicBezTo>
                    <a:cubicBezTo>
                      <a:pt x="127" y="408"/>
                      <a:pt x="127" y="382"/>
                      <a:pt x="127" y="355"/>
                    </a:cubicBezTo>
                    <a:cubicBezTo>
                      <a:pt x="130" y="358"/>
                      <a:pt x="130" y="358"/>
                      <a:pt x="130" y="358"/>
                    </a:cubicBezTo>
                    <a:cubicBezTo>
                      <a:pt x="107" y="359"/>
                      <a:pt x="107" y="359"/>
                      <a:pt x="107" y="359"/>
                    </a:cubicBezTo>
                    <a:cubicBezTo>
                      <a:pt x="104" y="359"/>
                      <a:pt x="104" y="359"/>
                      <a:pt x="104" y="359"/>
                    </a:cubicBezTo>
                    <a:cubicBezTo>
                      <a:pt x="104" y="355"/>
                      <a:pt x="104" y="355"/>
                      <a:pt x="104" y="355"/>
                    </a:cubicBezTo>
                    <a:cubicBezTo>
                      <a:pt x="103" y="268"/>
                      <a:pt x="103" y="268"/>
                      <a:pt x="103" y="268"/>
                    </a:cubicBezTo>
                    <a:cubicBezTo>
                      <a:pt x="102" y="180"/>
                      <a:pt x="102" y="180"/>
                      <a:pt x="102" y="180"/>
                    </a:cubicBezTo>
                    <a:cubicBezTo>
                      <a:pt x="102" y="4"/>
                      <a:pt x="102" y="4"/>
                      <a:pt x="102" y="4"/>
                    </a:cubicBezTo>
                    <a:cubicBezTo>
                      <a:pt x="107" y="9"/>
                      <a:pt x="107" y="9"/>
                      <a:pt x="107" y="9"/>
                    </a:cubicBezTo>
                    <a:cubicBezTo>
                      <a:pt x="54" y="9"/>
                      <a:pt x="54" y="9"/>
                      <a:pt x="54" y="9"/>
                    </a:cubicBezTo>
                    <a:cubicBezTo>
                      <a:pt x="58" y="7"/>
                      <a:pt x="58" y="7"/>
                      <a:pt x="58" y="7"/>
                    </a:cubicBezTo>
                    <a:cubicBezTo>
                      <a:pt x="53" y="15"/>
                      <a:pt x="53" y="15"/>
                      <a:pt x="53" y="15"/>
                    </a:cubicBezTo>
                    <a:cubicBezTo>
                      <a:pt x="51" y="17"/>
                      <a:pt x="50" y="20"/>
                      <a:pt x="48" y="23"/>
                    </a:cubicBezTo>
                    <a:cubicBezTo>
                      <a:pt x="47" y="24"/>
                      <a:pt x="46" y="25"/>
                      <a:pt x="45" y="26"/>
                    </a:cubicBezTo>
                    <a:cubicBezTo>
                      <a:pt x="42" y="30"/>
                      <a:pt x="42" y="30"/>
                      <a:pt x="42" y="30"/>
                    </a:cubicBezTo>
                    <a:cubicBezTo>
                      <a:pt x="41" y="32"/>
                      <a:pt x="40" y="33"/>
                      <a:pt x="39" y="34"/>
                    </a:cubicBezTo>
                    <a:cubicBezTo>
                      <a:pt x="36" y="38"/>
                      <a:pt x="36" y="38"/>
                      <a:pt x="36" y="38"/>
                    </a:cubicBezTo>
                    <a:cubicBezTo>
                      <a:pt x="35" y="39"/>
                      <a:pt x="35" y="39"/>
                      <a:pt x="35" y="39"/>
                    </a:cubicBezTo>
                    <a:cubicBezTo>
                      <a:pt x="34" y="40"/>
                      <a:pt x="34" y="40"/>
                      <a:pt x="33" y="41"/>
                    </a:cubicBezTo>
                    <a:cubicBezTo>
                      <a:pt x="30" y="44"/>
                      <a:pt x="30" y="44"/>
                      <a:pt x="30" y="44"/>
                    </a:cubicBezTo>
                    <a:cubicBezTo>
                      <a:pt x="27" y="47"/>
                      <a:pt x="25" y="49"/>
                      <a:pt x="23" y="51"/>
                    </a:cubicBezTo>
                    <a:cubicBezTo>
                      <a:pt x="20" y="53"/>
                      <a:pt x="18" y="55"/>
                      <a:pt x="15" y="57"/>
                    </a:cubicBezTo>
                    <a:cubicBezTo>
                      <a:pt x="7" y="62"/>
                      <a:pt x="7" y="62"/>
                      <a:pt x="7" y="62"/>
                    </a:cubicBezTo>
                    <a:cubicBezTo>
                      <a:pt x="9" y="58"/>
                      <a:pt x="9" y="58"/>
                      <a:pt x="9" y="58"/>
                    </a:cubicBezTo>
                    <a:cubicBezTo>
                      <a:pt x="9" y="102"/>
                      <a:pt x="9" y="102"/>
                      <a:pt x="9" y="102"/>
                    </a:cubicBezTo>
                    <a:cubicBezTo>
                      <a:pt x="5" y="98"/>
                      <a:pt x="5" y="98"/>
                      <a:pt x="5" y="98"/>
                    </a:cubicBezTo>
                    <a:cubicBezTo>
                      <a:pt x="28" y="98"/>
                      <a:pt x="28" y="98"/>
                      <a:pt x="28" y="98"/>
                    </a:cubicBezTo>
                    <a:cubicBezTo>
                      <a:pt x="32" y="98"/>
                      <a:pt x="32" y="98"/>
                      <a:pt x="32" y="98"/>
                    </a:cubicBezTo>
                    <a:cubicBezTo>
                      <a:pt x="32" y="102"/>
                      <a:pt x="32" y="102"/>
                      <a:pt x="32" y="102"/>
                    </a:cubicBezTo>
                    <a:cubicBezTo>
                      <a:pt x="32" y="144"/>
                      <a:pt x="31" y="187"/>
                      <a:pt x="31" y="229"/>
                    </a:cubicBezTo>
                    <a:cubicBezTo>
                      <a:pt x="30" y="292"/>
                      <a:pt x="30" y="292"/>
                      <a:pt x="30" y="292"/>
                    </a:cubicBezTo>
                    <a:cubicBezTo>
                      <a:pt x="30" y="313"/>
                      <a:pt x="30" y="334"/>
                      <a:pt x="29" y="355"/>
                    </a:cubicBezTo>
                    <a:cubicBezTo>
                      <a:pt x="29" y="357"/>
                      <a:pt x="29" y="357"/>
                      <a:pt x="29" y="357"/>
                    </a:cubicBezTo>
                    <a:cubicBezTo>
                      <a:pt x="28" y="357"/>
                      <a:pt x="28" y="357"/>
                      <a:pt x="28" y="357"/>
                    </a:cubicBezTo>
                    <a:cubicBezTo>
                      <a:pt x="5" y="357"/>
                      <a:pt x="5" y="357"/>
                      <a:pt x="5" y="357"/>
                    </a:cubicBezTo>
                    <a:cubicBezTo>
                      <a:pt x="6" y="355"/>
                      <a:pt x="6" y="355"/>
                      <a:pt x="6" y="355"/>
                    </a:cubicBezTo>
                    <a:cubicBezTo>
                      <a:pt x="6" y="395"/>
                      <a:pt x="6" y="395"/>
                      <a:pt x="6" y="395"/>
                    </a:cubicBezTo>
                    <a:lnTo>
                      <a:pt x="5" y="4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5F7797"/>
                  </a:solidFill>
                  <a:cs typeface="+mn-ea"/>
                  <a:sym typeface="+mn-lt"/>
                </a:endParaRPr>
              </a:p>
            </p:txBody>
          </p:sp>
        </p:grpSp>
        <p:grpSp>
          <p:nvGrpSpPr>
            <p:cNvPr id="15" name="组合 14"/>
            <p:cNvGrpSpPr/>
            <p:nvPr/>
          </p:nvGrpSpPr>
          <p:grpSpPr>
            <a:xfrm>
              <a:off x="6448227" y="3038863"/>
              <a:ext cx="475127" cy="875457"/>
              <a:chOff x="2665413" y="5559425"/>
              <a:chExt cx="887413" cy="1635125"/>
            </a:xfrm>
            <a:solidFill>
              <a:schemeClr val="accent1"/>
            </a:solidFill>
          </p:grpSpPr>
          <p:sp>
            <p:nvSpPr>
              <p:cNvPr id="39" name="Freeform 276"/>
              <p:cNvSpPr/>
              <p:nvPr/>
            </p:nvSpPr>
            <p:spPr bwMode="auto">
              <a:xfrm>
                <a:off x="3192463" y="6653213"/>
                <a:ext cx="260350" cy="149225"/>
              </a:xfrm>
              <a:custGeom>
                <a:avLst/>
                <a:gdLst>
                  <a:gd name="T0" fmla="*/ 12 w 80"/>
                  <a:gd name="T1" fmla="*/ 46 h 46"/>
                  <a:gd name="T2" fmla="*/ 12 w 80"/>
                  <a:gd name="T3" fmla="*/ 46 h 46"/>
                  <a:gd name="T4" fmla="*/ 11 w 80"/>
                  <a:gd name="T5" fmla="*/ 45 h 46"/>
                  <a:gd name="T6" fmla="*/ 36 w 80"/>
                  <a:gd name="T7" fmla="*/ 28 h 46"/>
                  <a:gd name="T8" fmla="*/ 56 w 80"/>
                  <a:gd name="T9" fmla="*/ 14 h 46"/>
                  <a:gd name="T10" fmla="*/ 32 w 80"/>
                  <a:gd name="T11" fmla="*/ 28 h 46"/>
                  <a:gd name="T12" fmla="*/ 30 w 80"/>
                  <a:gd name="T13" fmla="*/ 29 h 46"/>
                  <a:gd name="T14" fmla="*/ 30 w 80"/>
                  <a:gd name="T15" fmla="*/ 29 h 46"/>
                  <a:gd name="T16" fmla="*/ 27 w 80"/>
                  <a:gd name="T17" fmla="*/ 18 h 46"/>
                  <a:gd name="T18" fmla="*/ 15 w 80"/>
                  <a:gd name="T19" fmla="*/ 25 h 46"/>
                  <a:gd name="T20" fmla="*/ 14 w 80"/>
                  <a:gd name="T21" fmla="*/ 25 h 46"/>
                  <a:gd name="T22" fmla="*/ 32 w 80"/>
                  <a:gd name="T23" fmla="*/ 2 h 46"/>
                  <a:gd name="T24" fmla="*/ 28 w 80"/>
                  <a:gd name="T25" fmla="*/ 4 h 46"/>
                  <a:gd name="T26" fmla="*/ 25 w 80"/>
                  <a:gd name="T27" fmla="*/ 3 h 46"/>
                  <a:gd name="T28" fmla="*/ 1 w 80"/>
                  <a:gd name="T29" fmla="*/ 18 h 46"/>
                  <a:gd name="T30" fmla="*/ 1 w 80"/>
                  <a:gd name="T31" fmla="*/ 17 h 46"/>
                  <a:gd name="T32" fmla="*/ 0 w 80"/>
                  <a:gd name="T33" fmla="*/ 17 h 46"/>
                  <a:gd name="T34" fmla="*/ 25 w 80"/>
                  <a:gd name="T35" fmla="*/ 3 h 46"/>
                  <a:gd name="T36" fmla="*/ 26 w 80"/>
                  <a:gd name="T37" fmla="*/ 2 h 46"/>
                  <a:gd name="T38" fmla="*/ 28 w 80"/>
                  <a:gd name="T39" fmla="*/ 3 h 46"/>
                  <a:gd name="T40" fmla="*/ 33 w 80"/>
                  <a:gd name="T41" fmla="*/ 0 h 46"/>
                  <a:gd name="T42" fmla="*/ 34 w 80"/>
                  <a:gd name="T43" fmla="*/ 0 h 46"/>
                  <a:gd name="T44" fmla="*/ 34 w 80"/>
                  <a:gd name="T45" fmla="*/ 1 h 46"/>
                  <a:gd name="T46" fmla="*/ 16 w 80"/>
                  <a:gd name="T47" fmla="*/ 23 h 46"/>
                  <a:gd name="T48" fmla="*/ 27 w 80"/>
                  <a:gd name="T49" fmla="*/ 17 h 46"/>
                  <a:gd name="T50" fmla="*/ 28 w 80"/>
                  <a:gd name="T51" fmla="*/ 17 h 46"/>
                  <a:gd name="T52" fmla="*/ 28 w 80"/>
                  <a:gd name="T53" fmla="*/ 17 h 46"/>
                  <a:gd name="T54" fmla="*/ 31 w 80"/>
                  <a:gd name="T55" fmla="*/ 28 h 46"/>
                  <a:gd name="T56" fmla="*/ 32 w 80"/>
                  <a:gd name="T57" fmla="*/ 28 h 46"/>
                  <a:gd name="T58" fmla="*/ 66 w 80"/>
                  <a:gd name="T59" fmla="*/ 8 h 46"/>
                  <a:gd name="T60" fmla="*/ 66 w 80"/>
                  <a:gd name="T61" fmla="*/ 7 h 46"/>
                  <a:gd name="T62" fmla="*/ 66 w 80"/>
                  <a:gd name="T63" fmla="*/ 7 h 46"/>
                  <a:gd name="T64" fmla="*/ 67 w 80"/>
                  <a:gd name="T65" fmla="*/ 7 h 46"/>
                  <a:gd name="T66" fmla="*/ 67 w 80"/>
                  <a:gd name="T67" fmla="*/ 8 h 46"/>
                  <a:gd name="T68" fmla="*/ 67 w 80"/>
                  <a:gd name="T69" fmla="*/ 8 h 46"/>
                  <a:gd name="T70" fmla="*/ 66 w 80"/>
                  <a:gd name="T71" fmla="*/ 9 h 46"/>
                  <a:gd name="T72" fmla="*/ 17 w 80"/>
                  <a:gd name="T73" fmla="*/ 42 h 46"/>
                  <a:gd name="T74" fmla="*/ 79 w 80"/>
                  <a:gd name="T75" fmla="*/ 6 h 46"/>
                  <a:gd name="T76" fmla="*/ 80 w 80"/>
                  <a:gd name="T77" fmla="*/ 6 h 46"/>
                  <a:gd name="T78" fmla="*/ 80 w 80"/>
                  <a:gd name="T79" fmla="*/ 6 h 46"/>
                  <a:gd name="T80" fmla="*/ 12 w 80"/>
                  <a:gd name="T8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 h="46">
                    <a:moveTo>
                      <a:pt x="12" y="46"/>
                    </a:moveTo>
                    <a:cubicBezTo>
                      <a:pt x="12" y="46"/>
                      <a:pt x="12" y="46"/>
                      <a:pt x="12" y="46"/>
                    </a:cubicBezTo>
                    <a:cubicBezTo>
                      <a:pt x="11" y="46"/>
                      <a:pt x="11" y="45"/>
                      <a:pt x="11" y="45"/>
                    </a:cubicBezTo>
                    <a:cubicBezTo>
                      <a:pt x="11" y="45"/>
                      <a:pt x="11" y="45"/>
                      <a:pt x="36" y="28"/>
                    </a:cubicBezTo>
                    <a:cubicBezTo>
                      <a:pt x="42" y="24"/>
                      <a:pt x="48" y="19"/>
                      <a:pt x="56" y="14"/>
                    </a:cubicBezTo>
                    <a:cubicBezTo>
                      <a:pt x="51" y="17"/>
                      <a:pt x="43" y="22"/>
                      <a:pt x="32" y="28"/>
                    </a:cubicBezTo>
                    <a:cubicBezTo>
                      <a:pt x="31" y="29"/>
                      <a:pt x="31" y="29"/>
                      <a:pt x="30" y="29"/>
                    </a:cubicBezTo>
                    <a:cubicBezTo>
                      <a:pt x="30" y="29"/>
                      <a:pt x="30" y="29"/>
                      <a:pt x="30" y="29"/>
                    </a:cubicBezTo>
                    <a:cubicBezTo>
                      <a:pt x="30" y="29"/>
                      <a:pt x="30" y="29"/>
                      <a:pt x="27" y="18"/>
                    </a:cubicBezTo>
                    <a:cubicBezTo>
                      <a:pt x="15" y="25"/>
                      <a:pt x="15" y="25"/>
                      <a:pt x="15" y="25"/>
                    </a:cubicBezTo>
                    <a:cubicBezTo>
                      <a:pt x="15" y="25"/>
                      <a:pt x="15" y="25"/>
                      <a:pt x="14" y="25"/>
                    </a:cubicBezTo>
                    <a:cubicBezTo>
                      <a:pt x="14" y="24"/>
                      <a:pt x="14" y="24"/>
                      <a:pt x="32" y="2"/>
                    </a:cubicBezTo>
                    <a:cubicBezTo>
                      <a:pt x="28" y="4"/>
                      <a:pt x="28" y="4"/>
                      <a:pt x="28" y="4"/>
                    </a:cubicBezTo>
                    <a:cubicBezTo>
                      <a:pt x="25" y="3"/>
                      <a:pt x="25" y="3"/>
                      <a:pt x="25" y="3"/>
                    </a:cubicBezTo>
                    <a:cubicBezTo>
                      <a:pt x="1" y="18"/>
                      <a:pt x="1" y="18"/>
                      <a:pt x="1" y="18"/>
                    </a:cubicBezTo>
                    <a:cubicBezTo>
                      <a:pt x="1" y="17"/>
                      <a:pt x="1" y="17"/>
                      <a:pt x="1" y="17"/>
                    </a:cubicBezTo>
                    <a:cubicBezTo>
                      <a:pt x="0" y="17"/>
                      <a:pt x="0" y="17"/>
                      <a:pt x="0" y="17"/>
                    </a:cubicBezTo>
                    <a:cubicBezTo>
                      <a:pt x="1" y="17"/>
                      <a:pt x="25" y="3"/>
                      <a:pt x="25" y="3"/>
                    </a:cubicBezTo>
                    <a:cubicBezTo>
                      <a:pt x="25" y="2"/>
                      <a:pt x="25" y="2"/>
                      <a:pt x="26" y="2"/>
                    </a:cubicBezTo>
                    <a:cubicBezTo>
                      <a:pt x="28" y="3"/>
                      <a:pt x="28" y="3"/>
                      <a:pt x="28" y="3"/>
                    </a:cubicBezTo>
                    <a:cubicBezTo>
                      <a:pt x="28" y="3"/>
                      <a:pt x="31" y="1"/>
                      <a:pt x="33" y="0"/>
                    </a:cubicBezTo>
                    <a:cubicBezTo>
                      <a:pt x="33" y="0"/>
                      <a:pt x="34" y="0"/>
                      <a:pt x="34" y="0"/>
                    </a:cubicBezTo>
                    <a:cubicBezTo>
                      <a:pt x="34" y="0"/>
                      <a:pt x="34" y="1"/>
                      <a:pt x="34" y="1"/>
                    </a:cubicBezTo>
                    <a:cubicBezTo>
                      <a:pt x="28" y="8"/>
                      <a:pt x="19" y="19"/>
                      <a:pt x="16" y="23"/>
                    </a:cubicBezTo>
                    <a:cubicBezTo>
                      <a:pt x="19" y="22"/>
                      <a:pt x="24" y="19"/>
                      <a:pt x="27" y="17"/>
                    </a:cubicBezTo>
                    <a:cubicBezTo>
                      <a:pt x="27" y="17"/>
                      <a:pt x="27" y="17"/>
                      <a:pt x="28" y="17"/>
                    </a:cubicBezTo>
                    <a:cubicBezTo>
                      <a:pt x="28" y="17"/>
                      <a:pt x="28" y="17"/>
                      <a:pt x="28" y="17"/>
                    </a:cubicBezTo>
                    <a:cubicBezTo>
                      <a:pt x="29" y="20"/>
                      <a:pt x="30" y="26"/>
                      <a:pt x="31" y="28"/>
                    </a:cubicBezTo>
                    <a:cubicBezTo>
                      <a:pt x="31" y="28"/>
                      <a:pt x="31" y="28"/>
                      <a:pt x="32" y="28"/>
                    </a:cubicBezTo>
                    <a:cubicBezTo>
                      <a:pt x="59" y="11"/>
                      <a:pt x="65" y="8"/>
                      <a:pt x="66" y="8"/>
                    </a:cubicBezTo>
                    <a:cubicBezTo>
                      <a:pt x="66" y="7"/>
                      <a:pt x="66" y="7"/>
                      <a:pt x="66" y="7"/>
                    </a:cubicBezTo>
                    <a:cubicBezTo>
                      <a:pt x="66" y="7"/>
                      <a:pt x="66" y="7"/>
                      <a:pt x="66" y="7"/>
                    </a:cubicBezTo>
                    <a:cubicBezTo>
                      <a:pt x="67" y="7"/>
                      <a:pt x="67" y="7"/>
                      <a:pt x="67" y="7"/>
                    </a:cubicBezTo>
                    <a:cubicBezTo>
                      <a:pt x="67" y="7"/>
                      <a:pt x="67" y="7"/>
                      <a:pt x="67" y="8"/>
                    </a:cubicBezTo>
                    <a:cubicBezTo>
                      <a:pt x="67" y="8"/>
                      <a:pt x="67" y="8"/>
                      <a:pt x="67" y="8"/>
                    </a:cubicBezTo>
                    <a:cubicBezTo>
                      <a:pt x="67" y="8"/>
                      <a:pt x="67" y="8"/>
                      <a:pt x="66" y="9"/>
                    </a:cubicBezTo>
                    <a:cubicBezTo>
                      <a:pt x="42" y="25"/>
                      <a:pt x="25" y="36"/>
                      <a:pt x="17" y="42"/>
                    </a:cubicBezTo>
                    <a:cubicBezTo>
                      <a:pt x="31" y="34"/>
                      <a:pt x="64" y="14"/>
                      <a:pt x="79" y="6"/>
                    </a:cubicBezTo>
                    <a:cubicBezTo>
                      <a:pt x="79" y="5"/>
                      <a:pt x="80" y="6"/>
                      <a:pt x="80" y="6"/>
                    </a:cubicBezTo>
                    <a:cubicBezTo>
                      <a:pt x="80" y="6"/>
                      <a:pt x="80" y="6"/>
                      <a:pt x="80" y="6"/>
                    </a:cubicBezTo>
                    <a:cubicBezTo>
                      <a:pt x="16" y="44"/>
                      <a:pt x="12" y="46"/>
                      <a:pt x="12"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5F7797"/>
                  </a:solidFill>
                  <a:cs typeface="+mn-ea"/>
                  <a:sym typeface="+mn-lt"/>
                </a:endParaRPr>
              </a:p>
            </p:txBody>
          </p:sp>
          <p:sp>
            <p:nvSpPr>
              <p:cNvPr id="40" name="Freeform 277"/>
              <p:cNvSpPr/>
              <p:nvPr/>
            </p:nvSpPr>
            <p:spPr bwMode="auto">
              <a:xfrm>
                <a:off x="2982913" y="6192838"/>
                <a:ext cx="554038" cy="320675"/>
              </a:xfrm>
              <a:custGeom>
                <a:avLst/>
                <a:gdLst>
                  <a:gd name="T0" fmla="*/ 53 w 171"/>
                  <a:gd name="T1" fmla="*/ 98 h 99"/>
                  <a:gd name="T2" fmla="*/ 53 w 171"/>
                  <a:gd name="T3" fmla="*/ 98 h 99"/>
                  <a:gd name="T4" fmla="*/ 114 w 171"/>
                  <a:gd name="T5" fmla="*/ 58 h 99"/>
                  <a:gd name="T6" fmla="*/ 114 w 171"/>
                  <a:gd name="T7" fmla="*/ 55 h 99"/>
                  <a:gd name="T8" fmla="*/ 41 w 171"/>
                  <a:gd name="T9" fmla="*/ 97 h 99"/>
                  <a:gd name="T10" fmla="*/ 41 w 171"/>
                  <a:gd name="T11" fmla="*/ 97 h 99"/>
                  <a:gd name="T12" fmla="*/ 41 w 171"/>
                  <a:gd name="T13" fmla="*/ 96 h 99"/>
                  <a:gd name="T14" fmla="*/ 24 w 171"/>
                  <a:gd name="T15" fmla="*/ 95 h 99"/>
                  <a:gd name="T16" fmla="*/ 24 w 171"/>
                  <a:gd name="T17" fmla="*/ 95 h 99"/>
                  <a:gd name="T18" fmla="*/ 24 w 171"/>
                  <a:gd name="T19" fmla="*/ 94 h 99"/>
                  <a:gd name="T20" fmla="*/ 44 w 171"/>
                  <a:gd name="T21" fmla="*/ 79 h 99"/>
                  <a:gd name="T22" fmla="*/ 145 w 171"/>
                  <a:gd name="T23" fmla="*/ 6 h 99"/>
                  <a:gd name="T24" fmla="*/ 1 w 171"/>
                  <a:gd name="T25" fmla="*/ 89 h 99"/>
                  <a:gd name="T26" fmla="*/ 1 w 171"/>
                  <a:gd name="T27" fmla="*/ 88 h 99"/>
                  <a:gd name="T28" fmla="*/ 1 w 171"/>
                  <a:gd name="T29" fmla="*/ 88 h 99"/>
                  <a:gd name="T30" fmla="*/ 152 w 171"/>
                  <a:gd name="T31" fmla="*/ 0 h 99"/>
                  <a:gd name="T32" fmla="*/ 153 w 171"/>
                  <a:gd name="T33" fmla="*/ 0 h 99"/>
                  <a:gd name="T34" fmla="*/ 153 w 171"/>
                  <a:gd name="T35" fmla="*/ 0 h 99"/>
                  <a:gd name="T36" fmla="*/ 31 w 171"/>
                  <a:gd name="T37" fmla="*/ 90 h 99"/>
                  <a:gd name="T38" fmla="*/ 144 w 171"/>
                  <a:gd name="T39" fmla="*/ 25 h 99"/>
                  <a:gd name="T40" fmla="*/ 144 w 171"/>
                  <a:gd name="T41" fmla="*/ 25 h 99"/>
                  <a:gd name="T42" fmla="*/ 144 w 171"/>
                  <a:gd name="T43" fmla="*/ 26 h 99"/>
                  <a:gd name="T44" fmla="*/ 114 w 171"/>
                  <a:gd name="T45" fmla="*/ 54 h 99"/>
                  <a:gd name="T46" fmla="*/ 170 w 171"/>
                  <a:gd name="T47" fmla="*/ 21 h 99"/>
                  <a:gd name="T48" fmla="*/ 114 w 171"/>
                  <a:gd name="T49" fmla="*/ 59 h 99"/>
                  <a:gd name="T50" fmla="*/ 158 w 171"/>
                  <a:gd name="T51" fmla="*/ 37 h 99"/>
                  <a:gd name="T52" fmla="*/ 158 w 171"/>
                  <a:gd name="T53" fmla="*/ 38 h 99"/>
                  <a:gd name="T54" fmla="*/ 118 w 171"/>
                  <a:gd name="T55" fmla="*/ 77 h 99"/>
                  <a:gd name="T56" fmla="*/ 119 w 171"/>
                  <a:gd name="T57" fmla="*/ 78 h 99"/>
                  <a:gd name="T58" fmla="*/ 117 w 171"/>
                  <a:gd name="T59" fmla="*/ 82 h 99"/>
                  <a:gd name="T60" fmla="*/ 117 w 171"/>
                  <a:gd name="T61" fmla="*/ 82 h 99"/>
                  <a:gd name="T62" fmla="*/ 109 w 171"/>
                  <a:gd name="T63" fmla="*/ 89 h 99"/>
                  <a:gd name="T64" fmla="*/ 105 w 171"/>
                  <a:gd name="T65" fmla="*/ 90 h 99"/>
                  <a:gd name="T66" fmla="*/ 106 w 171"/>
                  <a:gd name="T67" fmla="*/ 90 h 99"/>
                  <a:gd name="T68" fmla="*/ 112 w 171"/>
                  <a:gd name="T69" fmla="*/ 85 h 99"/>
                  <a:gd name="T70" fmla="*/ 116 w 171"/>
                  <a:gd name="T71" fmla="*/ 79 h 99"/>
                  <a:gd name="T72" fmla="*/ 99 w 171"/>
                  <a:gd name="T73" fmla="*/ 89 h 99"/>
                  <a:gd name="T74" fmla="*/ 98 w 171"/>
                  <a:gd name="T75" fmla="*/ 89 h 99"/>
                  <a:gd name="T76" fmla="*/ 154 w 171"/>
                  <a:gd name="T77" fmla="*/ 41 h 99"/>
                  <a:gd name="T78" fmla="*/ 53 w 171"/>
                  <a:gd name="T79"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1" h="99">
                    <a:moveTo>
                      <a:pt x="53" y="99"/>
                    </a:moveTo>
                    <a:cubicBezTo>
                      <a:pt x="53" y="99"/>
                      <a:pt x="53" y="99"/>
                      <a:pt x="53" y="98"/>
                    </a:cubicBezTo>
                    <a:cubicBezTo>
                      <a:pt x="53" y="98"/>
                      <a:pt x="53" y="98"/>
                      <a:pt x="53" y="98"/>
                    </a:cubicBezTo>
                    <a:cubicBezTo>
                      <a:pt x="53" y="98"/>
                      <a:pt x="53" y="98"/>
                      <a:pt x="53" y="98"/>
                    </a:cubicBezTo>
                    <a:cubicBezTo>
                      <a:pt x="53" y="98"/>
                      <a:pt x="53" y="98"/>
                      <a:pt x="53" y="98"/>
                    </a:cubicBezTo>
                    <a:cubicBezTo>
                      <a:pt x="55" y="96"/>
                      <a:pt x="64" y="90"/>
                      <a:pt x="114" y="58"/>
                    </a:cubicBezTo>
                    <a:cubicBezTo>
                      <a:pt x="134" y="45"/>
                      <a:pt x="154" y="32"/>
                      <a:pt x="164" y="26"/>
                    </a:cubicBezTo>
                    <a:cubicBezTo>
                      <a:pt x="154" y="31"/>
                      <a:pt x="134" y="43"/>
                      <a:pt x="114" y="55"/>
                    </a:cubicBezTo>
                    <a:cubicBezTo>
                      <a:pt x="60" y="86"/>
                      <a:pt x="44" y="96"/>
                      <a:pt x="41" y="97"/>
                    </a:cubicBezTo>
                    <a:cubicBezTo>
                      <a:pt x="41" y="97"/>
                      <a:pt x="41" y="97"/>
                      <a:pt x="41" y="97"/>
                    </a:cubicBezTo>
                    <a:cubicBezTo>
                      <a:pt x="41" y="97"/>
                      <a:pt x="41" y="97"/>
                      <a:pt x="41" y="97"/>
                    </a:cubicBezTo>
                    <a:cubicBezTo>
                      <a:pt x="41" y="97"/>
                      <a:pt x="41" y="97"/>
                      <a:pt x="41" y="97"/>
                    </a:cubicBezTo>
                    <a:cubicBezTo>
                      <a:pt x="41" y="97"/>
                      <a:pt x="41" y="97"/>
                      <a:pt x="41" y="96"/>
                    </a:cubicBezTo>
                    <a:cubicBezTo>
                      <a:pt x="40" y="96"/>
                      <a:pt x="40" y="96"/>
                      <a:pt x="41" y="96"/>
                    </a:cubicBezTo>
                    <a:cubicBezTo>
                      <a:pt x="137" y="30"/>
                      <a:pt x="137" y="30"/>
                      <a:pt x="137" y="30"/>
                    </a:cubicBezTo>
                    <a:cubicBezTo>
                      <a:pt x="116" y="41"/>
                      <a:pt x="58" y="75"/>
                      <a:pt x="24" y="95"/>
                    </a:cubicBezTo>
                    <a:cubicBezTo>
                      <a:pt x="24" y="95"/>
                      <a:pt x="24" y="95"/>
                      <a:pt x="24" y="95"/>
                    </a:cubicBezTo>
                    <a:cubicBezTo>
                      <a:pt x="24" y="95"/>
                      <a:pt x="24" y="95"/>
                      <a:pt x="24" y="95"/>
                    </a:cubicBezTo>
                    <a:cubicBezTo>
                      <a:pt x="24" y="94"/>
                      <a:pt x="24" y="94"/>
                      <a:pt x="24" y="94"/>
                    </a:cubicBezTo>
                    <a:cubicBezTo>
                      <a:pt x="24" y="94"/>
                      <a:pt x="24" y="94"/>
                      <a:pt x="24" y="94"/>
                    </a:cubicBezTo>
                    <a:cubicBezTo>
                      <a:pt x="24" y="94"/>
                      <a:pt x="24" y="94"/>
                      <a:pt x="24" y="94"/>
                    </a:cubicBezTo>
                    <a:cubicBezTo>
                      <a:pt x="25" y="93"/>
                      <a:pt x="30" y="89"/>
                      <a:pt x="44" y="79"/>
                    </a:cubicBezTo>
                    <a:cubicBezTo>
                      <a:pt x="55" y="71"/>
                      <a:pt x="70" y="60"/>
                      <a:pt x="88" y="47"/>
                    </a:cubicBezTo>
                    <a:cubicBezTo>
                      <a:pt x="111" y="30"/>
                      <a:pt x="134" y="14"/>
                      <a:pt x="145" y="6"/>
                    </a:cubicBezTo>
                    <a:cubicBezTo>
                      <a:pt x="142" y="7"/>
                      <a:pt x="138" y="10"/>
                      <a:pt x="134" y="12"/>
                    </a:cubicBezTo>
                    <a:cubicBezTo>
                      <a:pt x="41" y="67"/>
                      <a:pt x="3" y="89"/>
                      <a:pt x="1" y="89"/>
                    </a:cubicBezTo>
                    <a:cubicBezTo>
                      <a:pt x="1" y="89"/>
                      <a:pt x="1" y="89"/>
                      <a:pt x="1" y="89"/>
                    </a:cubicBezTo>
                    <a:cubicBezTo>
                      <a:pt x="1" y="89"/>
                      <a:pt x="1" y="89"/>
                      <a:pt x="1" y="88"/>
                    </a:cubicBezTo>
                    <a:cubicBezTo>
                      <a:pt x="0" y="88"/>
                      <a:pt x="0" y="88"/>
                      <a:pt x="1" y="88"/>
                    </a:cubicBezTo>
                    <a:cubicBezTo>
                      <a:pt x="1" y="88"/>
                      <a:pt x="1" y="88"/>
                      <a:pt x="1" y="88"/>
                    </a:cubicBezTo>
                    <a:cubicBezTo>
                      <a:pt x="5" y="87"/>
                      <a:pt x="95" y="34"/>
                      <a:pt x="134" y="11"/>
                    </a:cubicBezTo>
                    <a:cubicBezTo>
                      <a:pt x="147" y="3"/>
                      <a:pt x="151" y="1"/>
                      <a:pt x="152" y="0"/>
                    </a:cubicBezTo>
                    <a:cubicBezTo>
                      <a:pt x="153" y="0"/>
                      <a:pt x="153" y="0"/>
                      <a:pt x="153" y="0"/>
                    </a:cubicBezTo>
                    <a:cubicBezTo>
                      <a:pt x="153" y="0"/>
                      <a:pt x="153" y="0"/>
                      <a:pt x="153" y="0"/>
                    </a:cubicBezTo>
                    <a:cubicBezTo>
                      <a:pt x="153" y="0"/>
                      <a:pt x="153" y="0"/>
                      <a:pt x="153" y="0"/>
                    </a:cubicBezTo>
                    <a:cubicBezTo>
                      <a:pt x="153" y="0"/>
                      <a:pt x="153" y="0"/>
                      <a:pt x="153" y="0"/>
                    </a:cubicBezTo>
                    <a:cubicBezTo>
                      <a:pt x="153" y="1"/>
                      <a:pt x="153" y="1"/>
                      <a:pt x="153" y="1"/>
                    </a:cubicBezTo>
                    <a:cubicBezTo>
                      <a:pt x="116" y="28"/>
                      <a:pt x="51" y="75"/>
                      <a:pt x="31" y="90"/>
                    </a:cubicBezTo>
                    <a:cubicBezTo>
                      <a:pt x="81" y="61"/>
                      <a:pt x="137" y="28"/>
                      <a:pt x="143" y="25"/>
                    </a:cubicBezTo>
                    <a:cubicBezTo>
                      <a:pt x="144" y="25"/>
                      <a:pt x="144" y="25"/>
                      <a:pt x="144" y="25"/>
                    </a:cubicBezTo>
                    <a:cubicBezTo>
                      <a:pt x="144" y="25"/>
                      <a:pt x="144" y="25"/>
                      <a:pt x="144" y="25"/>
                    </a:cubicBezTo>
                    <a:cubicBezTo>
                      <a:pt x="144" y="25"/>
                      <a:pt x="144" y="25"/>
                      <a:pt x="144" y="25"/>
                    </a:cubicBezTo>
                    <a:cubicBezTo>
                      <a:pt x="144" y="25"/>
                      <a:pt x="144" y="25"/>
                      <a:pt x="144" y="25"/>
                    </a:cubicBezTo>
                    <a:cubicBezTo>
                      <a:pt x="144" y="25"/>
                      <a:pt x="144" y="25"/>
                      <a:pt x="144" y="26"/>
                    </a:cubicBezTo>
                    <a:cubicBezTo>
                      <a:pt x="48" y="92"/>
                      <a:pt x="48" y="92"/>
                      <a:pt x="48" y="92"/>
                    </a:cubicBezTo>
                    <a:cubicBezTo>
                      <a:pt x="60" y="85"/>
                      <a:pt x="89" y="68"/>
                      <a:pt x="114" y="54"/>
                    </a:cubicBezTo>
                    <a:cubicBezTo>
                      <a:pt x="163" y="25"/>
                      <a:pt x="170" y="21"/>
                      <a:pt x="170" y="21"/>
                    </a:cubicBezTo>
                    <a:cubicBezTo>
                      <a:pt x="170" y="21"/>
                      <a:pt x="170" y="21"/>
                      <a:pt x="170" y="21"/>
                    </a:cubicBezTo>
                    <a:cubicBezTo>
                      <a:pt x="170" y="21"/>
                      <a:pt x="171" y="21"/>
                      <a:pt x="171" y="21"/>
                    </a:cubicBezTo>
                    <a:cubicBezTo>
                      <a:pt x="171" y="22"/>
                      <a:pt x="171" y="22"/>
                      <a:pt x="114" y="59"/>
                    </a:cubicBezTo>
                    <a:cubicBezTo>
                      <a:pt x="94" y="72"/>
                      <a:pt x="73" y="85"/>
                      <a:pt x="61" y="93"/>
                    </a:cubicBezTo>
                    <a:cubicBezTo>
                      <a:pt x="158" y="37"/>
                      <a:pt x="158" y="37"/>
                      <a:pt x="158" y="37"/>
                    </a:cubicBezTo>
                    <a:cubicBezTo>
                      <a:pt x="158" y="37"/>
                      <a:pt x="158" y="37"/>
                      <a:pt x="158" y="37"/>
                    </a:cubicBezTo>
                    <a:cubicBezTo>
                      <a:pt x="159" y="38"/>
                      <a:pt x="159" y="38"/>
                      <a:pt x="158" y="38"/>
                    </a:cubicBezTo>
                    <a:cubicBezTo>
                      <a:pt x="102" y="86"/>
                      <a:pt x="102" y="86"/>
                      <a:pt x="102" y="86"/>
                    </a:cubicBezTo>
                    <a:cubicBezTo>
                      <a:pt x="106" y="84"/>
                      <a:pt x="113" y="80"/>
                      <a:pt x="118" y="77"/>
                    </a:cubicBezTo>
                    <a:cubicBezTo>
                      <a:pt x="118" y="77"/>
                      <a:pt x="118" y="77"/>
                      <a:pt x="119" y="77"/>
                    </a:cubicBezTo>
                    <a:cubicBezTo>
                      <a:pt x="119" y="77"/>
                      <a:pt x="119" y="77"/>
                      <a:pt x="119" y="78"/>
                    </a:cubicBezTo>
                    <a:cubicBezTo>
                      <a:pt x="114" y="83"/>
                      <a:pt x="114" y="83"/>
                      <a:pt x="114" y="83"/>
                    </a:cubicBezTo>
                    <a:cubicBezTo>
                      <a:pt x="117" y="82"/>
                      <a:pt x="117" y="82"/>
                      <a:pt x="117" y="82"/>
                    </a:cubicBezTo>
                    <a:cubicBezTo>
                      <a:pt x="117" y="82"/>
                      <a:pt x="117" y="82"/>
                      <a:pt x="117" y="82"/>
                    </a:cubicBezTo>
                    <a:cubicBezTo>
                      <a:pt x="118" y="82"/>
                      <a:pt x="117" y="82"/>
                      <a:pt x="117" y="82"/>
                    </a:cubicBezTo>
                    <a:cubicBezTo>
                      <a:pt x="115" y="84"/>
                      <a:pt x="112" y="86"/>
                      <a:pt x="109" y="88"/>
                    </a:cubicBezTo>
                    <a:cubicBezTo>
                      <a:pt x="109" y="88"/>
                      <a:pt x="109" y="88"/>
                      <a:pt x="109" y="89"/>
                    </a:cubicBezTo>
                    <a:cubicBezTo>
                      <a:pt x="106" y="90"/>
                      <a:pt x="106" y="90"/>
                      <a:pt x="106" y="90"/>
                    </a:cubicBezTo>
                    <a:cubicBezTo>
                      <a:pt x="106" y="90"/>
                      <a:pt x="105" y="90"/>
                      <a:pt x="105" y="90"/>
                    </a:cubicBezTo>
                    <a:cubicBezTo>
                      <a:pt x="105" y="90"/>
                      <a:pt x="105" y="90"/>
                      <a:pt x="106" y="90"/>
                    </a:cubicBezTo>
                    <a:cubicBezTo>
                      <a:pt x="106" y="90"/>
                      <a:pt x="106" y="90"/>
                      <a:pt x="106" y="90"/>
                    </a:cubicBezTo>
                    <a:cubicBezTo>
                      <a:pt x="106" y="89"/>
                      <a:pt x="106" y="89"/>
                      <a:pt x="106" y="89"/>
                    </a:cubicBezTo>
                    <a:cubicBezTo>
                      <a:pt x="107" y="89"/>
                      <a:pt x="108" y="88"/>
                      <a:pt x="112" y="85"/>
                    </a:cubicBezTo>
                    <a:cubicBezTo>
                      <a:pt x="111" y="85"/>
                      <a:pt x="111" y="85"/>
                      <a:pt x="112" y="85"/>
                    </a:cubicBezTo>
                    <a:cubicBezTo>
                      <a:pt x="116" y="79"/>
                      <a:pt x="116" y="79"/>
                      <a:pt x="116" y="79"/>
                    </a:cubicBezTo>
                    <a:cubicBezTo>
                      <a:pt x="103" y="87"/>
                      <a:pt x="100" y="89"/>
                      <a:pt x="99" y="89"/>
                    </a:cubicBezTo>
                    <a:cubicBezTo>
                      <a:pt x="99" y="89"/>
                      <a:pt x="99" y="89"/>
                      <a:pt x="99" y="89"/>
                    </a:cubicBezTo>
                    <a:cubicBezTo>
                      <a:pt x="98" y="89"/>
                      <a:pt x="98" y="89"/>
                      <a:pt x="98" y="89"/>
                    </a:cubicBezTo>
                    <a:cubicBezTo>
                      <a:pt x="98" y="89"/>
                      <a:pt x="98" y="89"/>
                      <a:pt x="98" y="89"/>
                    </a:cubicBezTo>
                    <a:cubicBezTo>
                      <a:pt x="98" y="89"/>
                      <a:pt x="98" y="89"/>
                      <a:pt x="98" y="88"/>
                    </a:cubicBezTo>
                    <a:cubicBezTo>
                      <a:pt x="154" y="41"/>
                      <a:pt x="154" y="41"/>
                      <a:pt x="154" y="41"/>
                    </a:cubicBezTo>
                    <a:cubicBezTo>
                      <a:pt x="54" y="99"/>
                      <a:pt x="54" y="99"/>
                      <a:pt x="54" y="99"/>
                    </a:cubicBezTo>
                    <a:cubicBezTo>
                      <a:pt x="53" y="99"/>
                      <a:pt x="53" y="99"/>
                      <a:pt x="53"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5F7797"/>
                  </a:solidFill>
                  <a:cs typeface="+mn-ea"/>
                  <a:sym typeface="+mn-lt"/>
                </a:endParaRPr>
              </a:p>
            </p:txBody>
          </p:sp>
          <p:sp>
            <p:nvSpPr>
              <p:cNvPr id="41" name="Freeform 278"/>
              <p:cNvSpPr/>
              <p:nvPr/>
            </p:nvSpPr>
            <p:spPr bwMode="auto">
              <a:xfrm>
                <a:off x="2674938" y="6084888"/>
                <a:ext cx="874713" cy="1000125"/>
              </a:xfrm>
              <a:custGeom>
                <a:avLst/>
                <a:gdLst>
                  <a:gd name="T0" fmla="*/ 185 w 270"/>
                  <a:gd name="T1" fmla="*/ 299 h 308"/>
                  <a:gd name="T2" fmla="*/ 259 w 270"/>
                  <a:gd name="T3" fmla="*/ 250 h 308"/>
                  <a:gd name="T4" fmla="*/ 257 w 270"/>
                  <a:gd name="T5" fmla="*/ 239 h 308"/>
                  <a:gd name="T6" fmla="*/ 167 w 270"/>
                  <a:gd name="T7" fmla="*/ 290 h 308"/>
                  <a:gd name="T8" fmla="*/ 139 w 270"/>
                  <a:gd name="T9" fmla="*/ 290 h 308"/>
                  <a:gd name="T10" fmla="*/ 123 w 270"/>
                  <a:gd name="T11" fmla="*/ 291 h 308"/>
                  <a:gd name="T12" fmla="*/ 97 w 270"/>
                  <a:gd name="T13" fmla="*/ 283 h 308"/>
                  <a:gd name="T14" fmla="*/ 90 w 270"/>
                  <a:gd name="T15" fmla="*/ 268 h 308"/>
                  <a:gd name="T16" fmla="*/ 59 w 270"/>
                  <a:gd name="T17" fmla="*/ 268 h 308"/>
                  <a:gd name="T18" fmla="*/ 14 w 270"/>
                  <a:gd name="T19" fmla="*/ 283 h 308"/>
                  <a:gd name="T20" fmla="*/ 114 w 270"/>
                  <a:gd name="T21" fmla="*/ 216 h 308"/>
                  <a:gd name="T22" fmla="*/ 4 w 270"/>
                  <a:gd name="T23" fmla="*/ 271 h 308"/>
                  <a:gd name="T24" fmla="*/ 19 w 270"/>
                  <a:gd name="T25" fmla="*/ 257 h 308"/>
                  <a:gd name="T26" fmla="*/ 83 w 270"/>
                  <a:gd name="T27" fmla="*/ 214 h 308"/>
                  <a:gd name="T28" fmla="*/ 7 w 270"/>
                  <a:gd name="T29" fmla="*/ 244 h 308"/>
                  <a:gd name="T30" fmla="*/ 13 w 270"/>
                  <a:gd name="T31" fmla="*/ 226 h 308"/>
                  <a:gd name="T32" fmla="*/ 68 w 270"/>
                  <a:gd name="T33" fmla="*/ 182 h 308"/>
                  <a:gd name="T34" fmla="*/ 11 w 270"/>
                  <a:gd name="T35" fmla="*/ 208 h 308"/>
                  <a:gd name="T36" fmla="*/ 22 w 270"/>
                  <a:gd name="T37" fmla="*/ 195 h 308"/>
                  <a:gd name="T38" fmla="*/ 23 w 270"/>
                  <a:gd name="T39" fmla="*/ 175 h 308"/>
                  <a:gd name="T40" fmla="*/ 12 w 270"/>
                  <a:gd name="T41" fmla="*/ 177 h 308"/>
                  <a:gd name="T42" fmla="*/ 11 w 270"/>
                  <a:gd name="T43" fmla="*/ 174 h 308"/>
                  <a:gd name="T44" fmla="*/ 165 w 270"/>
                  <a:gd name="T45" fmla="*/ 67 h 308"/>
                  <a:gd name="T46" fmla="*/ 20 w 270"/>
                  <a:gd name="T47" fmla="*/ 133 h 308"/>
                  <a:gd name="T48" fmla="*/ 21 w 270"/>
                  <a:gd name="T49" fmla="*/ 114 h 308"/>
                  <a:gd name="T50" fmla="*/ 19 w 270"/>
                  <a:gd name="T51" fmla="*/ 101 h 308"/>
                  <a:gd name="T52" fmla="*/ 92 w 270"/>
                  <a:gd name="T53" fmla="*/ 53 h 308"/>
                  <a:gd name="T54" fmla="*/ 19 w 270"/>
                  <a:gd name="T55" fmla="*/ 84 h 308"/>
                  <a:gd name="T56" fmla="*/ 77 w 270"/>
                  <a:gd name="T57" fmla="*/ 37 h 308"/>
                  <a:gd name="T58" fmla="*/ 110 w 270"/>
                  <a:gd name="T59" fmla="*/ 41 h 308"/>
                  <a:gd name="T60" fmla="*/ 23 w 270"/>
                  <a:gd name="T61" fmla="*/ 97 h 308"/>
                  <a:gd name="T62" fmla="*/ 131 w 270"/>
                  <a:gd name="T63" fmla="*/ 35 h 308"/>
                  <a:gd name="T64" fmla="*/ 24 w 270"/>
                  <a:gd name="T65" fmla="*/ 130 h 308"/>
                  <a:gd name="T66" fmla="*/ 251 w 270"/>
                  <a:gd name="T67" fmla="*/ 16 h 308"/>
                  <a:gd name="T68" fmla="*/ 173 w 270"/>
                  <a:gd name="T69" fmla="*/ 68 h 308"/>
                  <a:gd name="T70" fmla="*/ 89 w 270"/>
                  <a:gd name="T71" fmla="*/ 132 h 308"/>
                  <a:gd name="T72" fmla="*/ 84 w 270"/>
                  <a:gd name="T73" fmla="*/ 139 h 308"/>
                  <a:gd name="T74" fmla="*/ 85 w 270"/>
                  <a:gd name="T75" fmla="*/ 160 h 308"/>
                  <a:gd name="T76" fmla="*/ 107 w 270"/>
                  <a:gd name="T77" fmla="*/ 171 h 308"/>
                  <a:gd name="T78" fmla="*/ 83 w 270"/>
                  <a:gd name="T79" fmla="*/ 187 h 308"/>
                  <a:gd name="T80" fmla="*/ 110 w 270"/>
                  <a:gd name="T81" fmla="*/ 185 h 308"/>
                  <a:gd name="T82" fmla="*/ 105 w 270"/>
                  <a:gd name="T83" fmla="*/ 201 h 308"/>
                  <a:gd name="T84" fmla="*/ 104 w 270"/>
                  <a:gd name="T85" fmla="*/ 207 h 308"/>
                  <a:gd name="T86" fmla="*/ 102 w 270"/>
                  <a:gd name="T87" fmla="*/ 213 h 308"/>
                  <a:gd name="T88" fmla="*/ 64 w 270"/>
                  <a:gd name="T89" fmla="*/ 244 h 308"/>
                  <a:gd name="T90" fmla="*/ 126 w 270"/>
                  <a:gd name="T91" fmla="*/ 209 h 308"/>
                  <a:gd name="T92" fmla="*/ 128 w 270"/>
                  <a:gd name="T93" fmla="*/ 227 h 308"/>
                  <a:gd name="T94" fmla="*/ 159 w 270"/>
                  <a:gd name="T95" fmla="*/ 223 h 308"/>
                  <a:gd name="T96" fmla="*/ 247 w 270"/>
                  <a:gd name="T97" fmla="*/ 182 h 308"/>
                  <a:gd name="T98" fmla="*/ 256 w 270"/>
                  <a:gd name="T99" fmla="*/ 194 h 308"/>
                  <a:gd name="T100" fmla="*/ 157 w 270"/>
                  <a:gd name="T101" fmla="*/ 279 h 308"/>
                  <a:gd name="T102" fmla="*/ 203 w 270"/>
                  <a:gd name="T103" fmla="*/ 269 h 308"/>
                  <a:gd name="T104" fmla="*/ 270 w 270"/>
                  <a:gd name="T105" fmla="*/ 243 h 308"/>
                  <a:gd name="T106" fmla="*/ 249 w 270"/>
                  <a:gd name="T107" fmla="*/ 263 h 308"/>
                  <a:gd name="T108" fmla="*/ 229 w 270"/>
                  <a:gd name="T109" fmla="*/ 290 h 308"/>
                  <a:gd name="T110" fmla="*/ 264 w 270"/>
                  <a:gd name="T111" fmla="*/ 279 h 308"/>
                  <a:gd name="T112" fmla="*/ 261 w 270"/>
                  <a:gd name="T113" fmla="*/ 293 h 308"/>
                  <a:gd name="T114" fmla="*/ 239 w 270"/>
                  <a:gd name="T115" fmla="*/ 298 h 308"/>
                  <a:gd name="T116" fmla="*/ 201 w 270"/>
                  <a:gd name="T117"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0" h="308">
                    <a:moveTo>
                      <a:pt x="201" y="308"/>
                    </a:moveTo>
                    <a:cubicBezTo>
                      <a:pt x="201" y="308"/>
                      <a:pt x="201" y="308"/>
                      <a:pt x="200" y="307"/>
                    </a:cubicBezTo>
                    <a:cubicBezTo>
                      <a:pt x="200" y="307"/>
                      <a:pt x="200" y="307"/>
                      <a:pt x="201" y="307"/>
                    </a:cubicBezTo>
                    <a:cubicBezTo>
                      <a:pt x="218" y="292"/>
                      <a:pt x="249" y="267"/>
                      <a:pt x="259" y="258"/>
                    </a:cubicBezTo>
                    <a:cubicBezTo>
                      <a:pt x="185" y="300"/>
                      <a:pt x="185" y="300"/>
                      <a:pt x="185" y="300"/>
                    </a:cubicBezTo>
                    <a:cubicBezTo>
                      <a:pt x="185" y="300"/>
                      <a:pt x="185" y="300"/>
                      <a:pt x="185" y="300"/>
                    </a:cubicBezTo>
                    <a:cubicBezTo>
                      <a:pt x="185" y="300"/>
                      <a:pt x="185" y="300"/>
                      <a:pt x="185" y="300"/>
                    </a:cubicBezTo>
                    <a:cubicBezTo>
                      <a:pt x="185" y="300"/>
                      <a:pt x="185" y="300"/>
                      <a:pt x="185" y="299"/>
                    </a:cubicBezTo>
                    <a:cubicBezTo>
                      <a:pt x="185" y="299"/>
                      <a:pt x="185" y="299"/>
                      <a:pt x="185" y="299"/>
                    </a:cubicBezTo>
                    <a:cubicBezTo>
                      <a:pt x="185" y="299"/>
                      <a:pt x="185" y="299"/>
                      <a:pt x="185" y="299"/>
                    </a:cubicBezTo>
                    <a:cubicBezTo>
                      <a:pt x="186" y="299"/>
                      <a:pt x="188" y="298"/>
                      <a:pt x="192" y="295"/>
                    </a:cubicBezTo>
                    <a:cubicBezTo>
                      <a:pt x="194" y="294"/>
                      <a:pt x="196" y="293"/>
                      <a:pt x="198" y="292"/>
                    </a:cubicBezTo>
                    <a:cubicBezTo>
                      <a:pt x="198" y="292"/>
                      <a:pt x="198" y="292"/>
                      <a:pt x="198" y="292"/>
                    </a:cubicBezTo>
                    <a:cubicBezTo>
                      <a:pt x="197" y="292"/>
                      <a:pt x="197" y="292"/>
                      <a:pt x="198" y="291"/>
                    </a:cubicBezTo>
                    <a:cubicBezTo>
                      <a:pt x="198" y="291"/>
                      <a:pt x="198" y="291"/>
                      <a:pt x="198" y="291"/>
                    </a:cubicBezTo>
                    <a:cubicBezTo>
                      <a:pt x="198" y="291"/>
                      <a:pt x="198" y="291"/>
                      <a:pt x="198" y="291"/>
                    </a:cubicBezTo>
                    <a:cubicBezTo>
                      <a:pt x="199" y="290"/>
                      <a:pt x="207" y="285"/>
                      <a:pt x="239" y="263"/>
                    </a:cubicBezTo>
                    <a:cubicBezTo>
                      <a:pt x="246" y="258"/>
                      <a:pt x="254" y="253"/>
                      <a:pt x="259" y="250"/>
                    </a:cubicBezTo>
                    <a:cubicBezTo>
                      <a:pt x="208" y="280"/>
                      <a:pt x="179" y="296"/>
                      <a:pt x="175" y="298"/>
                    </a:cubicBezTo>
                    <a:cubicBezTo>
                      <a:pt x="175" y="298"/>
                      <a:pt x="175" y="298"/>
                      <a:pt x="175" y="298"/>
                    </a:cubicBezTo>
                    <a:cubicBezTo>
                      <a:pt x="175" y="298"/>
                      <a:pt x="175" y="298"/>
                      <a:pt x="175" y="298"/>
                    </a:cubicBezTo>
                    <a:cubicBezTo>
                      <a:pt x="175" y="298"/>
                      <a:pt x="175" y="298"/>
                      <a:pt x="175" y="298"/>
                    </a:cubicBezTo>
                    <a:cubicBezTo>
                      <a:pt x="175" y="298"/>
                      <a:pt x="174" y="298"/>
                      <a:pt x="174" y="298"/>
                    </a:cubicBezTo>
                    <a:cubicBezTo>
                      <a:pt x="174" y="298"/>
                      <a:pt x="174" y="298"/>
                      <a:pt x="178" y="295"/>
                    </a:cubicBezTo>
                    <a:cubicBezTo>
                      <a:pt x="181" y="293"/>
                      <a:pt x="184" y="290"/>
                      <a:pt x="188" y="287"/>
                    </a:cubicBezTo>
                    <a:cubicBezTo>
                      <a:pt x="197" y="281"/>
                      <a:pt x="208" y="274"/>
                      <a:pt x="219" y="266"/>
                    </a:cubicBezTo>
                    <a:cubicBezTo>
                      <a:pt x="234" y="255"/>
                      <a:pt x="249" y="245"/>
                      <a:pt x="257" y="239"/>
                    </a:cubicBezTo>
                    <a:cubicBezTo>
                      <a:pt x="246" y="245"/>
                      <a:pt x="223" y="259"/>
                      <a:pt x="204" y="270"/>
                    </a:cubicBezTo>
                    <a:cubicBezTo>
                      <a:pt x="174" y="287"/>
                      <a:pt x="168" y="290"/>
                      <a:pt x="167" y="291"/>
                    </a:cubicBezTo>
                    <a:cubicBezTo>
                      <a:pt x="167" y="291"/>
                      <a:pt x="167" y="291"/>
                      <a:pt x="167" y="291"/>
                    </a:cubicBezTo>
                    <a:cubicBezTo>
                      <a:pt x="167" y="291"/>
                      <a:pt x="167" y="291"/>
                      <a:pt x="167" y="291"/>
                    </a:cubicBezTo>
                    <a:cubicBezTo>
                      <a:pt x="167" y="291"/>
                      <a:pt x="167" y="291"/>
                      <a:pt x="167" y="291"/>
                    </a:cubicBezTo>
                    <a:cubicBezTo>
                      <a:pt x="167" y="291"/>
                      <a:pt x="166" y="291"/>
                      <a:pt x="166" y="291"/>
                    </a:cubicBezTo>
                    <a:cubicBezTo>
                      <a:pt x="166" y="291"/>
                      <a:pt x="166" y="291"/>
                      <a:pt x="167" y="290"/>
                    </a:cubicBezTo>
                    <a:cubicBezTo>
                      <a:pt x="167" y="290"/>
                      <a:pt x="167" y="290"/>
                      <a:pt x="167" y="290"/>
                    </a:cubicBezTo>
                    <a:cubicBezTo>
                      <a:pt x="167" y="290"/>
                      <a:pt x="167" y="290"/>
                      <a:pt x="167" y="290"/>
                    </a:cubicBezTo>
                    <a:cubicBezTo>
                      <a:pt x="167" y="290"/>
                      <a:pt x="168" y="289"/>
                      <a:pt x="171" y="287"/>
                    </a:cubicBezTo>
                    <a:cubicBezTo>
                      <a:pt x="173" y="285"/>
                      <a:pt x="177" y="282"/>
                      <a:pt x="182" y="279"/>
                    </a:cubicBezTo>
                    <a:cubicBezTo>
                      <a:pt x="191" y="272"/>
                      <a:pt x="204" y="262"/>
                      <a:pt x="216" y="253"/>
                    </a:cubicBezTo>
                    <a:cubicBezTo>
                      <a:pt x="235" y="239"/>
                      <a:pt x="253" y="225"/>
                      <a:pt x="262" y="219"/>
                    </a:cubicBezTo>
                    <a:cubicBezTo>
                      <a:pt x="247" y="228"/>
                      <a:pt x="199" y="255"/>
                      <a:pt x="169" y="273"/>
                    </a:cubicBezTo>
                    <a:cubicBezTo>
                      <a:pt x="160" y="278"/>
                      <a:pt x="153" y="282"/>
                      <a:pt x="148" y="286"/>
                    </a:cubicBezTo>
                    <a:cubicBezTo>
                      <a:pt x="143" y="288"/>
                      <a:pt x="141" y="290"/>
                      <a:pt x="140" y="290"/>
                    </a:cubicBezTo>
                    <a:cubicBezTo>
                      <a:pt x="139" y="290"/>
                      <a:pt x="139" y="290"/>
                      <a:pt x="139" y="290"/>
                    </a:cubicBezTo>
                    <a:cubicBezTo>
                      <a:pt x="139" y="290"/>
                      <a:pt x="139" y="290"/>
                      <a:pt x="139" y="290"/>
                    </a:cubicBezTo>
                    <a:cubicBezTo>
                      <a:pt x="139" y="291"/>
                      <a:pt x="139" y="290"/>
                      <a:pt x="138" y="290"/>
                    </a:cubicBezTo>
                    <a:cubicBezTo>
                      <a:pt x="138" y="290"/>
                      <a:pt x="138" y="290"/>
                      <a:pt x="139" y="290"/>
                    </a:cubicBezTo>
                    <a:cubicBezTo>
                      <a:pt x="170" y="270"/>
                      <a:pt x="225" y="234"/>
                      <a:pt x="243" y="222"/>
                    </a:cubicBezTo>
                    <a:cubicBezTo>
                      <a:pt x="223" y="234"/>
                      <a:pt x="159" y="271"/>
                      <a:pt x="123" y="292"/>
                    </a:cubicBezTo>
                    <a:cubicBezTo>
                      <a:pt x="123" y="292"/>
                      <a:pt x="123" y="292"/>
                      <a:pt x="123" y="292"/>
                    </a:cubicBezTo>
                    <a:cubicBezTo>
                      <a:pt x="123" y="292"/>
                      <a:pt x="122" y="292"/>
                      <a:pt x="122" y="292"/>
                    </a:cubicBezTo>
                    <a:cubicBezTo>
                      <a:pt x="122" y="291"/>
                      <a:pt x="122" y="291"/>
                      <a:pt x="123" y="291"/>
                    </a:cubicBezTo>
                    <a:cubicBezTo>
                      <a:pt x="123" y="291"/>
                      <a:pt x="123" y="291"/>
                      <a:pt x="123" y="291"/>
                    </a:cubicBezTo>
                    <a:cubicBezTo>
                      <a:pt x="123" y="291"/>
                      <a:pt x="123" y="291"/>
                      <a:pt x="123" y="291"/>
                    </a:cubicBezTo>
                    <a:cubicBezTo>
                      <a:pt x="125" y="289"/>
                      <a:pt x="135" y="281"/>
                      <a:pt x="189" y="242"/>
                    </a:cubicBezTo>
                    <a:cubicBezTo>
                      <a:pt x="212" y="225"/>
                      <a:pt x="236" y="207"/>
                      <a:pt x="248" y="199"/>
                    </a:cubicBezTo>
                    <a:cubicBezTo>
                      <a:pt x="79" y="297"/>
                      <a:pt x="79" y="297"/>
                      <a:pt x="79" y="297"/>
                    </a:cubicBezTo>
                    <a:cubicBezTo>
                      <a:pt x="78" y="297"/>
                      <a:pt x="78" y="297"/>
                      <a:pt x="78" y="297"/>
                    </a:cubicBezTo>
                    <a:cubicBezTo>
                      <a:pt x="78" y="297"/>
                      <a:pt x="78" y="297"/>
                      <a:pt x="78" y="296"/>
                    </a:cubicBezTo>
                    <a:cubicBezTo>
                      <a:pt x="78" y="296"/>
                      <a:pt x="78" y="296"/>
                      <a:pt x="78" y="296"/>
                    </a:cubicBezTo>
                    <a:cubicBezTo>
                      <a:pt x="78" y="296"/>
                      <a:pt x="78" y="296"/>
                      <a:pt x="78" y="296"/>
                    </a:cubicBezTo>
                    <a:cubicBezTo>
                      <a:pt x="79" y="296"/>
                      <a:pt x="79" y="296"/>
                      <a:pt x="79" y="296"/>
                    </a:cubicBezTo>
                    <a:cubicBezTo>
                      <a:pt x="80" y="294"/>
                      <a:pt x="84" y="292"/>
                      <a:pt x="97" y="283"/>
                    </a:cubicBezTo>
                    <a:cubicBezTo>
                      <a:pt x="109" y="275"/>
                      <a:pt x="125" y="264"/>
                      <a:pt x="142" y="253"/>
                    </a:cubicBezTo>
                    <a:cubicBezTo>
                      <a:pt x="179" y="228"/>
                      <a:pt x="224" y="198"/>
                      <a:pt x="240" y="187"/>
                    </a:cubicBezTo>
                    <a:cubicBezTo>
                      <a:pt x="206" y="206"/>
                      <a:pt x="39" y="303"/>
                      <a:pt x="38" y="304"/>
                    </a:cubicBezTo>
                    <a:cubicBezTo>
                      <a:pt x="37" y="304"/>
                      <a:pt x="37" y="304"/>
                      <a:pt x="37" y="304"/>
                    </a:cubicBezTo>
                    <a:cubicBezTo>
                      <a:pt x="37" y="304"/>
                      <a:pt x="37" y="304"/>
                      <a:pt x="37" y="304"/>
                    </a:cubicBezTo>
                    <a:cubicBezTo>
                      <a:pt x="37" y="304"/>
                      <a:pt x="37" y="303"/>
                      <a:pt x="37" y="303"/>
                    </a:cubicBezTo>
                    <a:cubicBezTo>
                      <a:pt x="37" y="303"/>
                      <a:pt x="37" y="303"/>
                      <a:pt x="37" y="303"/>
                    </a:cubicBezTo>
                    <a:cubicBezTo>
                      <a:pt x="37" y="303"/>
                      <a:pt x="37" y="303"/>
                      <a:pt x="37" y="303"/>
                    </a:cubicBezTo>
                    <a:cubicBezTo>
                      <a:pt x="39" y="301"/>
                      <a:pt x="49" y="295"/>
                      <a:pt x="90" y="268"/>
                    </a:cubicBezTo>
                    <a:cubicBezTo>
                      <a:pt x="112" y="254"/>
                      <a:pt x="138" y="237"/>
                      <a:pt x="151" y="228"/>
                    </a:cubicBezTo>
                    <a:cubicBezTo>
                      <a:pt x="59" y="282"/>
                      <a:pt x="43" y="291"/>
                      <a:pt x="40" y="292"/>
                    </a:cubicBezTo>
                    <a:cubicBezTo>
                      <a:pt x="40" y="292"/>
                      <a:pt x="39" y="292"/>
                      <a:pt x="39" y="292"/>
                    </a:cubicBezTo>
                    <a:cubicBezTo>
                      <a:pt x="39" y="292"/>
                      <a:pt x="39" y="292"/>
                      <a:pt x="39" y="292"/>
                    </a:cubicBezTo>
                    <a:cubicBezTo>
                      <a:pt x="39" y="293"/>
                      <a:pt x="39" y="293"/>
                      <a:pt x="39" y="293"/>
                    </a:cubicBezTo>
                    <a:cubicBezTo>
                      <a:pt x="39" y="293"/>
                      <a:pt x="39" y="292"/>
                      <a:pt x="39" y="292"/>
                    </a:cubicBezTo>
                    <a:cubicBezTo>
                      <a:pt x="39" y="292"/>
                      <a:pt x="39" y="292"/>
                      <a:pt x="39" y="292"/>
                    </a:cubicBezTo>
                    <a:cubicBezTo>
                      <a:pt x="65" y="273"/>
                      <a:pt x="110" y="240"/>
                      <a:pt x="124" y="230"/>
                    </a:cubicBezTo>
                    <a:cubicBezTo>
                      <a:pt x="113" y="236"/>
                      <a:pt x="84" y="253"/>
                      <a:pt x="59" y="268"/>
                    </a:cubicBezTo>
                    <a:cubicBezTo>
                      <a:pt x="18" y="292"/>
                      <a:pt x="11" y="296"/>
                      <a:pt x="9" y="297"/>
                    </a:cubicBezTo>
                    <a:cubicBezTo>
                      <a:pt x="9" y="297"/>
                      <a:pt x="9" y="297"/>
                      <a:pt x="9" y="297"/>
                    </a:cubicBezTo>
                    <a:cubicBezTo>
                      <a:pt x="9" y="297"/>
                      <a:pt x="9" y="297"/>
                      <a:pt x="9" y="297"/>
                    </a:cubicBezTo>
                    <a:cubicBezTo>
                      <a:pt x="9" y="297"/>
                      <a:pt x="9" y="297"/>
                      <a:pt x="9" y="297"/>
                    </a:cubicBezTo>
                    <a:cubicBezTo>
                      <a:pt x="9" y="297"/>
                      <a:pt x="9" y="297"/>
                      <a:pt x="9" y="297"/>
                    </a:cubicBezTo>
                    <a:cubicBezTo>
                      <a:pt x="8" y="296"/>
                      <a:pt x="8" y="296"/>
                      <a:pt x="9" y="296"/>
                    </a:cubicBezTo>
                    <a:cubicBezTo>
                      <a:pt x="122" y="221"/>
                      <a:pt x="122" y="221"/>
                      <a:pt x="122" y="221"/>
                    </a:cubicBezTo>
                    <a:cubicBezTo>
                      <a:pt x="32" y="273"/>
                      <a:pt x="17" y="282"/>
                      <a:pt x="14" y="283"/>
                    </a:cubicBezTo>
                    <a:cubicBezTo>
                      <a:pt x="14" y="283"/>
                      <a:pt x="14" y="283"/>
                      <a:pt x="14" y="283"/>
                    </a:cubicBezTo>
                    <a:cubicBezTo>
                      <a:pt x="14" y="283"/>
                      <a:pt x="14" y="283"/>
                      <a:pt x="14" y="283"/>
                    </a:cubicBezTo>
                    <a:cubicBezTo>
                      <a:pt x="14" y="283"/>
                      <a:pt x="14" y="283"/>
                      <a:pt x="14" y="283"/>
                    </a:cubicBezTo>
                    <a:cubicBezTo>
                      <a:pt x="13" y="283"/>
                      <a:pt x="13" y="283"/>
                      <a:pt x="13" y="283"/>
                    </a:cubicBezTo>
                    <a:cubicBezTo>
                      <a:pt x="13" y="283"/>
                      <a:pt x="13" y="283"/>
                      <a:pt x="14" y="282"/>
                    </a:cubicBezTo>
                    <a:cubicBezTo>
                      <a:pt x="14" y="282"/>
                      <a:pt x="14" y="282"/>
                      <a:pt x="14" y="282"/>
                    </a:cubicBezTo>
                    <a:cubicBezTo>
                      <a:pt x="14" y="282"/>
                      <a:pt x="14" y="282"/>
                      <a:pt x="14" y="282"/>
                    </a:cubicBezTo>
                    <a:cubicBezTo>
                      <a:pt x="15" y="281"/>
                      <a:pt x="20" y="278"/>
                      <a:pt x="37" y="266"/>
                    </a:cubicBezTo>
                    <a:cubicBezTo>
                      <a:pt x="51" y="257"/>
                      <a:pt x="69" y="245"/>
                      <a:pt x="86" y="235"/>
                    </a:cubicBezTo>
                    <a:cubicBezTo>
                      <a:pt x="97" y="227"/>
                      <a:pt x="107" y="221"/>
                      <a:pt x="114" y="216"/>
                    </a:cubicBezTo>
                    <a:cubicBezTo>
                      <a:pt x="83" y="234"/>
                      <a:pt x="2" y="281"/>
                      <a:pt x="1" y="281"/>
                    </a:cubicBezTo>
                    <a:cubicBezTo>
                      <a:pt x="1" y="281"/>
                      <a:pt x="1" y="281"/>
                      <a:pt x="1" y="281"/>
                    </a:cubicBezTo>
                    <a:cubicBezTo>
                      <a:pt x="1" y="281"/>
                      <a:pt x="1" y="280"/>
                      <a:pt x="1" y="280"/>
                    </a:cubicBezTo>
                    <a:cubicBezTo>
                      <a:pt x="27" y="263"/>
                      <a:pt x="74" y="232"/>
                      <a:pt x="89" y="222"/>
                    </a:cubicBezTo>
                    <a:cubicBezTo>
                      <a:pt x="74" y="230"/>
                      <a:pt x="30" y="256"/>
                      <a:pt x="4" y="271"/>
                    </a:cubicBezTo>
                    <a:cubicBezTo>
                      <a:pt x="4" y="271"/>
                      <a:pt x="4" y="271"/>
                      <a:pt x="4" y="271"/>
                    </a:cubicBezTo>
                    <a:cubicBezTo>
                      <a:pt x="4" y="271"/>
                      <a:pt x="4" y="271"/>
                      <a:pt x="4" y="271"/>
                    </a:cubicBezTo>
                    <a:cubicBezTo>
                      <a:pt x="4" y="271"/>
                      <a:pt x="4" y="271"/>
                      <a:pt x="4" y="271"/>
                    </a:cubicBezTo>
                    <a:cubicBezTo>
                      <a:pt x="4" y="271"/>
                      <a:pt x="4" y="271"/>
                      <a:pt x="4" y="271"/>
                    </a:cubicBezTo>
                    <a:cubicBezTo>
                      <a:pt x="4" y="270"/>
                      <a:pt x="4" y="270"/>
                      <a:pt x="4" y="270"/>
                    </a:cubicBezTo>
                    <a:cubicBezTo>
                      <a:pt x="4" y="270"/>
                      <a:pt x="8" y="268"/>
                      <a:pt x="13" y="264"/>
                    </a:cubicBezTo>
                    <a:cubicBezTo>
                      <a:pt x="13" y="264"/>
                      <a:pt x="13" y="264"/>
                      <a:pt x="13" y="265"/>
                    </a:cubicBezTo>
                    <a:cubicBezTo>
                      <a:pt x="13" y="264"/>
                      <a:pt x="13" y="264"/>
                      <a:pt x="13" y="264"/>
                    </a:cubicBezTo>
                    <a:cubicBezTo>
                      <a:pt x="13" y="264"/>
                      <a:pt x="13" y="264"/>
                      <a:pt x="13" y="264"/>
                    </a:cubicBezTo>
                    <a:cubicBezTo>
                      <a:pt x="33" y="251"/>
                      <a:pt x="67" y="230"/>
                      <a:pt x="85" y="218"/>
                    </a:cubicBezTo>
                    <a:cubicBezTo>
                      <a:pt x="31" y="250"/>
                      <a:pt x="21" y="256"/>
                      <a:pt x="19" y="257"/>
                    </a:cubicBezTo>
                    <a:cubicBezTo>
                      <a:pt x="19" y="257"/>
                      <a:pt x="19" y="257"/>
                      <a:pt x="19" y="257"/>
                    </a:cubicBezTo>
                    <a:cubicBezTo>
                      <a:pt x="19" y="257"/>
                      <a:pt x="19" y="257"/>
                      <a:pt x="19" y="257"/>
                    </a:cubicBezTo>
                    <a:cubicBezTo>
                      <a:pt x="19" y="257"/>
                      <a:pt x="19" y="257"/>
                      <a:pt x="19" y="257"/>
                    </a:cubicBezTo>
                    <a:cubicBezTo>
                      <a:pt x="19" y="257"/>
                      <a:pt x="18" y="257"/>
                      <a:pt x="18" y="257"/>
                    </a:cubicBezTo>
                    <a:cubicBezTo>
                      <a:pt x="18" y="257"/>
                      <a:pt x="18" y="257"/>
                      <a:pt x="18" y="257"/>
                    </a:cubicBezTo>
                    <a:cubicBezTo>
                      <a:pt x="18" y="257"/>
                      <a:pt x="18" y="257"/>
                      <a:pt x="18" y="257"/>
                    </a:cubicBezTo>
                    <a:cubicBezTo>
                      <a:pt x="18" y="257"/>
                      <a:pt x="18" y="257"/>
                      <a:pt x="18" y="257"/>
                    </a:cubicBezTo>
                    <a:cubicBezTo>
                      <a:pt x="18" y="257"/>
                      <a:pt x="18" y="257"/>
                      <a:pt x="18" y="257"/>
                    </a:cubicBezTo>
                    <a:cubicBezTo>
                      <a:pt x="17" y="256"/>
                      <a:pt x="18" y="256"/>
                      <a:pt x="18" y="256"/>
                    </a:cubicBezTo>
                    <a:cubicBezTo>
                      <a:pt x="88" y="211"/>
                      <a:pt x="88" y="211"/>
                      <a:pt x="88" y="211"/>
                    </a:cubicBezTo>
                    <a:cubicBezTo>
                      <a:pt x="86" y="212"/>
                      <a:pt x="85" y="213"/>
                      <a:pt x="83" y="214"/>
                    </a:cubicBezTo>
                    <a:cubicBezTo>
                      <a:pt x="17" y="252"/>
                      <a:pt x="6" y="259"/>
                      <a:pt x="4" y="259"/>
                    </a:cubicBezTo>
                    <a:cubicBezTo>
                      <a:pt x="4" y="259"/>
                      <a:pt x="4" y="259"/>
                      <a:pt x="4" y="259"/>
                    </a:cubicBezTo>
                    <a:cubicBezTo>
                      <a:pt x="4" y="259"/>
                      <a:pt x="4" y="259"/>
                      <a:pt x="4" y="259"/>
                    </a:cubicBezTo>
                    <a:cubicBezTo>
                      <a:pt x="3" y="260"/>
                      <a:pt x="3" y="260"/>
                      <a:pt x="3" y="260"/>
                    </a:cubicBezTo>
                    <a:cubicBezTo>
                      <a:pt x="3" y="259"/>
                      <a:pt x="3" y="259"/>
                      <a:pt x="3" y="259"/>
                    </a:cubicBezTo>
                    <a:cubicBezTo>
                      <a:pt x="3" y="259"/>
                      <a:pt x="3" y="259"/>
                      <a:pt x="3" y="259"/>
                    </a:cubicBezTo>
                    <a:cubicBezTo>
                      <a:pt x="4" y="258"/>
                      <a:pt x="77" y="207"/>
                      <a:pt x="101" y="189"/>
                    </a:cubicBezTo>
                    <a:cubicBezTo>
                      <a:pt x="95" y="193"/>
                      <a:pt x="84" y="199"/>
                      <a:pt x="73" y="206"/>
                    </a:cubicBezTo>
                    <a:cubicBezTo>
                      <a:pt x="20" y="237"/>
                      <a:pt x="9" y="243"/>
                      <a:pt x="7" y="244"/>
                    </a:cubicBezTo>
                    <a:cubicBezTo>
                      <a:pt x="7" y="244"/>
                      <a:pt x="7" y="244"/>
                      <a:pt x="7" y="244"/>
                    </a:cubicBezTo>
                    <a:cubicBezTo>
                      <a:pt x="7" y="244"/>
                      <a:pt x="7" y="244"/>
                      <a:pt x="7" y="244"/>
                    </a:cubicBezTo>
                    <a:cubicBezTo>
                      <a:pt x="6" y="244"/>
                      <a:pt x="6" y="244"/>
                      <a:pt x="6" y="244"/>
                    </a:cubicBezTo>
                    <a:cubicBezTo>
                      <a:pt x="6" y="244"/>
                      <a:pt x="6" y="244"/>
                      <a:pt x="6" y="244"/>
                    </a:cubicBezTo>
                    <a:cubicBezTo>
                      <a:pt x="6" y="244"/>
                      <a:pt x="6" y="244"/>
                      <a:pt x="6" y="243"/>
                    </a:cubicBezTo>
                    <a:cubicBezTo>
                      <a:pt x="76" y="190"/>
                      <a:pt x="76" y="190"/>
                      <a:pt x="76" y="190"/>
                    </a:cubicBezTo>
                    <a:cubicBezTo>
                      <a:pt x="68" y="195"/>
                      <a:pt x="57" y="201"/>
                      <a:pt x="44" y="209"/>
                    </a:cubicBezTo>
                    <a:cubicBezTo>
                      <a:pt x="21" y="222"/>
                      <a:pt x="15" y="225"/>
                      <a:pt x="14" y="226"/>
                    </a:cubicBezTo>
                    <a:cubicBezTo>
                      <a:pt x="14" y="226"/>
                      <a:pt x="14" y="226"/>
                      <a:pt x="13" y="226"/>
                    </a:cubicBezTo>
                    <a:cubicBezTo>
                      <a:pt x="13" y="226"/>
                      <a:pt x="13" y="226"/>
                      <a:pt x="13" y="226"/>
                    </a:cubicBezTo>
                    <a:cubicBezTo>
                      <a:pt x="13" y="227"/>
                      <a:pt x="13" y="227"/>
                      <a:pt x="13" y="226"/>
                    </a:cubicBezTo>
                    <a:cubicBezTo>
                      <a:pt x="13" y="226"/>
                      <a:pt x="13" y="226"/>
                      <a:pt x="13" y="226"/>
                    </a:cubicBezTo>
                    <a:cubicBezTo>
                      <a:pt x="12" y="227"/>
                      <a:pt x="12" y="227"/>
                      <a:pt x="12" y="227"/>
                    </a:cubicBezTo>
                    <a:cubicBezTo>
                      <a:pt x="12" y="227"/>
                      <a:pt x="12" y="226"/>
                      <a:pt x="12" y="226"/>
                    </a:cubicBezTo>
                    <a:cubicBezTo>
                      <a:pt x="12" y="226"/>
                      <a:pt x="12" y="226"/>
                      <a:pt x="12" y="226"/>
                    </a:cubicBezTo>
                    <a:cubicBezTo>
                      <a:pt x="12" y="226"/>
                      <a:pt x="12" y="226"/>
                      <a:pt x="12" y="226"/>
                    </a:cubicBezTo>
                    <a:cubicBezTo>
                      <a:pt x="12" y="226"/>
                      <a:pt x="12" y="226"/>
                      <a:pt x="12" y="226"/>
                    </a:cubicBezTo>
                    <a:cubicBezTo>
                      <a:pt x="14" y="224"/>
                      <a:pt x="23" y="217"/>
                      <a:pt x="68" y="182"/>
                    </a:cubicBezTo>
                    <a:cubicBezTo>
                      <a:pt x="83" y="171"/>
                      <a:pt x="97" y="159"/>
                      <a:pt x="103" y="155"/>
                    </a:cubicBezTo>
                    <a:cubicBezTo>
                      <a:pt x="94" y="160"/>
                      <a:pt x="70" y="174"/>
                      <a:pt x="51" y="185"/>
                    </a:cubicBezTo>
                    <a:cubicBezTo>
                      <a:pt x="24" y="201"/>
                      <a:pt x="18" y="204"/>
                      <a:pt x="17" y="205"/>
                    </a:cubicBezTo>
                    <a:cubicBezTo>
                      <a:pt x="17" y="205"/>
                      <a:pt x="17" y="205"/>
                      <a:pt x="17" y="205"/>
                    </a:cubicBezTo>
                    <a:cubicBezTo>
                      <a:pt x="17" y="205"/>
                      <a:pt x="17" y="205"/>
                      <a:pt x="17" y="205"/>
                    </a:cubicBezTo>
                    <a:cubicBezTo>
                      <a:pt x="17" y="205"/>
                      <a:pt x="17" y="205"/>
                      <a:pt x="17" y="205"/>
                    </a:cubicBezTo>
                    <a:cubicBezTo>
                      <a:pt x="17" y="205"/>
                      <a:pt x="17" y="205"/>
                      <a:pt x="16" y="204"/>
                    </a:cubicBezTo>
                    <a:cubicBezTo>
                      <a:pt x="16" y="204"/>
                      <a:pt x="16" y="204"/>
                      <a:pt x="16" y="204"/>
                    </a:cubicBezTo>
                    <a:cubicBezTo>
                      <a:pt x="11" y="208"/>
                      <a:pt x="11" y="208"/>
                      <a:pt x="11" y="208"/>
                    </a:cubicBezTo>
                    <a:cubicBezTo>
                      <a:pt x="10" y="208"/>
                      <a:pt x="10" y="208"/>
                      <a:pt x="10" y="207"/>
                    </a:cubicBezTo>
                    <a:cubicBezTo>
                      <a:pt x="10" y="207"/>
                      <a:pt x="10" y="207"/>
                      <a:pt x="10" y="207"/>
                    </a:cubicBezTo>
                    <a:cubicBezTo>
                      <a:pt x="63" y="173"/>
                      <a:pt x="63" y="173"/>
                      <a:pt x="63" y="173"/>
                    </a:cubicBezTo>
                    <a:cubicBezTo>
                      <a:pt x="31" y="192"/>
                      <a:pt x="25" y="195"/>
                      <a:pt x="23" y="196"/>
                    </a:cubicBezTo>
                    <a:cubicBezTo>
                      <a:pt x="23" y="196"/>
                      <a:pt x="23" y="196"/>
                      <a:pt x="23" y="196"/>
                    </a:cubicBezTo>
                    <a:cubicBezTo>
                      <a:pt x="23" y="196"/>
                      <a:pt x="23" y="196"/>
                      <a:pt x="23" y="196"/>
                    </a:cubicBezTo>
                    <a:cubicBezTo>
                      <a:pt x="23" y="196"/>
                      <a:pt x="23" y="196"/>
                      <a:pt x="23" y="196"/>
                    </a:cubicBezTo>
                    <a:cubicBezTo>
                      <a:pt x="22" y="196"/>
                      <a:pt x="22" y="196"/>
                      <a:pt x="22" y="196"/>
                    </a:cubicBezTo>
                    <a:cubicBezTo>
                      <a:pt x="22" y="196"/>
                      <a:pt x="22" y="196"/>
                      <a:pt x="22" y="195"/>
                    </a:cubicBezTo>
                    <a:cubicBezTo>
                      <a:pt x="81" y="155"/>
                      <a:pt x="81" y="155"/>
                      <a:pt x="81" y="155"/>
                    </a:cubicBezTo>
                    <a:cubicBezTo>
                      <a:pt x="1" y="201"/>
                      <a:pt x="1" y="201"/>
                      <a:pt x="0" y="201"/>
                    </a:cubicBezTo>
                    <a:cubicBezTo>
                      <a:pt x="0" y="201"/>
                      <a:pt x="0" y="201"/>
                      <a:pt x="0" y="201"/>
                    </a:cubicBezTo>
                    <a:cubicBezTo>
                      <a:pt x="0" y="200"/>
                      <a:pt x="0" y="200"/>
                      <a:pt x="42" y="169"/>
                    </a:cubicBezTo>
                    <a:cubicBezTo>
                      <a:pt x="55" y="160"/>
                      <a:pt x="68" y="150"/>
                      <a:pt x="76" y="144"/>
                    </a:cubicBezTo>
                    <a:cubicBezTo>
                      <a:pt x="33" y="169"/>
                      <a:pt x="25" y="174"/>
                      <a:pt x="23" y="175"/>
                    </a:cubicBezTo>
                    <a:cubicBezTo>
                      <a:pt x="23" y="175"/>
                      <a:pt x="23" y="175"/>
                      <a:pt x="23" y="175"/>
                    </a:cubicBezTo>
                    <a:cubicBezTo>
                      <a:pt x="23" y="175"/>
                      <a:pt x="23" y="175"/>
                      <a:pt x="23" y="175"/>
                    </a:cubicBezTo>
                    <a:cubicBezTo>
                      <a:pt x="23" y="175"/>
                      <a:pt x="23" y="175"/>
                      <a:pt x="23" y="175"/>
                    </a:cubicBezTo>
                    <a:cubicBezTo>
                      <a:pt x="23" y="175"/>
                      <a:pt x="22" y="175"/>
                      <a:pt x="22" y="175"/>
                    </a:cubicBezTo>
                    <a:cubicBezTo>
                      <a:pt x="22" y="174"/>
                      <a:pt x="22" y="174"/>
                      <a:pt x="23" y="174"/>
                    </a:cubicBezTo>
                    <a:cubicBezTo>
                      <a:pt x="23" y="174"/>
                      <a:pt x="23" y="174"/>
                      <a:pt x="23" y="174"/>
                    </a:cubicBezTo>
                    <a:cubicBezTo>
                      <a:pt x="23" y="174"/>
                      <a:pt x="23" y="174"/>
                      <a:pt x="23" y="174"/>
                    </a:cubicBezTo>
                    <a:cubicBezTo>
                      <a:pt x="24" y="173"/>
                      <a:pt x="27" y="171"/>
                      <a:pt x="35" y="166"/>
                    </a:cubicBezTo>
                    <a:cubicBezTo>
                      <a:pt x="43" y="161"/>
                      <a:pt x="53" y="155"/>
                      <a:pt x="62" y="149"/>
                    </a:cubicBezTo>
                    <a:cubicBezTo>
                      <a:pt x="64" y="148"/>
                      <a:pt x="66" y="147"/>
                      <a:pt x="67" y="146"/>
                    </a:cubicBezTo>
                    <a:cubicBezTo>
                      <a:pt x="13" y="177"/>
                      <a:pt x="13" y="177"/>
                      <a:pt x="13" y="177"/>
                    </a:cubicBezTo>
                    <a:cubicBezTo>
                      <a:pt x="13" y="177"/>
                      <a:pt x="12" y="177"/>
                      <a:pt x="12" y="177"/>
                    </a:cubicBezTo>
                    <a:cubicBezTo>
                      <a:pt x="12" y="177"/>
                      <a:pt x="12" y="177"/>
                      <a:pt x="12" y="177"/>
                    </a:cubicBezTo>
                    <a:cubicBezTo>
                      <a:pt x="12" y="177"/>
                      <a:pt x="12" y="177"/>
                      <a:pt x="12" y="177"/>
                    </a:cubicBezTo>
                    <a:cubicBezTo>
                      <a:pt x="13" y="176"/>
                      <a:pt x="13" y="176"/>
                      <a:pt x="13" y="176"/>
                    </a:cubicBezTo>
                    <a:cubicBezTo>
                      <a:pt x="13" y="176"/>
                      <a:pt x="14" y="175"/>
                      <a:pt x="16" y="174"/>
                    </a:cubicBezTo>
                    <a:cubicBezTo>
                      <a:pt x="18" y="173"/>
                      <a:pt x="22" y="170"/>
                      <a:pt x="26" y="168"/>
                    </a:cubicBezTo>
                    <a:cubicBezTo>
                      <a:pt x="34" y="163"/>
                      <a:pt x="45" y="156"/>
                      <a:pt x="56" y="149"/>
                    </a:cubicBezTo>
                    <a:cubicBezTo>
                      <a:pt x="64" y="144"/>
                      <a:pt x="71" y="139"/>
                      <a:pt x="78" y="135"/>
                    </a:cubicBezTo>
                    <a:cubicBezTo>
                      <a:pt x="59" y="146"/>
                      <a:pt x="30" y="163"/>
                      <a:pt x="12" y="174"/>
                    </a:cubicBezTo>
                    <a:cubicBezTo>
                      <a:pt x="12" y="174"/>
                      <a:pt x="11" y="174"/>
                      <a:pt x="11" y="174"/>
                    </a:cubicBezTo>
                    <a:cubicBezTo>
                      <a:pt x="11" y="174"/>
                      <a:pt x="11" y="174"/>
                      <a:pt x="11" y="174"/>
                    </a:cubicBezTo>
                    <a:cubicBezTo>
                      <a:pt x="11" y="173"/>
                      <a:pt x="11" y="173"/>
                      <a:pt x="11" y="173"/>
                    </a:cubicBezTo>
                    <a:cubicBezTo>
                      <a:pt x="11" y="173"/>
                      <a:pt x="11" y="173"/>
                      <a:pt x="11" y="173"/>
                    </a:cubicBezTo>
                    <a:cubicBezTo>
                      <a:pt x="11" y="173"/>
                      <a:pt x="11" y="173"/>
                      <a:pt x="11" y="173"/>
                    </a:cubicBezTo>
                    <a:cubicBezTo>
                      <a:pt x="12" y="172"/>
                      <a:pt x="16" y="170"/>
                      <a:pt x="26" y="163"/>
                    </a:cubicBezTo>
                    <a:cubicBezTo>
                      <a:pt x="35" y="157"/>
                      <a:pt x="48" y="148"/>
                      <a:pt x="65" y="137"/>
                    </a:cubicBezTo>
                    <a:cubicBezTo>
                      <a:pt x="97" y="117"/>
                      <a:pt x="137" y="90"/>
                      <a:pt x="172" y="68"/>
                    </a:cubicBezTo>
                    <a:cubicBezTo>
                      <a:pt x="200" y="49"/>
                      <a:pt x="226" y="32"/>
                      <a:pt x="240" y="23"/>
                    </a:cubicBezTo>
                    <a:cubicBezTo>
                      <a:pt x="225" y="32"/>
                      <a:pt x="196" y="49"/>
                      <a:pt x="165" y="67"/>
                    </a:cubicBezTo>
                    <a:cubicBezTo>
                      <a:pt x="66" y="125"/>
                      <a:pt x="22" y="151"/>
                      <a:pt x="17" y="152"/>
                    </a:cubicBezTo>
                    <a:cubicBezTo>
                      <a:pt x="17" y="152"/>
                      <a:pt x="17" y="152"/>
                      <a:pt x="17" y="152"/>
                    </a:cubicBezTo>
                    <a:cubicBezTo>
                      <a:pt x="17" y="152"/>
                      <a:pt x="17" y="152"/>
                      <a:pt x="17" y="152"/>
                    </a:cubicBezTo>
                    <a:cubicBezTo>
                      <a:pt x="16" y="152"/>
                      <a:pt x="16" y="152"/>
                      <a:pt x="16" y="152"/>
                    </a:cubicBezTo>
                    <a:cubicBezTo>
                      <a:pt x="16" y="152"/>
                      <a:pt x="16" y="152"/>
                      <a:pt x="16" y="152"/>
                    </a:cubicBezTo>
                    <a:cubicBezTo>
                      <a:pt x="16" y="152"/>
                      <a:pt x="16" y="152"/>
                      <a:pt x="16" y="152"/>
                    </a:cubicBezTo>
                    <a:cubicBezTo>
                      <a:pt x="242" y="4"/>
                      <a:pt x="242" y="4"/>
                      <a:pt x="242" y="4"/>
                    </a:cubicBezTo>
                    <a:cubicBezTo>
                      <a:pt x="222" y="15"/>
                      <a:pt x="164" y="49"/>
                      <a:pt x="116" y="77"/>
                    </a:cubicBezTo>
                    <a:cubicBezTo>
                      <a:pt x="42" y="121"/>
                      <a:pt x="22" y="133"/>
                      <a:pt x="20" y="133"/>
                    </a:cubicBezTo>
                    <a:cubicBezTo>
                      <a:pt x="20" y="133"/>
                      <a:pt x="20" y="133"/>
                      <a:pt x="20" y="133"/>
                    </a:cubicBezTo>
                    <a:cubicBezTo>
                      <a:pt x="20" y="133"/>
                      <a:pt x="20" y="133"/>
                      <a:pt x="20" y="132"/>
                    </a:cubicBezTo>
                    <a:cubicBezTo>
                      <a:pt x="20" y="132"/>
                      <a:pt x="19" y="131"/>
                      <a:pt x="104" y="72"/>
                    </a:cubicBezTo>
                    <a:cubicBezTo>
                      <a:pt x="120" y="60"/>
                      <a:pt x="134" y="50"/>
                      <a:pt x="140" y="45"/>
                    </a:cubicBezTo>
                    <a:cubicBezTo>
                      <a:pt x="123" y="55"/>
                      <a:pt x="58" y="93"/>
                      <a:pt x="21" y="115"/>
                    </a:cubicBezTo>
                    <a:cubicBezTo>
                      <a:pt x="21" y="115"/>
                      <a:pt x="21" y="115"/>
                      <a:pt x="21" y="115"/>
                    </a:cubicBezTo>
                    <a:cubicBezTo>
                      <a:pt x="21" y="115"/>
                      <a:pt x="20" y="115"/>
                      <a:pt x="20" y="115"/>
                    </a:cubicBezTo>
                    <a:cubicBezTo>
                      <a:pt x="20" y="114"/>
                      <a:pt x="20" y="114"/>
                      <a:pt x="21" y="114"/>
                    </a:cubicBezTo>
                    <a:cubicBezTo>
                      <a:pt x="21" y="114"/>
                      <a:pt x="21" y="114"/>
                      <a:pt x="21" y="114"/>
                    </a:cubicBezTo>
                    <a:cubicBezTo>
                      <a:pt x="21" y="114"/>
                      <a:pt x="21" y="114"/>
                      <a:pt x="21" y="114"/>
                    </a:cubicBezTo>
                    <a:cubicBezTo>
                      <a:pt x="22" y="113"/>
                      <a:pt x="23" y="112"/>
                      <a:pt x="25" y="111"/>
                    </a:cubicBezTo>
                    <a:cubicBezTo>
                      <a:pt x="38" y="102"/>
                      <a:pt x="38" y="102"/>
                      <a:pt x="38" y="102"/>
                    </a:cubicBezTo>
                    <a:cubicBezTo>
                      <a:pt x="48" y="94"/>
                      <a:pt x="62" y="85"/>
                      <a:pt x="76" y="75"/>
                    </a:cubicBezTo>
                    <a:cubicBezTo>
                      <a:pt x="123" y="41"/>
                      <a:pt x="123" y="41"/>
                      <a:pt x="123" y="41"/>
                    </a:cubicBezTo>
                    <a:cubicBezTo>
                      <a:pt x="61" y="78"/>
                      <a:pt x="26" y="97"/>
                      <a:pt x="20" y="100"/>
                    </a:cubicBezTo>
                    <a:cubicBezTo>
                      <a:pt x="20" y="101"/>
                      <a:pt x="20" y="101"/>
                      <a:pt x="20" y="101"/>
                    </a:cubicBezTo>
                    <a:cubicBezTo>
                      <a:pt x="20" y="101"/>
                      <a:pt x="20" y="101"/>
                      <a:pt x="20" y="101"/>
                    </a:cubicBezTo>
                    <a:cubicBezTo>
                      <a:pt x="20" y="101"/>
                      <a:pt x="20" y="101"/>
                      <a:pt x="19" y="101"/>
                    </a:cubicBezTo>
                    <a:cubicBezTo>
                      <a:pt x="19" y="101"/>
                      <a:pt x="19" y="101"/>
                      <a:pt x="19" y="101"/>
                    </a:cubicBezTo>
                    <a:cubicBezTo>
                      <a:pt x="19" y="100"/>
                      <a:pt x="19" y="100"/>
                      <a:pt x="19" y="100"/>
                    </a:cubicBezTo>
                    <a:cubicBezTo>
                      <a:pt x="8" y="107"/>
                      <a:pt x="4" y="109"/>
                      <a:pt x="3" y="109"/>
                    </a:cubicBezTo>
                    <a:cubicBezTo>
                      <a:pt x="2" y="109"/>
                      <a:pt x="2" y="109"/>
                      <a:pt x="2" y="109"/>
                    </a:cubicBezTo>
                    <a:cubicBezTo>
                      <a:pt x="2" y="109"/>
                      <a:pt x="2" y="109"/>
                      <a:pt x="2" y="109"/>
                    </a:cubicBezTo>
                    <a:cubicBezTo>
                      <a:pt x="2" y="110"/>
                      <a:pt x="2" y="110"/>
                      <a:pt x="2" y="110"/>
                    </a:cubicBezTo>
                    <a:cubicBezTo>
                      <a:pt x="2" y="109"/>
                      <a:pt x="2" y="109"/>
                      <a:pt x="2" y="109"/>
                    </a:cubicBezTo>
                    <a:cubicBezTo>
                      <a:pt x="2" y="109"/>
                      <a:pt x="2" y="109"/>
                      <a:pt x="2" y="109"/>
                    </a:cubicBezTo>
                    <a:cubicBezTo>
                      <a:pt x="27" y="93"/>
                      <a:pt x="69" y="67"/>
                      <a:pt x="92" y="53"/>
                    </a:cubicBezTo>
                    <a:cubicBezTo>
                      <a:pt x="67" y="67"/>
                      <a:pt x="26" y="91"/>
                      <a:pt x="25" y="92"/>
                    </a:cubicBezTo>
                    <a:cubicBezTo>
                      <a:pt x="25" y="92"/>
                      <a:pt x="24" y="92"/>
                      <a:pt x="24" y="92"/>
                    </a:cubicBezTo>
                    <a:cubicBezTo>
                      <a:pt x="24" y="91"/>
                      <a:pt x="24" y="91"/>
                      <a:pt x="24" y="91"/>
                    </a:cubicBezTo>
                    <a:cubicBezTo>
                      <a:pt x="74" y="53"/>
                      <a:pt x="74" y="53"/>
                      <a:pt x="74" y="53"/>
                    </a:cubicBezTo>
                    <a:cubicBezTo>
                      <a:pt x="19" y="85"/>
                      <a:pt x="19" y="85"/>
                      <a:pt x="19" y="85"/>
                    </a:cubicBezTo>
                    <a:cubicBezTo>
                      <a:pt x="19" y="85"/>
                      <a:pt x="19" y="85"/>
                      <a:pt x="19" y="85"/>
                    </a:cubicBezTo>
                    <a:cubicBezTo>
                      <a:pt x="19" y="85"/>
                      <a:pt x="19" y="85"/>
                      <a:pt x="19" y="85"/>
                    </a:cubicBezTo>
                    <a:cubicBezTo>
                      <a:pt x="19" y="85"/>
                      <a:pt x="19" y="85"/>
                      <a:pt x="19" y="84"/>
                    </a:cubicBezTo>
                    <a:cubicBezTo>
                      <a:pt x="19" y="84"/>
                      <a:pt x="19" y="84"/>
                      <a:pt x="19" y="84"/>
                    </a:cubicBezTo>
                    <a:cubicBezTo>
                      <a:pt x="19" y="84"/>
                      <a:pt x="19" y="84"/>
                      <a:pt x="19" y="84"/>
                    </a:cubicBezTo>
                    <a:cubicBezTo>
                      <a:pt x="20" y="83"/>
                      <a:pt x="26" y="78"/>
                      <a:pt x="46" y="61"/>
                    </a:cubicBezTo>
                    <a:cubicBezTo>
                      <a:pt x="56" y="53"/>
                      <a:pt x="68" y="44"/>
                      <a:pt x="73" y="39"/>
                    </a:cubicBezTo>
                    <a:cubicBezTo>
                      <a:pt x="66" y="43"/>
                      <a:pt x="49" y="53"/>
                      <a:pt x="49" y="53"/>
                    </a:cubicBezTo>
                    <a:cubicBezTo>
                      <a:pt x="49" y="52"/>
                      <a:pt x="49" y="52"/>
                      <a:pt x="49" y="52"/>
                    </a:cubicBezTo>
                    <a:cubicBezTo>
                      <a:pt x="77" y="36"/>
                      <a:pt x="77" y="36"/>
                      <a:pt x="77" y="36"/>
                    </a:cubicBezTo>
                    <a:cubicBezTo>
                      <a:pt x="77" y="36"/>
                      <a:pt x="77" y="36"/>
                      <a:pt x="77" y="36"/>
                    </a:cubicBezTo>
                    <a:cubicBezTo>
                      <a:pt x="77" y="36"/>
                      <a:pt x="77" y="36"/>
                      <a:pt x="77" y="37"/>
                    </a:cubicBezTo>
                    <a:cubicBezTo>
                      <a:pt x="77" y="37"/>
                      <a:pt x="77" y="37"/>
                      <a:pt x="77" y="37"/>
                    </a:cubicBezTo>
                    <a:cubicBezTo>
                      <a:pt x="77" y="37"/>
                      <a:pt x="77" y="37"/>
                      <a:pt x="77" y="37"/>
                    </a:cubicBezTo>
                    <a:cubicBezTo>
                      <a:pt x="76" y="38"/>
                      <a:pt x="70" y="43"/>
                      <a:pt x="47" y="62"/>
                    </a:cubicBezTo>
                    <a:cubicBezTo>
                      <a:pt x="37" y="70"/>
                      <a:pt x="28" y="78"/>
                      <a:pt x="23" y="82"/>
                    </a:cubicBezTo>
                    <a:cubicBezTo>
                      <a:pt x="80" y="49"/>
                      <a:pt x="80" y="49"/>
                      <a:pt x="80" y="49"/>
                    </a:cubicBezTo>
                    <a:cubicBezTo>
                      <a:pt x="80" y="49"/>
                      <a:pt x="80" y="49"/>
                      <a:pt x="80" y="49"/>
                    </a:cubicBezTo>
                    <a:cubicBezTo>
                      <a:pt x="81" y="49"/>
                      <a:pt x="81" y="50"/>
                      <a:pt x="80" y="50"/>
                    </a:cubicBezTo>
                    <a:cubicBezTo>
                      <a:pt x="31" y="87"/>
                      <a:pt x="31" y="87"/>
                      <a:pt x="31" y="87"/>
                    </a:cubicBezTo>
                    <a:cubicBezTo>
                      <a:pt x="107" y="43"/>
                      <a:pt x="107" y="43"/>
                      <a:pt x="107" y="43"/>
                    </a:cubicBezTo>
                    <a:cubicBezTo>
                      <a:pt x="109" y="42"/>
                      <a:pt x="110" y="42"/>
                      <a:pt x="110" y="41"/>
                    </a:cubicBezTo>
                    <a:cubicBezTo>
                      <a:pt x="111" y="41"/>
                      <a:pt x="111" y="41"/>
                      <a:pt x="111" y="41"/>
                    </a:cubicBezTo>
                    <a:cubicBezTo>
                      <a:pt x="111" y="41"/>
                      <a:pt x="111" y="41"/>
                      <a:pt x="111" y="41"/>
                    </a:cubicBezTo>
                    <a:cubicBezTo>
                      <a:pt x="111" y="41"/>
                      <a:pt x="111" y="41"/>
                      <a:pt x="111" y="41"/>
                    </a:cubicBezTo>
                    <a:cubicBezTo>
                      <a:pt x="111" y="41"/>
                      <a:pt x="111" y="42"/>
                      <a:pt x="111" y="42"/>
                    </a:cubicBezTo>
                    <a:cubicBezTo>
                      <a:pt x="111" y="42"/>
                      <a:pt x="111" y="42"/>
                      <a:pt x="111" y="42"/>
                    </a:cubicBezTo>
                    <a:cubicBezTo>
                      <a:pt x="111" y="42"/>
                      <a:pt x="111" y="42"/>
                      <a:pt x="111" y="42"/>
                    </a:cubicBezTo>
                    <a:cubicBezTo>
                      <a:pt x="110" y="43"/>
                      <a:pt x="106" y="45"/>
                      <a:pt x="94" y="53"/>
                    </a:cubicBezTo>
                    <a:cubicBezTo>
                      <a:pt x="85" y="58"/>
                      <a:pt x="73" y="66"/>
                      <a:pt x="57" y="76"/>
                    </a:cubicBezTo>
                    <a:cubicBezTo>
                      <a:pt x="45" y="83"/>
                      <a:pt x="33" y="91"/>
                      <a:pt x="23" y="97"/>
                    </a:cubicBezTo>
                    <a:cubicBezTo>
                      <a:pt x="40" y="87"/>
                      <a:pt x="63" y="73"/>
                      <a:pt x="81" y="63"/>
                    </a:cubicBezTo>
                    <a:cubicBezTo>
                      <a:pt x="104" y="50"/>
                      <a:pt x="110" y="46"/>
                      <a:pt x="112" y="45"/>
                    </a:cubicBezTo>
                    <a:cubicBezTo>
                      <a:pt x="113" y="45"/>
                      <a:pt x="113" y="45"/>
                      <a:pt x="113" y="45"/>
                    </a:cubicBezTo>
                    <a:cubicBezTo>
                      <a:pt x="113" y="45"/>
                      <a:pt x="113" y="45"/>
                      <a:pt x="113" y="45"/>
                    </a:cubicBezTo>
                    <a:cubicBezTo>
                      <a:pt x="113" y="45"/>
                      <a:pt x="113" y="45"/>
                      <a:pt x="113" y="45"/>
                    </a:cubicBezTo>
                    <a:cubicBezTo>
                      <a:pt x="113" y="45"/>
                      <a:pt x="113" y="45"/>
                      <a:pt x="113" y="45"/>
                    </a:cubicBezTo>
                    <a:cubicBezTo>
                      <a:pt x="113" y="45"/>
                      <a:pt x="113" y="45"/>
                      <a:pt x="113" y="45"/>
                    </a:cubicBezTo>
                    <a:cubicBezTo>
                      <a:pt x="74" y="69"/>
                      <a:pt x="74" y="69"/>
                      <a:pt x="74" y="69"/>
                    </a:cubicBezTo>
                    <a:cubicBezTo>
                      <a:pt x="94" y="57"/>
                      <a:pt x="115" y="45"/>
                      <a:pt x="131" y="35"/>
                    </a:cubicBezTo>
                    <a:cubicBezTo>
                      <a:pt x="131" y="35"/>
                      <a:pt x="132" y="35"/>
                      <a:pt x="132" y="36"/>
                    </a:cubicBezTo>
                    <a:cubicBezTo>
                      <a:pt x="132" y="36"/>
                      <a:pt x="132" y="36"/>
                      <a:pt x="132" y="36"/>
                    </a:cubicBezTo>
                    <a:cubicBezTo>
                      <a:pt x="131" y="37"/>
                      <a:pt x="56" y="90"/>
                      <a:pt x="30" y="109"/>
                    </a:cubicBezTo>
                    <a:cubicBezTo>
                      <a:pt x="70" y="85"/>
                      <a:pt x="143" y="42"/>
                      <a:pt x="145" y="42"/>
                    </a:cubicBezTo>
                    <a:cubicBezTo>
                      <a:pt x="145" y="42"/>
                      <a:pt x="145" y="42"/>
                      <a:pt x="145" y="42"/>
                    </a:cubicBezTo>
                    <a:cubicBezTo>
                      <a:pt x="145" y="42"/>
                      <a:pt x="145" y="43"/>
                      <a:pt x="145" y="43"/>
                    </a:cubicBezTo>
                    <a:cubicBezTo>
                      <a:pt x="145" y="43"/>
                      <a:pt x="145" y="43"/>
                      <a:pt x="133" y="52"/>
                    </a:cubicBezTo>
                    <a:cubicBezTo>
                      <a:pt x="126" y="57"/>
                      <a:pt x="116" y="64"/>
                      <a:pt x="104" y="72"/>
                    </a:cubicBezTo>
                    <a:cubicBezTo>
                      <a:pt x="74" y="94"/>
                      <a:pt x="34" y="122"/>
                      <a:pt x="24" y="130"/>
                    </a:cubicBezTo>
                    <a:cubicBezTo>
                      <a:pt x="35" y="124"/>
                      <a:pt x="74" y="101"/>
                      <a:pt x="115" y="77"/>
                    </a:cubicBezTo>
                    <a:cubicBezTo>
                      <a:pt x="207" y="23"/>
                      <a:pt x="246" y="0"/>
                      <a:pt x="249" y="0"/>
                    </a:cubicBezTo>
                    <a:cubicBezTo>
                      <a:pt x="249" y="0"/>
                      <a:pt x="249" y="0"/>
                      <a:pt x="249" y="0"/>
                    </a:cubicBezTo>
                    <a:cubicBezTo>
                      <a:pt x="249" y="0"/>
                      <a:pt x="249" y="0"/>
                      <a:pt x="249" y="0"/>
                    </a:cubicBezTo>
                    <a:cubicBezTo>
                      <a:pt x="249" y="1"/>
                      <a:pt x="249" y="1"/>
                      <a:pt x="249" y="1"/>
                    </a:cubicBezTo>
                    <a:cubicBezTo>
                      <a:pt x="25" y="147"/>
                      <a:pt x="25" y="147"/>
                      <a:pt x="25" y="147"/>
                    </a:cubicBezTo>
                    <a:cubicBezTo>
                      <a:pt x="47" y="135"/>
                      <a:pt x="111" y="97"/>
                      <a:pt x="165" y="66"/>
                    </a:cubicBezTo>
                    <a:cubicBezTo>
                      <a:pt x="234" y="25"/>
                      <a:pt x="248" y="18"/>
                      <a:pt x="250" y="16"/>
                    </a:cubicBezTo>
                    <a:cubicBezTo>
                      <a:pt x="250" y="16"/>
                      <a:pt x="251" y="16"/>
                      <a:pt x="251" y="16"/>
                    </a:cubicBezTo>
                    <a:cubicBezTo>
                      <a:pt x="251" y="16"/>
                      <a:pt x="251" y="16"/>
                      <a:pt x="251" y="16"/>
                    </a:cubicBezTo>
                    <a:cubicBezTo>
                      <a:pt x="251" y="16"/>
                      <a:pt x="251" y="16"/>
                      <a:pt x="251" y="16"/>
                    </a:cubicBezTo>
                    <a:cubicBezTo>
                      <a:pt x="251" y="16"/>
                      <a:pt x="251" y="16"/>
                      <a:pt x="251" y="16"/>
                    </a:cubicBezTo>
                    <a:cubicBezTo>
                      <a:pt x="251" y="17"/>
                      <a:pt x="251" y="17"/>
                      <a:pt x="251" y="17"/>
                    </a:cubicBezTo>
                    <a:cubicBezTo>
                      <a:pt x="251" y="17"/>
                      <a:pt x="251" y="17"/>
                      <a:pt x="251" y="17"/>
                    </a:cubicBezTo>
                    <a:cubicBezTo>
                      <a:pt x="251" y="17"/>
                      <a:pt x="251" y="17"/>
                      <a:pt x="251" y="17"/>
                    </a:cubicBezTo>
                    <a:cubicBezTo>
                      <a:pt x="250" y="18"/>
                      <a:pt x="249" y="19"/>
                      <a:pt x="245" y="21"/>
                    </a:cubicBezTo>
                    <a:cubicBezTo>
                      <a:pt x="241" y="24"/>
                      <a:pt x="235" y="27"/>
                      <a:pt x="228" y="32"/>
                    </a:cubicBezTo>
                    <a:cubicBezTo>
                      <a:pt x="214" y="41"/>
                      <a:pt x="194" y="54"/>
                      <a:pt x="173" y="68"/>
                    </a:cubicBezTo>
                    <a:cubicBezTo>
                      <a:pt x="119" y="103"/>
                      <a:pt x="49" y="149"/>
                      <a:pt x="23" y="166"/>
                    </a:cubicBezTo>
                    <a:cubicBezTo>
                      <a:pt x="82" y="132"/>
                      <a:pt x="95" y="124"/>
                      <a:pt x="99" y="123"/>
                    </a:cubicBezTo>
                    <a:cubicBezTo>
                      <a:pt x="99" y="122"/>
                      <a:pt x="99" y="122"/>
                      <a:pt x="99" y="122"/>
                    </a:cubicBezTo>
                    <a:cubicBezTo>
                      <a:pt x="99" y="122"/>
                      <a:pt x="99" y="122"/>
                      <a:pt x="99" y="122"/>
                    </a:cubicBezTo>
                    <a:cubicBezTo>
                      <a:pt x="99" y="122"/>
                      <a:pt x="100" y="122"/>
                      <a:pt x="100" y="122"/>
                    </a:cubicBezTo>
                    <a:cubicBezTo>
                      <a:pt x="100" y="122"/>
                      <a:pt x="100" y="122"/>
                      <a:pt x="100" y="122"/>
                    </a:cubicBezTo>
                    <a:cubicBezTo>
                      <a:pt x="100" y="123"/>
                      <a:pt x="100" y="123"/>
                      <a:pt x="100" y="123"/>
                    </a:cubicBezTo>
                    <a:cubicBezTo>
                      <a:pt x="81" y="134"/>
                      <a:pt x="52" y="153"/>
                      <a:pt x="33" y="165"/>
                    </a:cubicBezTo>
                    <a:cubicBezTo>
                      <a:pt x="89" y="132"/>
                      <a:pt x="89" y="132"/>
                      <a:pt x="89" y="132"/>
                    </a:cubicBezTo>
                    <a:cubicBezTo>
                      <a:pt x="89" y="132"/>
                      <a:pt x="89" y="132"/>
                      <a:pt x="89" y="133"/>
                    </a:cubicBezTo>
                    <a:cubicBezTo>
                      <a:pt x="89" y="133"/>
                      <a:pt x="89" y="133"/>
                      <a:pt x="89" y="133"/>
                    </a:cubicBezTo>
                    <a:cubicBezTo>
                      <a:pt x="89" y="133"/>
                      <a:pt x="89" y="133"/>
                      <a:pt x="89" y="133"/>
                    </a:cubicBezTo>
                    <a:cubicBezTo>
                      <a:pt x="89" y="134"/>
                      <a:pt x="89" y="134"/>
                      <a:pt x="89" y="134"/>
                    </a:cubicBezTo>
                    <a:cubicBezTo>
                      <a:pt x="88" y="134"/>
                      <a:pt x="86" y="136"/>
                      <a:pt x="81" y="138"/>
                    </a:cubicBezTo>
                    <a:cubicBezTo>
                      <a:pt x="76" y="141"/>
                      <a:pt x="70" y="145"/>
                      <a:pt x="63" y="150"/>
                    </a:cubicBezTo>
                    <a:cubicBezTo>
                      <a:pt x="55" y="155"/>
                      <a:pt x="46" y="160"/>
                      <a:pt x="38" y="165"/>
                    </a:cubicBezTo>
                    <a:cubicBezTo>
                      <a:pt x="52" y="157"/>
                      <a:pt x="71" y="146"/>
                      <a:pt x="83" y="139"/>
                    </a:cubicBezTo>
                    <a:cubicBezTo>
                      <a:pt x="84" y="139"/>
                      <a:pt x="84" y="139"/>
                      <a:pt x="84" y="139"/>
                    </a:cubicBezTo>
                    <a:cubicBezTo>
                      <a:pt x="84" y="139"/>
                      <a:pt x="84" y="139"/>
                      <a:pt x="84" y="140"/>
                    </a:cubicBezTo>
                    <a:cubicBezTo>
                      <a:pt x="64" y="154"/>
                      <a:pt x="17" y="188"/>
                      <a:pt x="4" y="198"/>
                    </a:cubicBezTo>
                    <a:cubicBezTo>
                      <a:pt x="17" y="191"/>
                      <a:pt x="65" y="163"/>
                      <a:pt x="91" y="148"/>
                    </a:cubicBezTo>
                    <a:cubicBezTo>
                      <a:pt x="91" y="148"/>
                      <a:pt x="92" y="148"/>
                      <a:pt x="92" y="148"/>
                    </a:cubicBezTo>
                    <a:cubicBezTo>
                      <a:pt x="92" y="148"/>
                      <a:pt x="92" y="148"/>
                      <a:pt x="92" y="148"/>
                    </a:cubicBezTo>
                    <a:cubicBezTo>
                      <a:pt x="30" y="191"/>
                      <a:pt x="30" y="191"/>
                      <a:pt x="30" y="191"/>
                    </a:cubicBezTo>
                    <a:cubicBezTo>
                      <a:pt x="43" y="184"/>
                      <a:pt x="72" y="167"/>
                      <a:pt x="85" y="159"/>
                    </a:cubicBezTo>
                    <a:cubicBezTo>
                      <a:pt x="85" y="159"/>
                      <a:pt x="85" y="159"/>
                      <a:pt x="85" y="160"/>
                    </a:cubicBezTo>
                    <a:cubicBezTo>
                      <a:pt x="85" y="160"/>
                      <a:pt x="85" y="160"/>
                      <a:pt x="85" y="160"/>
                    </a:cubicBezTo>
                    <a:cubicBezTo>
                      <a:pt x="29" y="196"/>
                      <a:pt x="29" y="196"/>
                      <a:pt x="29" y="196"/>
                    </a:cubicBezTo>
                    <a:cubicBezTo>
                      <a:pt x="104" y="153"/>
                      <a:pt x="104" y="153"/>
                      <a:pt x="104" y="153"/>
                    </a:cubicBezTo>
                    <a:cubicBezTo>
                      <a:pt x="104" y="153"/>
                      <a:pt x="104" y="153"/>
                      <a:pt x="104" y="153"/>
                    </a:cubicBezTo>
                    <a:cubicBezTo>
                      <a:pt x="106" y="152"/>
                      <a:pt x="107" y="152"/>
                      <a:pt x="107" y="152"/>
                    </a:cubicBezTo>
                    <a:cubicBezTo>
                      <a:pt x="107" y="152"/>
                      <a:pt x="107" y="152"/>
                      <a:pt x="107" y="152"/>
                    </a:cubicBezTo>
                    <a:cubicBezTo>
                      <a:pt x="108" y="152"/>
                      <a:pt x="108" y="152"/>
                      <a:pt x="69" y="183"/>
                    </a:cubicBezTo>
                    <a:cubicBezTo>
                      <a:pt x="49" y="198"/>
                      <a:pt x="25" y="217"/>
                      <a:pt x="16" y="224"/>
                    </a:cubicBezTo>
                    <a:cubicBezTo>
                      <a:pt x="27" y="217"/>
                      <a:pt x="62" y="197"/>
                      <a:pt x="84" y="185"/>
                    </a:cubicBezTo>
                    <a:cubicBezTo>
                      <a:pt x="101" y="174"/>
                      <a:pt x="106" y="172"/>
                      <a:pt x="107" y="171"/>
                    </a:cubicBezTo>
                    <a:cubicBezTo>
                      <a:pt x="107" y="171"/>
                      <a:pt x="107" y="171"/>
                      <a:pt x="107" y="171"/>
                    </a:cubicBezTo>
                    <a:cubicBezTo>
                      <a:pt x="107" y="171"/>
                      <a:pt x="107" y="171"/>
                      <a:pt x="107" y="171"/>
                    </a:cubicBezTo>
                    <a:cubicBezTo>
                      <a:pt x="108" y="171"/>
                      <a:pt x="108" y="171"/>
                      <a:pt x="108" y="171"/>
                    </a:cubicBezTo>
                    <a:cubicBezTo>
                      <a:pt x="108" y="171"/>
                      <a:pt x="108" y="171"/>
                      <a:pt x="108" y="171"/>
                    </a:cubicBezTo>
                    <a:cubicBezTo>
                      <a:pt x="108" y="171"/>
                      <a:pt x="108" y="171"/>
                      <a:pt x="108" y="171"/>
                    </a:cubicBezTo>
                    <a:cubicBezTo>
                      <a:pt x="108" y="171"/>
                      <a:pt x="108" y="171"/>
                      <a:pt x="108" y="172"/>
                    </a:cubicBezTo>
                    <a:cubicBezTo>
                      <a:pt x="108" y="172"/>
                      <a:pt x="108" y="172"/>
                      <a:pt x="108" y="172"/>
                    </a:cubicBezTo>
                    <a:cubicBezTo>
                      <a:pt x="108" y="172"/>
                      <a:pt x="108" y="172"/>
                      <a:pt x="107" y="172"/>
                    </a:cubicBezTo>
                    <a:cubicBezTo>
                      <a:pt x="106" y="173"/>
                      <a:pt x="101" y="176"/>
                      <a:pt x="83" y="187"/>
                    </a:cubicBezTo>
                    <a:cubicBezTo>
                      <a:pt x="11" y="241"/>
                      <a:pt x="11" y="241"/>
                      <a:pt x="11" y="241"/>
                    </a:cubicBezTo>
                    <a:cubicBezTo>
                      <a:pt x="23" y="234"/>
                      <a:pt x="51" y="218"/>
                      <a:pt x="73" y="205"/>
                    </a:cubicBezTo>
                    <a:cubicBezTo>
                      <a:pt x="83" y="199"/>
                      <a:pt x="92" y="194"/>
                      <a:pt x="99" y="190"/>
                    </a:cubicBezTo>
                    <a:cubicBezTo>
                      <a:pt x="105" y="186"/>
                      <a:pt x="108" y="185"/>
                      <a:pt x="109" y="184"/>
                    </a:cubicBezTo>
                    <a:cubicBezTo>
                      <a:pt x="109" y="184"/>
                      <a:pt x="109" y="184"/>
                      <a:pt x="109" y="184"/>
                    </a:cubicBezTo>
                    <a:cubicBezTo>
                      <a:pt x="109" y="184"/>
                      <a:pt x="109" y="184"/>
                      <a:pt x="109" y="184"/>
                    </a:cubicBezTo>
                    <a:cubicBezTo>
                      <a:pt x="110" y="184"/>
                      <a:pt x="110" y="184"/>
                      <a:pt x="110" y="184"/>
                    </a:cubicBezTo>
                    <a:cubicBezTo>
                      <a:pt x="110" y="184"/>
                      <a:pt x="110" y="184"/>
                      <a:pt x="110" y="185"/>
                    </a:cubicBezTo>
                    <a:cubicBezTo>
                      <a:pt x="110" y="185"/>
                      <a:pt x="110" y="185"/>
                      <a:pt x="110" y="185"/>
                    </a:cubicBezTo>
                    <a:cubicBezTo>
                      <a:pt x="110" y="185"/>
                      <a:pt x="110" y="185"/>
                      <a:pt x="110" y="185"/>
                    </a:cubicBezTo>
                    <a:cubicBezTo>
                      <a:pt x="109" y="185"/>
                      <a:pt x="108" y="186"/>
                      <a:pt x="105" y="188"/>
                    </a:cubicBezTo>
                    <a:cubicBezTo>
                      <a:pt x="10" y="255"/>
                      <a:pt x="10" y="255"/>
                      <a:pt x="10" y="255"/>
                    </a:cubicBezTo>
                    <a:cubicBezTo>
                      <a:pt x="25" y="247"/>
                      <a:pt x="61" y="225"/>
                      <a:pt x="82" y="213"/>
                    </a:cubicBezTo>
                    <a:cubicBezTo>
                      <a:pt x="98" y="204"/>
                      <a:pt x="102" y="201"/>
                      <a:pt x="104" y="201"/>
                    </a:cubicBezTo>
                    <a:cubicBezTo>
                      <a:pt x="104" y="200"/>
                      <a:pt x="104" y="200"/>
                      <a:pt x="104" y="200"/>
                    </a:cubicBezTo>
                    <a:cubicBezTo>
                      <a:pt x="104" y="200"/>
                      <a:pt x="104" y="200"/>
                      <a:pt x="104" y="200"/>
                    </a:cubicBezTo>
                    <a:cubicBezTo>
                      <a:pt x="104" y="200"/>
                      <a:pt x="104" y="200"/>
                      <a:pt x="104" y="200"/>
                    </a:cubicBezTo>
                    <a:cubicBezTo>
                      <a:pt x="105" y="200"/>
                      <a:pt x="105" y="200"/>
                      <a:pt x="105" y="201"/>
                    </a:cubicBezTo>
                    <a:cubicBezTo>
                      <a:pt x="105" y="201"/>
                      <a:pt x="105" y="201"/>
                      <a:pt x="105" y="201"/>
                    </a:cubicBezTo>
                    <a:cubicBezTo>
                      <a:pt x="36" y="245"/>
                      <a:pt x="36" y="245"/>
                      <a:pt x="36" y="245"/>
                    </a:cubicBezTo>
                    <a:cubicBezTo>
                      <a:pt x="41" y="242"/>
                      <a:pt x="49" y="238"/>
                      <a:pt x="58" y="233"/>
                    </a:cubicBezTo>
                    <a:cubicBezTo>
                      <a:pt x="95" y="211"/>
                      <a:pt x="102" y="207"/>
                      <a:pt x="104" y="207"/>
                    </a:cubicBezTo>
                    <a:cubicBezTo>
                      <a:pt x="104" y="207"/>
                      <a:pt x="104" y="207"/>
                      <a:pt x="104" y="207"/>
                    </a:cubicBezTo>
                    <a:cubicBezTo>
                      <a:pt x="104" y="207"/>
                      <a:pt x="104" y="207"/>
                      <a:pt x="104" y="207"/>
                    </a:cubicBezTo>
                    <a:cubicBezTo>
                      <a:pt x="104" y="206"/>
                      <a:pt x="104" y="206"/>
                      <a:pt x="104" y="207"/>
                    </a:cubicBezTo>
                    <a:cubicBezTo>
                      <a:pt x="104" y="207"/>
                      <a:pt x="104" y="207"/>
                      <a:pt x="104" y="207"/>
                    </a:cubicBezTo>
                    <a:cubicBezTo>
                      <a:pt x="104" y="207"/>
                      <a:pt x="104" y="207"/>
                      <a:pt x="104" y="207"/>
                    </a:cubicBezTo>
                    <a:cubicBezTo>
                      <a:pt x="104" y="207"/>
                      <a:pt x="104" y="207"/>
                      <a:pt x="100" y="210"/>
                    </a:cubicBezTo>
                    <a:cubicBezTo>
                      <a:pt x="100" y="210"/>
                      <a:pt x="100" y="210"/>
                      <a:pt x="100" y="210"/>
                    </a:cubicBezTo>
                    <a:cubicBezTo>
                      <a:pt x="100" y="210"/>
                      <a:pt x="100" y="210"/>
                      <a:pt x="100" y="210"/>
                    </a:cubicBezTo>
                    <a:cubicBezTo>
                      <a:pt x="98" y="212"/>
                      <a:pt x="89" y="217"/>
                      <a:pt x="57" y="237"/>
                    </a:cubicBezTo>
                    <a:cubicBezTo>
                      <a:pt x="46" y="244"/>
                      <a:pt x="36" y="250"/>
                      <a:pt x="28" y="256"/>
                    </a:cubicBezTo>
                    <a:cubicBezTo>
                      <a:pt x="48" y="244"/>
                      <a:pt x="84" y="223"/>
                      <a:pt x="101" y="213"/>
                    </a:cubicBezTo>
                    <a:cubicBezTo>
                      <a:pt x="101" y="213"/>
                      <a:pt x="101" y="213"/>
                      <a:pt x="102" y="213"/>
                    </a:cubicBezTo>
                    <a:cubicBezTo>
                      <a:pt x="102" y="213"/>
                      <a:pt x="102" y="213"/>
                      <a:pt x="102" y="213"/>
                    </a:cubicBezTo>
                    <a:cubicBezTo>
                      <a:pt x="102" y="213"/>
                      <a:pt x="102" y="213"/>
                      <a:pt x="102" y="213"/>
                    </a:cubicBezTo>
                    <a:cubicBezTo>
                      <a:pt x="102" y="214"/>
                      <a:pt x="102" y="214"/>
                      <a:pt x="102" y="214"/>
                    </a:cubicBezTo>
                    <a:cubicBezTo>
                      <a:pt x="101" y="214"/>
                      <a:pt x="101" y="214"/>
                      <a:pt x="101" y="214"/>
                    </a:cubicBezTo>
                    <a:cubicBezTo>
                      <a:pt x="100" y="214"/>
                      <a:pt x="99" y="215"/>
                      <a:pt x="97" y="216"/>
                    </a:cubicBezTo>
                    <a:cubicBezTo>
                      <a:pt x="97" y="217"/>
                      <a:pt x="96" y="217"/>
                      <a:pt x="95" y="218"/>
                    </a:cubicBezTo>
                    <a:cubicBezTo>
                      <a:pt x="95" y="218"/>
                      <a:pt x="95" y="218"/>
                      <a:pt x="95" y="218"/>
                    </a:cubicBezTo>
                    <a:cubicBezTo>
                      <a:pt x="95" y="218"/>
                      <a:pt x="95" y="218"/>
                      <a:pt x="95" y="218"/>
                    </a:cubicBezTo>
                    <a:cubicBezTo>
                      <a:pt x="95" y="219"/>
                      <a:pt x="95" y="219"/>
                      <a:pt x="48" y="250"/>
                    </a:cubicBezTo>
                    <a:cubicBezTo>
                      <a:pt x="36" y="258"/>
                      <a:pt x="24" y="266"/>
                      <a:pt x="15" y="272"/>
                    </a:cubicBezTo>
                    <a:cubicBezTo>
                      <a:pt x="27" y="265"/>
                      <a:pt x="45" y="255"/>
                      <a:pt x="64" y="244"/>
                    </a:cubicBezTo>
                    <a:cubicBezTo>
                      <a:pt x="79" y="235"/>
                      <a:pt x="95" y="226"/>
                      <a:pt x="107" y="219"/>
                    </a:cubicBezTo>
                    <a:cubicBezTo>
                      <a:pt x="113" y="216"/>
                      <a:pt x="117" y="213"/>
                      <a:pt x="121" y="211"/>
                    </a:cubicBezTo>
                    <a:cubicBezTo>
                      <a:pt x="124" y="209"/>
                      <a:pt x="125" y="208"/>
                      <a:pt x="126" y="208"/>
                    </a:cubicBezTo>
                    <a:cubicBezTo>
                      <a:pt x="126" y="208"/>
                      <a:pt x="126" y="208"/>
                      <a:pt x="126" y="208"/>
                    </a:cubicBezTo>
                    <a:cubicBezTo>
                      <a:pt x="126" y="208"/>
                      <a:pt x="126" y="208"/>
                      <a:pt x="126" y="208"/>
                    </a:cubicBezTo>
                    <a:cubicBezTo>
                      <a:pt x="127" y="208"/>
                      <a:pt x="127" y="208"/>
                      <a:pt x="127" y="208"/>
                    </a:cubicBezTo>
                    <a:cubicBezTo>
                      <a:pt x="127" y="208"/>
                      <a:pt x="127" y="208"/>
                      <a:pt x="127" y="209"/>
                    </a:cubicBezTo>
                    <a:cubicBezTo>
                      <a:pt x="127" y="209"/>
                      <a:pt x="127" y="209"/>
                      <a:pt x="127" y="209"/>
                    </a:cubicBezTo>
                    <a:cubicBezTo>
                      <a:pt x="127" y="209"/>
                      <a:pt x="127" y="209"/>
                      <a:pt x="126" y="209"/>
                    </a:cubicBezTo>
                    <a:cubicBezTo>
                      <a:pt x="125" y="210"/>
                      <a:pt x="122" y="212"/>
                      <a:pt x="115" y="217"/>
                    </a:cubicBezTo>
                    <a:cubicBezTo>
                      <a:pt x="107" y="221"/>
                      <a:pt x="97" y="228"/>
                      <a:pt x="86" y="235"/>
                    </a:cubicBezTo>
                    <a:cubicBezTo>
                      <a:pt x="65" y="250"/>
                      <a:pt x="37" y="267"/>
                      <a:pt x="23" y="277"/>
                    </a:cubicBezTo>
                    <a:cubicBezTo>
                      <a:pt x="52" y="260"/>
                      <a:pt x="134" y="213"/>
                      <a:pt x="135" y="212"/>
                    </a:cubicBezTo>
                    <a:cubicBezTo>
                      <a:pt x="135" y="212"/>
                      <a:pt x="136" y="212"/>
                      <a:pt x="136" y="212"/>
                    </a:cubicBezTo>
                    <a:cubicBezTo>
                      <a:pt x="136" y="212"/>
                      <a:pt x="136" y="213"/>
                      <a:pt x="136" y="213"/>
                    </a:cubicBezTo>
                    <a:cubicBezTo>
                      <a:pt x="20" y="290"/>
                      <a:pt x="20" y="290"/>
                      <a:pt x="20" y="290"/>
                    </a:cubicBezTo>
                    <a:cubicBezTo>
                      <a:pt x="29" y="284"/>
                      <a:pt x="44" y="276"/>
                      <a:pt x="59" y="267"/>
                    </a:cubicBezTo>
                    <a:cubicBezTo>
                      <a:pt x="114" y="235"/>
                      <a:pt x="127" y="227"/>
                      <a:pt x="128" y="227"/>
                    </a:cubicBezTo>
                    <a:cubicBezTo>
                      <a:pt x="128" y="227"/>
                      <a:pt x="128" y="227"/>
                      <a:pt x="128" y="227"/>
                    </a:cubicBezTo>
                    <a:cubicBezTo>
                      <a:pt x="128" y="227"/>
                      <a:pt x="129" y="227"/>
                      <a:pt x="129" y="227"/>
                    </a:cubicBezTo>
                    <a:cubicBezTo>
                      <a:pt x="129" y="228"/>
                      <a:pt x="129" y="228"/>
                      <a:pt x="115" y="238"/>
                    </a:cubicBezTo>
                    <a:cubicBezTo>
                      <a:pt x="107" y="243"/>
                      <a:pt x="97" y="251"/>
                      <a:pt x="84" y="260"/>
                    </a:cubicBezTo>
                    <a:cubicBezTo>
                      <a:pt x="69" y="271"/>
                      <a:pt x="54" y="282"/>
                      <a:pt x="46" y="288"/>
                    </a:cubicBezTo>
                    <a:cubicBezTo>
                      <a:pt x="66" y="276"/>
                      <a:pt x="125" y="242"/>
                      <a:pt x="159" y="223"/>
                    </a:cubicBezTo>
                    <a:cubicBezTo>
                      <a:pt x="159" y="223"/>
                      <a:pt x="159" y="223"/>
                      <a:pt x="159" y="223"/>
                    </a:cubicBezTo>
                    <a:cubicBezTo>
                      <a:pt x="159" y="223"/>
                      <a:pt x="159" y="223"/>
                      <a:pt x="159" y="223"/>
                    </a:cubicBezTo>
                    <a:cubicBezTo>
                      <a:pt x="159" y="223"/>
                      <a:pt x="159" y="223"/>
                      <a:pt x="159" y="223"/>
                    </a:cubicBezTo>
                    <a:cubicBezTo>
                      <a:pt x="159" y="223"/>
                      <a:pt x="159" y="223"/>
                      <a:pt x="159" y="223"/>
                    </a:cubicBezTo>
                    <a:cubicBezTo>
                      <a:pt x="159" y="223"/>
                      <a:pt x="159" y="223"/>
                      <a:pt x="159" y="223"/>
                    </a:cubicBezTo>
                    <a:cubicBezTo>
                      <a:pt x="157" y="225"/>
                      <a:pt x="147" y="232"/>
                      <a:pt x="91" y="269"/>
                    </a:cubicBezTo>
                    <a:cubicBezTo>
                      <a:pt x="74" y="279"/>
                      <a:pt x="58" y="290"/>
                      <a:pt x="47" y="297"/>
                    </a:cubicBezTo>
                    <a:cubicBezTo>
                      <a:pt x="173" y="224"/>
                      <a:pt x="240" y="186"/>
                      <a:pt x="246" y="182"/>
                    </a:cubicBezTo>
                    <a:cubicBezTo>
                      <a:pt x="246" y="182"/>
                      <a:pt x="246" y="182"/>
                      <a:pt x="246" y="182"/>
                    </a:cubicBezTo>
                    <a:cubicBezTo>
                      <a:pt x="246" y="182"/>
                      <a:pt x="246" y="182"/>
                      <a:pt x="246" y="182"/>
                    </a:cubicBezTo>
                    <a:cubicBezTo>
                      <a:pt x="246" y="182"/>
                      <a:pt x="247" y="182"/>
                      <a:pt x="247" y="182"/>
                    </a:cubicBezTo>
                    <a:cubicBezTo>
                      <a:pt x="247" y="182"/>
                      <a:pt x="247" y="182"/>
                      <a:pt x="247" y="182"/>
                    </a:cubicBezTo>
                    <a:cubicBezTo>
                      <a:pt x="247" y="183"/>
                      <a:pt x="247" y="183"/>
                      <a:pt x="247" y="183"/>
                    </a:cubicBezTo>
                    <a:cubicBezTo>
                      <a:pt x="247" y="183"/>
                      <a:pt x="247" y="183"/>
                      <a:pt x="247" y="183"/>
                    </a:cubicBezTo>
                    <a:cubicBezTo>
                      <a:pt x="247" y="183"/>
                      <a:pt x="247" y="183"/>
                      <a:pt x="247" y="183"/>
                    </a:cubicBezTo>
                    <a:cubicBezTo>
                      <a:pt x="245" y="185"/>
                      <a:pt x="239" y="189"/>
                      <a:pt x="212" y="207"/>
                    </a:cubicBezTo>
                    <a:cubicBezTo>
                      <a:pt x="192" y="220"/>
                      <a:pt x="166" y="238"/>
                      <a:pt x="142" y="254"/>
                    </a:cubicBezTo>
                    <a:cubicBezTo>
                      <a:pt x="121" y="268"/>
                      <a:pt x="100" y="282"/>
                      <a:pt x="88" y="290"/>
                    </a:cubicBezTo>
                    <a:cubicBezTo>
                      <a:pt x="256" y="193"/>
                      <a:pt x="256" y="193"/>
                      <a:pt x="256" y="193"/>
                    </a:cubicBezTo>
                    <a:cubicBezTo>
                      <a:pt x="256" y="193"/>
                      <a:pt x="256" y="193"/>
                      <a:pt x="256" y="194"/>
                    </a:cubicBezTo>
                    <a:cubicBezTo>
                      <a:pt x="256" y="194"/>
                      <a:pt x="256" y="194"/>
                      <a:pt x="256" y="194"/>
                    </a:cubicBezTo>
                    <a:cubicBezTo>
                      <a:pt x="216" y="223"/>
                      <a:pt x="145" y="274"/>
                      <a:pt x="127" y="288"/>
                    </a:cubicBezTo>
                    <a:cubicBezTo>
                      <a:pt x="207" y="242"/>
                      <a:pt x="248" y="218"/>
                      <a:pt x="249" y="218"/>
                    </a:cubicBezTo>
                    <a:cubicBezTo>
                      <a:pt x="249" y="218"/>
                      <a:pt x="249" y="218"/>
                      <a:pt x="249" y="218"/>
                    </a:cubicBezTo>
                    <a:cubicBezTo>
                      <a:pt x="249" y="218"/>
                      <a:pt x="249" y="218"/>
                      <a:pt x="249" y="218"/>
                    </a:cubicBezTo>
                    <a:cubicBezTo>
                      <a:pt x="249" y="218"/>
                      <a:pt x="250" y="218"/>
                      <a:pt x="249" y="219"/>
                    </a:cubicBezTo>
                    <a:cubicBezTo>
                      <a:pt x="249" y="219"/>
                      <a:pt x="249" y="219"/>
                      <a:pt x="249" y="219"/>
                    </a:cubicBezTo>
                    <a:cubicBezTo>
                      <a:pt x="249" y="219"/>
                      <a:pt x="249" y="219"/>
                      <a:pt x="249" y="219"/>
                    </a:cubicBezTo>
                    <a:cubicBezTo>
                      <a:pt x="247" y="221"/>
                      <a:pt x="238" y="227"/>
                      <a:pt x="194" y="255"/>
                    </a:cubicBezTo>
                    <a:cubicBezTo>
                      <a:pt x="181" y="264"/>
                      <a:pt x="167" y="272"/>
                      <a:pt x="157" y="279"/>
                    </a:cubicBezTo>
                    <a:cubicBezTo>
                      <a:pt x="161" y="277"/>
                      <a:pt x="165" y="275"/>
                      <a:pt x="169" y="272"/>
                    </a:cubicBezTo>
                    <a:cubicBezTo>
                      <a:pt x="238" y="231"/>
                      <a:pt x="262" y="217"/>
                      <a:pt x="266" y="216"/>
                    </a:cubicBezTo>
                    <a:cubicBezTo>
                      <a:pt x="266" y="216"/>
                      <a:pt x="266" y="216"/>
                      <a:pt x="266" y="216"/>
                    </a:cubicBezTo>
                    <a:cubicBezTo>
                      <a:pt x="266" y="216"/>
                      <a:pt x="266" y="216"/>
                      <a:pt x="266" y="216"/>
                    </a:cubicBezTo>
                    <a:cubicBezTo>
                      <a:pt x="266" y="216"/>
                      <a:pt x="266" y="216"/>
                      <a:pt x="266" y="216"/>
                    </a:cubicBezTo>
                    <a:cubicBezTo>
                      <a:pt x="266" y="216"/>
                      <a:pt x="266" y="216"/>
                      <a:pt x="267" y="216"/>
                    </a:cubicBezTo>
                    <a:cubicBezTo>
                      <a:pt x="267" y="216"/>
                      <a:pt x="267" y="217"/>
                      <a:pt x="266" y="217"/>
                    </a:cubicBezTo>
                    <a:cubicBezTo>
                      <a:pt x="266" y="218"/>
                      <a:pt x="194" y="271"/>
                      <a:pt x="173" y="287"/>
                    </a:cubicBezTo>
                    <a:cubicBezTo>
                      <a:pt x="180" y="283"/>
                      <a:pt x="191" y="276"/>
                      <a:pt x="203" y="269"/>
                    </a:cubicBezTo>
                    <a:cubicBezTo>
                      <a:pt x="253" y="240"/>
                      <a:pt x="262" y="235"/>
                      <a:pt x="264" y="234"/>
                    </a:cubicBezTo>
                    <a:cubicBezTo>
                      <a:pt x="264" y="234"/>
                      <a:pt x="264" y="234"/>
                      <a:pt x="264" y="234"/>
                    </a:cubicBezTo>
                    <a:cubicBezTo>
                      <a:pt x="264" y="234"/>
                      <a:pt x="264" y="234"/>
                      <a:pt x="264" y="234"/>
                    </a:cubicBezTo>
                    <a:cubicBezTo>
                      <a:pt x="264" y="234"/>
                      <a:pt x="264" y="234"/>
                      <a:pt x="264" y="234"/>
                    </a:cubicBezTo>
                    <a:cubicBezTo>
                      <a:pt x="264" y="234"/>
                      <a:pt x="264" y="234"/>
                      <a:pt x="264" y="234"/>
                    </a:cubicBezTo>
                    <a:cubicBezTo>
                      <a:pt x="264" y="234"/>
                      <a:pt x="264" y="235"/>
                      <a:pt x="264" y="235"/>
                    </a:cubicBezTo>
                    <a:cubicBezTo>
                      <a:pt x="263" y="235"/>
                      <a:pt x="200" y="280"/>
                      <a:pt x="181" y="294"/>
                    </a:cubicBezTo>
                    <a:cubicBezTo>
                      <a:pt x="197" y="285"/>
                      <a:pt x="243" y="258"/>
                      <a:pt x="269" y="243"/>
                    </a:cubicBezTo>
                    <a:cubicBezTo>
                      <a:pt x="269" y="243"/>
                      <a:pt x="269" y="243"/>
                      <a:pt x="270" y="243"/>
                    </a:cubicBezTo>
                    <a:cubicBezTo>
                      <a:pt x="270" y="243"/>
                      <a:pt x="270" y="243"/>
                      <a:pt x="270" y="243"/>
                    </a:cubicBezTo>
                    <a:cubicBezTo>
                      <a:pt x="270" y="243"/>
                      <a:pt x="270" y="243"/>
                      <a:pt x="270" y="243"/>
                    </a:cubicBezTo>
                    <a:cubicBezTo>
                      <a:pt x="270" y="243"/>
                      <a:pt x="270" y="243"/>
                      <a:pt x="270" y="243"/>
                    </a:cubicBezTo>
                    <a:cubicBezTo>
                      <a:pt x="270" y="243"/>
                      <a:pt x="270" y="243"/>
                      <a:pt x="270" y="244"/>
                    </a:cubicBezTo>
                    <a:cubicBezTo>
                      <a:pt x="268" y="245"/>
                      <a:pt x="262" y="249"/>
                      <a:pt x="240" y="264"/>
                    </a:cubicBezTo>
                    <a:cubicBezTo>
                      <a:pt x="228" y="272"/>
                      <a:pt x="214" y="281"/>
                      <a:pt x="206" y="286"/>
                    </a:cubicBezTo>
                    <a:cubicBezTo>
                      <a:pt x="248" y="262"/>
                      <a:pt x="248" y="262"/>
                      <a:pt x="248" y="262"/>
                    </a:cubicBezTo>
                    <a:cubicBezTo>
                      <a:pt x="249" y="262"/>
                      <a:pt x="249" y="262"/>
                      <a:pt x="249" y="262"/>
                    </a:cubicBezTo>
                    <a:cubicBezTo>
                      <a:pt x="249" y="262"/>
                      <a:pt x="249" y="262"/>
                      <a:pt x="249" y="263"/>
                    </a:cubicBezTo>
                    <a:cubicBezTo>
                      <a:pt x="263" y="255"/>
                      <a:pt x="263" y="255"/>
                      <a:pt x="263" y="255"/>
                    </a:cubicBezTo>
                    <a:cubicBezTo>
                      <a:pt x="263" y="254"/>
                      <a:pt x="263" y="254"/>
                      <a:pt x="263" y="255"/>
                    </a:cubicBezTo>
                    <a:cubicBezTo>
                      <a:pt x="263" y="255"/>
                      <a:pt x="263" y="255"/>
                      <a:pt x="263" y="255"/>
                    </a:cubicBezTo>
                    <a:cubicBezTo>
                      <a:pt x="263" y="255"/>
                      <a:pt x="263" y="255"/>
                      <a:pt x="263" y="255"/>
                    </a:cubicBezTo>
                    <a:cubicBezTo>
                      <a:pt x="263" y="255"/>
                      <a:pt x="263" y="255"/>
                      <a:pt x="263" y="255"/>
                    </a:cubicBezTo>
                    <a:cubicBezTo>
                      <a:pt x="262" y="256"/>
                      <a:pt x="260" y="258"/>
                      <a:pt x="254" y="264"/>
                    </a:cubicBezTo>
                    <a:cubicBezTo>
                      <a:pt x="248" y="268"/>
                      <a:pt x="240" y="275"/>
                      <a:pt x="232" y="282"/>
                    </a:cubicBezTo>
                    <a:cubicBezTo>
                      <a:pt x="222" y="290"/>
                      <a:pt x="211" y="299"/>
                      <a:pt x="205" y="304"/>
                    </a:cubicBezTo>
                    <a:cubicBezTo>
                      <a:pt x="211" y="301"/>
                      <a:pt x="220" y="296"/>
                      <a:pt x="229" y="290"/>
                    </a:cubicBezTo>
                    <a:cubicBezTo>
                      <a:pt x="236" y="286"/>
                      <a:pt x="244" y="282"/>
                      <a:pt x="249" y="279"/>
                    </a:cubicBezTo>
                    <a:cubicBezTo>
                      <a:pt x="254" y="276"/>
                      <a:pt x="257" y="275"/>
                      <a:pt x="258" y="274"/>
                    </a:cubicBezTo>
                    <a:cubicBezTo>
                      <a:pt x="258" y="274"/>
                      <a:pt x="258" y="274"/>
                      <a:pt x="258" y="274"/>
                    </a:cubicBezTo>
                    <a:cubicBezTo>
                      <a:pt x="258" y="274"/>
                      <a:pt x="258" y="274"/>
                      <a:pt x="258" y="274"/>
                    </a:cubicBezTo>
                    <a:cubicBezTo>
                      <a:pt x="258" y="274"/>
                      <a:pt x="258" y="274"/>
                      <a:pt x="259" y="274"/>
                    </a:cubicBezTo>
                    <a:cubicBezTo>
                      <a:pt x="259" y="274"/>
                      <a:pt x="259" y="274"/>
                      <a:pt x="258" y="275"/>
                    </a:cubicBezTo>
                    <a:cubicBezTo>
                      <a:pt x="233" y="297"/>
                      <a:pt x="233" y="297"/>
                      <a:pt x="233" y="297"/>
                    </a:cubicBezTo>
                    <a:cubicBezTo>
                      <a:pt x="240" y="293"/>
                      <a:pt x="255" y="285"/>
                      <a:pt x="264" y="279"/>
                    </a:cubicBezTo>
                    <a:cubicBezTo>
                      <a:pt x="264" y="279"/>
                      <a:pt x="264" y="279"/>
                      <a:pt x="264" y="279"/>
                    </a:cubicBezTo>
                    <a:cubicBezTo>
                      <a:pt x="264" y="279"/>
                      <a:pt x="264" y="280"/>
                      <a:pt x="264" y="280"/>
                    </a:cubicBezTo>
                    <a:cubicBezTo>
                      <a:pt x="264" y="280"/>
                      <a:pt x="264" y="280"/>
                      <a:pt x="264" y="280"/>
                    </a:cubicBezTo>
                    <a:cubicBezTo>
                      <a:pt x="264" y="280"/>
                      <a:pt x="264" y="280"/>
                      <a:pt x="264" y="280"/>
                    </a:cubicBezTo>
                    <a:cubicBezTo>
                      <a:pt x="264" y="280"/>
                      <a:pt x="264" y="280"/>
                      <a:pt x="264" y="280"/>
                    </a:cubicBezTo>
                    <a:cubicBezTo>
                      <a:pt x="263" y="281"/>
                      <a:pt x="259" y="284"/>
                      <a:pt x="246" y="294"/>
                    </a:cubicBezTo>
                    <a:cubicBezTo>
                      <a:pt x="255" y="289"/>
                      <a:pt x="255" y="289"/>
                      <a:pt x="255" y="289"/>
                    </a:cubicBezTo>
                    <a:cubicBezTo>
                      <a:pt x="255" y="289"/>
                      <a:pt x="255" y="289"/>
                      <a:pt x="255" y="289"/>
                    </a:cubicBezTo>
                    <a:cubicBezTo>
                      <a:pt x="260" y="294"/>
                      <a:pt x="260" y="294"/>
                      <a:pt x="260" y="294"/>
                    </a:cubicBezTo>
                    <a:cubicBezTo>
                      <a:pt x="261" y="293"/>
                      <a:pt x="261" y="293"/>
                      <a:pt x="261" y="293"/>
                    </a:cubicBezTo>
                    <a:cubicBezTo>
                      <a:pt x="261" y="294"/>
                      <a:pt x="261" y="294"/>
                      <a:pt x="261" y="294"/>
                    </a:cubicBezTo>
                    <a:cubicBezTo>
                      <a:pt x="261" y="294"/>
                      <a:pt x="261" y="294"/>
                      <a:pt x="261" y="294"/>
                    </a:cubicBezTo>
                    <a:cubicBezTo>
                      <a:pt x="261" y="294"/>
                      <a:pt x="261" y="294"/>
                      <a:pt x="261" y="294"/>
                    </a:cubicBezTo>
                    <a:cubicBezTo>
                      <a:pt x="261" y="294"/>
                      <a:pt x="260" y="295"/>
                      <a:pt x="260" y="295"/>
                    </a:cubicBezTo>
                    <a:cubicBezTo>
                      <a:pt x="260" y="295"/>
                      <a:pt x="260" y="295"/>
                      <a:pt x="260" y="294"/>
                    </a:cubicBezTo>
                    <a:cubicBezTo>
                      <a:pt x="255" y="290"/>
                      <a:pt x="255" y="290"/>
                      <a:pt x="255" y="290"/>
                    </a:cubicBezTo>
                    <a:cubicBezTo>
                      <a:pt x="240" y="299"/>
                      <a:pt x="240" y="299"/>
                      <a:pt x="240" y="299"/>
                    </a:cubicBezTo>
                    <a:cubicBezTo>
                      <a:pt x="240" y="299"/>
                      <a:pt x="239" y="299"/>
                      <a:pt x="239" y="299"/>
                    </a:cubicBezTo>
                    <a:cubicBezTo>
                      <a:pt x="239" y="298"/>
                      <a:pt x="239" y="298"/>
                      <a:pt x="239" y="298"/>
                    </a:cubicBezTo>
                    <a:cubicBezTo>
                      <a:pt x="245" y="293"/>
                      <a:pt x="253" y="287"/>
                      <a:pt x="259" y="284"/>
                    </a:cubicBezTo>
                    <a:cubicBezTo>
                      <a:pt x="236" y="297"/>
                      <a:pt x="231" y="300"/>
                      <a:pt x="229" y="300"/>
                    </a:cubicBezTo>
                    <a:cubicBezTo>
                      <a:pt x="229" y="300"/>
                      <a:pt x="229" y="300"/>
                      <a:pt x="229" y="300"/>
                    </a:cubicBezTo>
                    <a:cubicBezTo>
                      <a:pt x="229" y="300"/>
                      <a:pt x="229" y="300"/>
                      <a:pt x="229" y="300"/>
                    </a:cubicBezTo>
                    <a:cubicBezTo>
                      <a:pt x="229" y="301"/>
                      <a:pt x="229" y="300"/>
                      <a:pt x="229" y="300"/>
                    </a:cubicBezTo>
                    <a:cubicBezTo>
                      <a:pt x="229" y="300"/>
                      <a:pt x="229" y="300"/>
                      <a:pt x="229" y="300"/>
                    </a:cubicBezTo>
                    <a:cubicBezTo>
                      <a:pt x="229" y="300"/>
                      <a:pt x="229" y="300"/>
                      <a:pt x="229" y="300"/>
                    </a:cubicBezTo>
                    <a:cubicBezTo>
                      <a:pt x="254" y="277"/>
                      <a:pt x="254" y="277"/>
                      <a:pt x="254" y="277"/>
                    </a:cubicBezTo>
                    <a:cubicBezTo>
                      <a:pt x="242" y="284"/>
                      <a:pt x="202" y="307"/>
                      <a:pt x="201" y="308"/>
                    </a:cubicBezTo>
                    <a:cubicBezTo>
                      <a:pt x="201" y="308"/>
                      <a:pt x="201" y="308"/>
                      <a:pt x="201"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5F7797"/>
                  </a:solidFill>
                  <a:cs typeface="+mn-ea"/>
                  <a:sym typeface="+mn-lt"/>
                </a:endParaRPr>
              </a:p>
            </p:txBody>
          </p:sp>
          <p:sp>
            <p:nvSpPr>
              <p:cNvPr id="42" name="Freeform 279"/>
              <p:cNvSpPr/>
              <p:nvPr/>
            </p:nvSpPr>
            <p:spPr bwMode="auto">
              <a:xfrm>
                <a:off x="2982913" y="5695950"/>
                <a:ext cx="557213" cy="534988"/>
              </a:xfrm>
              <a:custGeom>
                <a:avLst/>
                <a:gdLst>
                  <a:gd name="T0" fmla="*/ 76 w 172"/>
                  <a:gd name="T1" fmla="*/ 165 h 165"/>
                  <a:gd name="T2" fmla="*/ 132 w 172"/>
                  <a:gd name="T3" fmla="*/ 129 h 165"/>
                  <a:gd name="T4" fmla="*/ 89 w 172"/>
                  <a:gd name="T5" fmla="*/ 154 h 165"/>
                  <a:gd name="T6" fmla="*/ 75 w 172"/>
                  <a:gd name="T7" fmla="*/ 162 h 165"/>
                  <a:gd name="T8" fmla="*/ 135 w 172"/>
                  <a:gd name="T9" fmla="*/ 115 h 165"/>
                  <a:gd name="T10" fmla="*/ 85 w 172"/>
                  <a:gd name="T11" fmla="*/ 143 h 165"/>
                  <a:gd name="T12" fmla="*/ 158 w 172"/>
                  <a:gd name="T13" fmla="*/ 81 h 165"/>
                  <a:gd name="T14" fmla="*/ 77 w 172"/>
                  <a:gd name="T15" fmla="*/ 126 h 165"/>
                  <a:gd name="T16" fmla="*/ 146 w 172"/>
                  <a:gd name="T17" fmla="*/ 73 h 165"/>
                  <a:gd name="T18" fmla="*/ 126 w 172"/>
                  <a:gd name="T19" fmla="*/ 81 h 165"/>
                  <a:gd name="T20" fmla="*/ 81 w 172"/>
                  <a:gd name="T21" fmla="*/ 106 h 165"/>
                  <a:gd name="T22" fmla="*/ 141 w 172"/>
                  <a:gd name="T23" fmla="*/ 56 h 165"/>
                  <a:gd name="T24" fmla="*/ 80 w 172"/>
                  <a:gd name="T25" fmla="*/ 91 h 165"/>
                  <a:gd name="T26" fmla="*/ 118 w 172"/>
                  <a:gd name="T27" fmla="*/ 62 h 165"/>
                  <a:gd name="T28" fmla="*/ 80 w 172"/>
                  <a:gd name="T29" fmla="*/ 77 h 165"/>
                  <a:gd name="T30" fmla="*/ 117 w 172"/>
                  <a:gd name="T31" fmla="*/ 49 h 165"/>
                  <a:gd name="T32" fmla="*/ 83 w 172"/>
                  <a:gd name="T33" fmla="*/ 63 h 165"/>
                  <a:gd name="T34" fmla="*/ 58 w 172"/>
                  <a:gd name="T35" fmla="*/ 63 h 165"/>
                  <a:gd name="T36" fmla="*/ 71 w 172"/>
                  <a:gd name="T37" fmla="*/ 55 h 165"/>
                  <a:gd name="T38" fmla="*/ 72 w 172"/>
                  <a:gd name="T39" fmla="*/ 53 h 165"/>
                  <a:gd name="T40" fmla="*/ 56 w 172"/>
                  <a:gd name="T41" fmla="*/ 61 h 165"/>
                  <a:gd name="T42" fmla="*/ 24 w 172"/>
                  <a:gd name="T43" fmla="*/ 72 h 165"/>
                  <a:gd name="T44" fmla="*/ 24 w 172"/>
                  <a:gd name="T45" fmla="*/ 71 h 165"/>
                  <a:gd name="T46" fmla="*/ 31 w 172"/>
                  <a:gd name="T47" fmla="*/ 67 h 165"/>
                  <a:gd name="T48" fmla="*/ 75 w 172"/>
                  <a:gd name="T49" fmla="*/ 37 h 165"/>
                  <a:gd name="T50" fmla="*/ 0 w 172"/>
                  <a:gd name="T51" fmla="*/ 77 h 165"/>
                  <a:gd name="T52" fmla="*/ 57 w 172"/>
                  <a:gd name="T53" fmla="*/ 38 h 165"/>
                  <a:gd name="T54" fmla="*/ 1 w 172"/>
                  <a:gd name="T55" fmla="*/ 66 h 165"/>
                  <a:gd name="T56" fmla="*/ 115 w 172"/>
                  <a:gd name="T57" fmla="*/ 0 h 165"/>
                  <a:gd name="T58" fmla="*/ 55 w 172"/>
                  <a:gd name="T59" fmla="*/ 45 h 165"/>
                  <a:gd name="T60" fmla="*/ 120 w 172"/>
                  <a:gd name="T61" fmla="*/ 7 h 165"/>
                  <a:gd name="T62" fmla="*/ 74 w 172"/>
                  <a:gd name="T63" fmla="*/ 42 h 165"/>
                  <a:gd name="T64" fmla="*/ 126 w 172"/>
                  <a:gd name="T65" fmla="*/ 12 h 165"/>
                  <a:gd name="T66" fmla="*/ 103 w 172"/>
                  <a:gd name="T67" fmla="*/ 33 h 165"/>
                  <a:gd name="T68" fmla="*/ 137 w 172"/>
                  <a:gd name="T69" fmla="*/ 14 h 165"/>
                  <a:gd name="T70" fmla="*/ 136 w 172"/>
                  <a:gd name="T71" fmla="*/ 18 h 165"/>
                  <a:gd name="T72" fmla="*/ 154 w 172"/>
                  <a:gd name="T73" fmla="*/ 22 h 165"/>
                  <a:gd name="T74" fmla="*/ 156 w 172"/>
                  <a:gd name="T75" fmla="*/ 33 h 165"/>
                  <a:gd name="T76" fmla="*/ 158 w 172"/>
                  <a:gd name="T77" fmla="*/ 33 h 165"/>
                  <a:gd name="T78" fmla="*/ 145 w 172"/>
                  <a:gd name="T79" fmla="*/ 53 h 165"/>
                  <a:gd name="T80" fmla="*/ 85 w 172"/>
                  <a:gd name="T81" fmla="*/ 103 h 165"/>
                  <a:gd name="T82" fmla="*/ 144 w 172"/>
                  <a:gd name="T83" fmla="*/ 69 h 165"/>
                  <a:gd name="T84" fmla="*/ 88 w 172"/>
                  <a:gd name="T85" fmla="*/ 106 h 165"/>
                  <a:gd name="T86" fmla="*/ 152 w 172"/>
                  <a:gd name="T87" fmla="*/ 70 h 165"/>
                  <a:gd name="T88" fmla="*/ 83 w 172"/>
                  <a:gd name="T89" fmla="*/ 123 h 165"/>
                  <a:gd name="T90" fmla="*/ 162 w 172"/>
                  <a:gd name="T91" fmla="*/ 78 h 165"/>
                  <a:gd name="T92" fmla="*/ 135 w 172"/>
                  <a:gd name="T93" fmla="*/ 115 h 165"/>
                  <a:gd name="T94" fmla="*/ 172 w 172"/>
                  <a:gd name="T95" fmla="*/ 93 h 165"/>
                  <a:gd name="T96" fmla="*/ 166 w 172"/>
                  <a:gd name="T97" fmla="*/ 108 h 165"/>
                  <a:gd name="T98" fmla="*/ 167 w 172"/>
                  <a:gd name="T99" fmla="*/ 109 h 165"/>
                  <a:gd name="T100" fmla="*/ 144 w 172"/>
                  <a:gd name="T101" fmla="*/ 123 h 165"/>
                  <a:gd name="T102" fmla="*/ 171 w 172"/>
                  <a:gd name="T103" fmla="*/ 11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2" h="165">
                    <a:moveTo>
                      <a:pt x="76" y="165"/>
                    </a:moveTo>
                    <a:cubicBezTo>
                      <a:pt x="76" y="165"/>
                      <a:pt x="76" y="165"/>
                      <a:pt x="76" y="165"/>
                    </a:cubicBezTo>
                    <a:cubicBezTo>
                      <a:pt x="76" y="165"/>
                      <a:pt x="76" y="165"/>
                      <a:pt x="76" y="165"/>
                    </a:cubicBezTo>
                    <a:cubicBezTo>
                      <a:pt x="75" y="165"/>
                      <a:pt x="75" y="165"/>
                      <a:pt x="76" y="165"/>
                    </a:cubicBezTo>
                    <a:cubicBezTo>
                      <a:pt x="76" y="164"/>
                      <a:pt x="76" y="164"/>
                      <a:pt x="76" y="164"/>
                    </a:cubicBezTo>
                    <a:cubicBezTo>
                      <a:pt x="76" y="164"/>
                      <a:pt x="76" y="164"/>
                      <a:pt x="76" y="164"/>
                    </a:cubicBezTo>
                    <a:cubicBezTo>
                      <a:pt x="78" y="163"/>
                      <a:pt x="87" y="157"/>
                      <a:pt x="129" y="131"/>
                    </a:cubicBezTo>
                    <a:cubicBezTo>
                      <a:pt x="130" y="130"/>
                      <a:pt x="131" y="130"/>
                      <a:pt x="132" y="129"/>
                    </a:cubicBezTo>
                    <a:cubicBezTo>
                      <a:pt x="131" y="130"/>
                      <a:pt x="129" y="131"/>
                      <a:pt x="128" y="131"/>
                    </a:cubicBezTo>
                    <a:cubicBezTo>
                      <a:pt x="109" y="143"/>
                      <a:pt x="90" y="154"/>
                      <a:pt x="90" y="154"/>
                    </a:cubicBezTo>
                    <a:cubicBezTo>
                      <a:pt x="89" y="154"/>
                      <a:pt x="89" y="154"/>
                      <a:pt x="89" y="154"/>
                    </a:cubicBezTo>
                    <a:cubicBezTo>
                      <a:pt x="89" y="154"/>
                      <a:pt x="89" y="154"/>
                      <a:pt x="89" y="154"/>
                    </a:cubicBezTo>
                    <a:cubicBezTo>
                      <a:pt x="79" y="159"/>
                      <a:pt x="76" y="161"/>
                      <a:pt x="75" y="161"/>
                    </a:cubicBezTo>
                    <a:cubicBezTo>
                      <a:pt x="75" y="162"/>
                      <a:pt x="75" y="162"/>
                      <a:pt x="75" y="162"/>
                    </a:cubicBezTo>
                    <a:cubicBezTo>
                      <a:pt x="75" y="162"/>
                      <a:pt x="75" y="162"/>
                      <a:pt x="75" y="162"/>
                    </a:cubicBezTo>
                    <a:cubicBezTo>
                      <a:pt x="75" y="162"/>
                      <a:pt x="75" y="162"/>
                      <a:pt x="75" y="162"/>
                    </a:cubicBezTo>
                    <a:cubicBezTo>
                      <a:pt x="74" y="162"/>
                      <a:pt x="74" y="162"/>
                      <a:pt x="74" y="161"/>
                    </a:cubicBezTo>
                    <a:cubicBezTo>
                      <a:pt x="74" y="161"/>
                      <a:pt x="74" y="161"/>
                      <a:pt x="74" y="161"/>
                    </a:cubicBezTo>
                    <a:cubicBezTo>
                      <a:pt x="163" y="99"/>
                      <a:pt x="163" y="99"/>
                      <a:pt x="163" y="99"/>
                    </a:cubicBezTo>
                    <a:cubicBezTo>
                      <a:pt x="156" y="103"/>
                      <a:pt x="146" y="109"/>
                      <a:pt x="135" y="115"/>
                    </a:cubicBezTo>
                    <a:cubicBezTo>
                      <a:pt x="88" y="143"/>
                      <a:pt x="85" y="144"/>
                      <a:pt x="85" y="144"/>
                    </a:cubicBezTo>
                    <a:cubicBezTo>
                      <a:pt x="85" y="144"/>
                      <a:pt x="85" y="144"/>
                      <a:pt x="85" y="144"/>
                    </a:cubicBezTo>
                    <a:cubicBezTo>
                      <a:pt x="84" y="144"/>
                      <a:pt x="84" y="144"/>
                      <a:pt x="85" y="143"/>
                    </a:cubicBezTo>
                    <a:cubicBezTo>
                      <a:pt x="85" y="143"/>
                      <a:pt x="85" y="143"/>
                      <a:pt x="85" y="143"/>
                    </a:cubicBezTo>
                    <a:cubicBezTo>
                      <a:pt x="85" y="143"/>
                      <a:pt x="85" y="143"/>
                      <a:pt x="85" y="143"/>
                    </a:cubicBezTo>
                    <a:cubicBezTo>
                      <a:pt x="86" y="143"/>
                      <a:pt x="88" y="140"/>
                      <a:pt x="97" y="133"/>
                    </a:cubicBezTo>
                    <a:cubicBezTo>
                      <a:pt x="104" y="127"/>
                      <a:pt x="114" y="119"/>
                      <a:pt x="123" y="111"/>
                    </a:cubicBezTo>
                    <a:cubicBezTo>
                      <a:pt x="137" y="98"/>
                      <a:pt x="152" y="86"/>
                      <a:pt x="158" y="81"/>
                    </a:cubicBezTo>
                    <a:cubicBezTo>
                      <a:pt x="145" y="88"/>
                      <a:pt x="102" y="113"/>
                      <a:pt x="78" y="127"/>
                    </a:cubicBezTo>
                    <a:cubicBezTo>
                      <a:pt x="78" y="127"/>
                      <a:pt x="78" y="127"/>
                      <a:pt x="78" y="127"/>
                    </a:cubicBezTo>
                    <a:cubicBezTo>
                      <a:pt x="77" y="127"/>
                      <a:pt x="77" y="127"/>
                      <a:pt x="77" y="127"/>
                    </a:cubicBezTo>
                    <a:cubicBezTo>
                      <a:pt x="77" y="127"/>
                      <a:pt x="77" y="127"/>
                      <a:pt x="77" y="126"/>
                    </a:cubicBezTo>
                    <a:cubicBezTo>
                      <a:pt x="77" y="126"/>
                      <a:pt x="77" y="126"/>
                      <a:pt x="77" y="126"/>
                    </a:cubicBezTo>
                    <a:cubicBezTo>
                      <a:pt x="77" y="126"/>
                      <a:pt x="78" y="126"/>
                      <a:pt x="78" y="126"/>
                    </a:cubicBezTo>
                    <a:cubicBezTo>
                      <a:pt x="79" y="125"/>
                      <a:pt x="87" y="119"/>
                      <a:pt x="118" y="95"/>
                    </a:cubicBezTo>
                    <a:cubicBezTo>
                      <a:pt x="129" y="87"/>
                      <a:pt x="140" y="78"/>
                      <a:pt x="146" y="73"/>
                    </a:cubicBezTo>
                    <a:cubicBezTo>
                      <a:pt x="70" y="117"/>
                      <a:pt x="70" y="117"/>
                      <a:pt x="70" y="117"/>
                    </a:cubicBezTo>
                    <a:cubicBezTo>
                      <a:pt x="70" y="118"/>
                      <a:pt x="69" y="118"/>
                      <a:pt x="69" y="117"/>
                    </a:cubicBezTo>
                    <a:cubicBezTo>
                      <a:pt x="69" y="117"/>
                      <a:pt x="69" y="117"/>
                      <a:pt x="69" y="117"/>
                    </a:cubicBezTo>
                    <a:cubicBezTo>
                      <a:pt x="126" y="81"/>
                      <a:pt x="126" y="81"/>
                      <a:pt x="126" y="81"/>
                    </a:cubicBezTo>
                    <a:cubicBezTo>
                      <a:pt x="112" y="89"/>
                      <a:pt x="94" y="99"/>
                      <a:pt x="82" y="106"/>
                    </a:cubicBezTo>
                    <a:cubicBezTo>
                      <a:pt x="81" y="106"/>
                      <a:pt x="81" y="106"/>
                      <a:pt x="81" y="106"/>
                    </a:cubicBezTo>
                    <a:cubicBezTo>
                      <a:pt x="81" y="106"/>
                      <a:pt x="81" y="106"/>
                      <a:pt x="81" y="106"/>
                    </a:cubicBezTo>
                    <a:cubicBezTo>
                      <a:pt x="81" y="106"/>
                      <a:pt x="81" y="106"/>
                      <a:pt x="81" y="106"/>
                    </a:cubicBezTo>
                    <a:cubicBezTo>
                      <a:pt x="81" y="106"/>
                      <a:pt x="81" y="106"/>
                      <a:pt x="81" y="106"/>
                    </a:cubicBezTo>
                    <a:cubicBezTo>
                      <a:pt x="81" y="106"/>
                      <a:pt x="81" y="106"/>
                      <a:pt x="81" y="105"/>
                    </a:cubicBezTo>
                    <a:cubicBezTo>
                      <a:pt x="83" y="104"/>
                      <a:pt x="92" y="96"/>
                      <a:pt x="137" y="60"/>
                    </a:cubicBezTo>
                    <a:cubicBezTo>
                      <a:pt x="139" y="58"/>
                      <a:pt x="140" y="57"/>
                      <a:pt x="141" y="56"/>
                    </a:cubicBezTo>
                    <a:cubicBezTo>
                      <a:pt x="132" y="61"/>
                      <a:pt x="108" y="76"/>
                      <a:pt x="93" y="84"/>
                    </a:cubicBezTo>
                    <a:cubicBezTo>
                      <a:pt x="80" y="92"/>
                      <a:pt x="80" y="92"/>
                      <a:pt x="80" y="92"/>
                    </a:cubicBezTo>
                    <a:cubicBezTo>
                      <a:pt x="79" y="92"/>
                      <a:pt x="79" y="92"/>
                      <a:pt x="79" y="92"/>
                    </a:cubicBezTo>
                    <a:cubicBezTo>
                      <a:pt x="79" y="91"/>
                      <a:pt x="79" y="91"/>
                      <a:pt x="80" y="91"/>
                    </a:cubicBezTo>
                    <a:cubicBezTo>
                      <a:pt x="80" y="91"/>
                      <a:pt x="80" y="91"/>
                      <a:pt x="80" y="91"/>
                    </a:cubicBezTo>
                    <a:cubicBezTo>
                      <a:pt x="80" y="91"/>
                      <a:pt x="80" y="91"/>
                      <a:pt x="80" y="91"/>
                    </a:cubicBezTo>
                    <a:cubicBezTo>
                      <a:pt x="80" y="90"/>
                      <a:pt x="83" y="88"/>
                      <a:pt x="91" y="82"/>
                    </a:cubicBezTo>
                    <a:cubicBezTo>
                      <a:pt x="99" y="76"/>
                      <a:pt x="108" y="69"/>
                      <a:pt x="118" y="62"/>
                    </a:cubicBezTo>
                    <a:cubicBezTo>
                      <a:pt x="131" y="52"/>
                      <a:pt x="143" y="43"/>
                      <a:pt x="151" y="37"/>
                    </a:cubicBezTo>
                    <a:cubicBezTo>
                      <a:pt x="132" y="48"/>
                      <a:pt x="81" y="77"/>
                      <a:pt x="81" y="78"/>
                    </a:cubicBezTo>
                    <a:cubicBezTo>
                      <a:pt x="80" y="78"/>
                      <a:pt x="80" y="78"/>
                      <a:pt x="80" y="77"/>
                    </a:cubicBezTo>
                    <a:cubicBezTo>
                      <a:pt x="80" y="77"/>
                      <a:pt x="80" y="77"/>
                      <a:pt x="80" y="77"/>
                    </a:cubicBezTo>
                    <a:cubicBezTo>
                      <a:pt x="80" y="77"/>
                      <a:pt x="80" y="77"/>
                      <a:pt x="80" y="77"/>
                    </a:cubicBezTo>
                    <a:cubicBezTo>
                      <a:pt x="80" y="77"/>
                      <a:pt x="80" y="77"/>
                      <a:pt x="80" y="77"/>
                    </a:cubicBezTo>
                    <a:cubicBezTo>
                      <a:pt x="81" y="76"/>
                      <a:pt x="84" y="74"/>
                      <a:pt x="92" y="68"/>
                    </a:cubicBezTo>
                    <a:cubicBezTo>
                      <a:pt x="99" y="63"/>
                      <a:pt x="108" y="56"/>
                      <a:pt x="117" y="49"/>
                    </a:cubicBezTo>
                    <a:cubicBezTo>
                      <a:pt x="129" y="40"/>
                      <a:pt x="141" y="32"/>
                      <a:pt x="148" y="27"/>
                    </a:cubicBezTo>
                    <a:cubicBezTo>
                      <a:pt x="84" y="64"/>
                      <a:pt x="84" y="64"/>
                      <a:pt x="84" y="64"/>
                    </a:cubicBezTo>
                    <a:cubicBezTo>
                      <a:pt x="83" y="64"/>
                      <a:pt x="83" y="64"/>
                      <a:pt x="83" y="63"/>
                    </a:cubicBezTo>
                    <a:cubicBezTo>
                      <a:pt x="83" y="63"/>
                      <a:pt x="83" y="63"/>
                      <a:pt x="83" y="63"/>
                    </a:cubicBezTo>
                    <a:cubicBezTo>
                      <a:pt x="95" y="53"/>
                      <a:pt x="125" y="28"/>
                      <a:pt x="134" y="20"/>
                    </a:cubicBezTo>
                    <a:cubicBezTo>
                      <a:pt x="122" y="27"/>
                      <a:pt x="82" y="50"/>
                      <a:pt x="59" y="64"/>
                    </a:cubicBezTo>
                    <a:cubicBezTo>
                      <a:pt x="59" y="64"/>
                      <a:pt x="58" y="64"/>
                      <a:pt x="58" y="64"/>
                    </a:cubicBezTo>
                    <a:cubicBezTo>
                      <a:pt x="58" y="63"/>
                      <a:pt x="58" y="63"/>
                      <a:pt x="58" y="63"/>
                    </a:cubicBezTo>
                    <a:cubicBezTo>
                      <a:pt x="58" y="63"/>
                      <a:pt x="58" y="63"/>
                      <a:pt x="58" y="63"/>
                    </a:cubicBezTo>
                    <a:cubicBezTo>
                      <a:pt x="59" y="63"/>
                      <a:pt x="59" y="63"/>
                      <a:pt x="59" y="63"/>
                    </a:cubicBezTo>
                    <a:cubicBezTo>
                      <a:pt x="59" y="62"/>
                      <a:pt x="60" y="62"/>
                      <a:pt x="62" y="61"/>
                    </a:cubicBezTo>
                    <a:cubicBezTo>
                      <a:pt x="64" y="59"/>
                      <a:pt x="67" y="58"/>
                      <a:pt x="71" y="55"/>
                    </a:cubicBezTo>
                    <a:cubicBezTo>
                      <a:pt x="78" y="51"/>
                      <a:pt x="88" y="45"/>
                      <a:pt x="98" y="38"/>
                    </a:cubicBezTo>
                    <a:cubicBezTo>
                      <a:pt x="103" y="35"/>
                      <a:pt x="108" y="32"/>
                      <a:pt x="113" y="29"/>
                    </a:cubicBezTo>
                    <a:cubicBezTo>
                      <a:pt x="110" y="31"/>
                      <a:pt x="107" y="33"/>
                      <a:pt x="104" y="34"/>
                    </a:cubicBezTo>
                    <a:cubicBezTo>
                      <a:pt x="93" y="41"/>
                      <a:pt x="81" y="48"/>
                      <a:pt x="72" y="53"/>
                    </a:cubicBezTo>
                    <a:cubicBezTo>
                      <a:pt x="62" y="59"/>
                      <a:pt x="59" y="61"/>
                      <a:pt x="57" y="61"/>
                    </a:cubicBezTo>
                    <a:cubicBezTo>
                      <a:pt x="57" y="61"/>
                      <a:pt x="57" y="61"/>
                      <a:pt x="57" y="61"/>
                    </a:cubicBezTo>
                    <a:cubicBezTo>
                      <a:pt x="57" y="61"/>
                      <a:pt x="57" y="61"/>
                      <a:pt x="57" y="61"/>
                    </a:cubicBezTo>
                    <a:cubicBezTo>
                      <a:pt x="57" y="61"/>
                      <a:pt x="56" y="61"/>
                      <a:pt x="56" y="61"/>
                    </a:cubicBezTo>
                    <a:cubicBezTo>
                      <a:pt x="56" y="61"/>
                      <a:pt x="56" y="61"/>
                      <a:pt x="57" y="61"/>
                    </a:cubicBezTo>
                    <a:cubicBezTo>
                      <a:pt x="120" y="17"/>
                      <a:pt x="120" y="17"/>
                      <a:pt x="120" y="17"/>
                    </a:cubicBezTo>
                    <a:cubicBezTo>
                      <a:pt x="59" y="52"/>
                      <a:pt x="59" y="52"/>
                      <a:pt x="59" y="52"/>
                    </a:cubicBezTo>
                    <a:cubicBezTo>
                      <a:pt x="46" y="59"/>
                      <a:pt x="34" y="66"/>
                      <a:pt x="24" y="72"/>
                    </a:cubicBezTo>
                    <a:cubicBezTo>
                      <a:pt x="24" y="72"/>
                      <a:pt x="24" y="72"/>
                      <a:pt x="24" y="72"/>
                    </a:cubicBezTo>
                    <a:cubicBezTo>
                      <a:pt x="24" y="72"/>
                      <a:pt x="24" y="72"/>
                      <a:pt x="24" y="72"/>
                    </a:cubicBezTo>
                    <a:cubicBezTo>
                      <a:pt x="24" y="72"/>
                      <a:pt x="24" y="72"/>
                      <a:pt x="24" y="72"/>
                    </a:cubicBezTo>
                    <a:cubicBezTo>
                      <a:pt x="24" y="72"/>
                      <a:pt x="24" y="71"/>
                      <a:pt x="24" y="71"/>
                    </a:cubicBezTo>
                    <a:cubicBezTo>
                      <a:pt x="24" y="71"/>
                      <a:pt x="24" y="71"/>
                      <a:pt x="24" y="71"/>
                    </a:cubicBezTo>
                    <a:cubicBezTo>
                      <a:pt x="24" y="71"/>
                      <a:pt x="24" y="71"/>
                      <a:pt x="25" y="71"/>
                    </a:cubicBezTo>
                    <a:cubicBezTo>
                      <a:pt x="26" y="70"/>
                      <a:pt x="28" y="69"/>
                      <a:pt x="31" y="67"/>
                    </a:cubicBezTo>
                    <a:cubicBezTo>
                      <a:pt x="31" y="67"/>
                      <a:pt x="31" y="67"/>
                      <a:pt x="31" y="67"/>
                    </a:cubicBezTo>
                    <a:cubicBezTo>
                      <a:pt x="31" y="67"/>
                      <a:pt x="31" y="67"/>
                      <a:pt x="31" y="67"/>
                    </a:cubicBezTo>
                    <a:cubicBezTo>
                      <a:pt x="31" y="67"/>
                      <a:pt x="31" y="67"/>
                      <a:pt x="31" y="67"/>
                    </a:cubicBezTo>
                    <a:cubicBezTo>
                      <a:pt x="33" y="66"/>
                      <a:pt x="36" y="63"/>
                      <a:pt x="45" y="58"/>
                    </a:cubicBezTo>
                    <a:cubicBezTo>
                      <a:pt x="53" y="52"/>
                      <a:pt x="64" y="44"/>
                      <a:pt x="75" y="37"/>
                    </a:cubicBezTo>
                    <a:cubicBezTo>
                      <a:pt x="88" y="28"/>
                      <a:pt x="101" y="20"/>
                      <a:pt x="109" y="14"/>
                    </a:cubicBezTo>
                    <a:cubicBezTo>
                      <a:pt x="97" y="21"/>
                      <a:pt x="75" y="34"/>
                      <a:pt x="55" y="45"/>
                    </a:cubicBezTo>
                    <a:cubicBezTo>
                      <a:pt x="1" y="77"/>
                      <a:pt x="1" y="77"/>
                      <a:pt x="0" y="77"/>
                    </a:cubicBezTo>
                    <a:cubicBezTo>
                      <a:pt x="0" y="77"/>
                      <a:pt x="0" y="77"/>
                      <a:pt x="0" y="77"/>
                    </a:cubicBezTo>
                    <a:cubicBezTo>
                      <a:pt x="0" y="77"/>
                      <a:pt x="0" y="77"/>
                      <a:pt x="0" y="76"/>
                    </a:cubicBezTo>
                    <a:cubicBezTo>
                      <a:pt x="0" y="76"/>
                      <a:pt x="0" y="76"/>
                      <a:pt x="0" y="76"/>
                    </a:cubicBezTo>
                    <a:cubicBezTo>
                      <a:pt x="0" y="76"/>
                      <a:pt x="0" y="76"/>
                      <a:pt x="0" y="76"/>
                    </a:cubicBezTo>
                    <a:cubicBezTo>
                      <a:pt x="2" y="74"/>
                      <a:pt x="12" y="68"/>
                      <a:pt x="57" y="38"/>
                    </a:cubicBezTo>
                    <a:cubicBezTo>
                      <a:pt x="76" y="25"/>
                      <a:pt x="95" y="13"/>
                      <a:pt x="106" y="6"/>
                    </a:cubicBezTo>
                    <a:cubicBezTo>
                      <a:pt x="85" y="17"/>
                      <a:pt x="32" y="48"/>
                      <a:pt x="1" y="67"/>
                    </a:cubicBezTo>
                    <a:cubicBezTo>
                      <a:pt x="1" y="67"/>
                      <a:pt x="1" y="67"/>
                      <a:pt x="0" y="66"/>
                    </a:cubicBezTo>
                    <a:cubicBezTo>
                      <a:pt x="0" y="66"/>
                      <a:pt x="0" y="66"/>
                      <a:pt x="1" y="66"/>
                    </a:cubicBezTo>
                    <a:cubicBezTo>
                      <a:pt x="41" y="42"/>
                      <a:pt x="108" y="3"/>
                      <a:pt x="114" y="0"/>
                    </a:cubicBezTo>
                    <a:cubicBezTo>
                      <a:pt x="114" y="0"/>
                      <a:pt x="114" y="0"/>
                      <a:pt x="114" y="0"/>
                    </a:cubicBezTo>
                    <a:cubicBezTo>
                      <a:pt x="115" y="0"/>
                      <a:pt x="115" y="0"/>
                      <a:pt x="115" y="0"/>
                    </a:cubicBezTo>
                    <a:cubicBezTo>
                      <a:pt x="115" y="0"/>
                      <a:pt x="115" y="0"/>
                      <a:pt x="115" y="0"/>
                    </a:cubicBezTo>
                    <a:cubicBezTo>
                      <a:pt x="115" y="0"/>
                      <a:pt x="115" y="0"/>
                      <a:pt x="115" y="0"/>
                    </a:cubicBezTo>
                    <a:cubicBezTo>
                      <a:pt x="115" y="0"/>
                      <a:pt x="115" y="1"/>
                      <a:pt x="115" y="1"/>
                    </a:cubicBezTo>
                    <a:cubicBezTo>
                      <a:pt x="82" y="22"/>
                      <a:pt x="25" y="60"/>
                      <a:pt x="7" y="72"/>
                    </a:cubicBezTo>
                    <a:cubicBezTo>
                      <a:pt x="17" y="67"/>
                      <a:pt x="36" y="55"/>
                      <a:pt x="55" y="45"/>
                    </a:cubicBezTo>
                    <a:cubicBezTo>
                      <a:pt x="108" y="14"/>
                      <a:pt x="117" y="8"/>
                      <a:pt x="119" y="7"/>
                    </a:cubicBezTo>
                    <a:cubicBezTo>
                      <a:pt x="119" y="7"/>
                      <a:pt x="119" y="7"/>
                      <a:pt x="119" y="7"/>
                    </a:cubicBezTo>
                    <a:cubicBezTo>
                      <a:pt x="119" y="7"/>
                      <a:pt x="119" y="7"/>
                      <a:pt x="119" y="7"/>
                    </a:cubicBezTo>
                    <a:cubicBezTo>
                      <a:pt x="120" y="7"/>
                      <a:pt x="120" y="7"/>
                      <a:pt x="120" y="7"/>
                    </a:cubicBezTo>
                    <a:cubicBezTo>
                      <a:pt x="120" y="7"/>
                      <a:pt x="120" y="7"/>
                      <a:pt x="120" y="8"/>
                    </a:cubicBezTo>
                    <a:cubicBezTo>
                      <a:pt x="120" y="8"/>
                      <a:pt x="120" y="8"/>
                      <a:pt x="120" y="8"/>
                    </a:cubicBezTo>
                    <a:cubicBezTo>
                      <a:pt x="97" y="23"/>
                      <a:pt x="60" y="48"/>
                      <a:pt x="42" y="61"/>
                    </a:cubicBezTo>
                    <a:cubicBezTo>
                      <a:pt x="50" y="56"/>
                      <a:pt x="60" y="50"/>
                      <a:pt x="74" y="42"/>
                    </a:cubicBezTo>
                    <a:cubicBezTo>
                      <a:pt x="92" y="32"/>
                      <a:pt x="109" y="22"/>
                      <a:pt x="118" y="16"/>
                    </a:cubicBezTo>
                    <a:cubicBezTo>
                      <a:pt x="121" y="15"/>
                      <a:pt x="123" y="13"/>
                      <a:pt x="126" y="12"/>
                    </a:cubicBezTo>
                    <a:cubicBezTo>
                      <a:pt x="126" y="12"/>
                      <a:pt x="126" y="12"/>
                      <a:pt x="126" y="12"/>
                    </a:cubicBezTo>
                    <a:cubicBezTo>
                      <a:pt x="126" y="12"/>
                      <a:pt x="126" y="12"/>
                      <a:pt x="126" y="12"/>
                    </a:cubicBezTo>
                    <a:cubicBezTo>
                      <a:pt x="127" y="12"/>
                      <a:pt x="127" y="13"/>
                      <a:pt x="127" y="13"/>
                    </a:cubicBezTo>
                    <a:cubicBezTo>
                      <a:pt x="127" y="13"/>
                      <a:pt x="127" y="13"/>
                      <a:pt x="126" y="13"/>
                    </a:cubicBezTo>
                    <a:cubicBezTo>
                      <a:pt x="65" y="56"/>
                      <a:pt x="65" y="56"/>
                      <a:pt x="65" y="56"/>
                    </a:cubicBezTo>
                    <a:cubicBezTo>
                      <a:pt x="74" y="50"/>
                      <a:pt x="90" y="41"/>
                      <a:pt x="103" y="33"/>
                    </a:cubicBezTo>
                    <a:cubicBezTo>
                      <a:pt x="129" y="18"/>
                      <a:pt x="135" y="15"/>
                      <a:pt x="137" y="14"/>
                    </a:cubicBezTo>
                    <a:cubicBezTo>
                      <a:pt x="137" y="14"/>
                      <a:pt x="137" y="14"/>
                      <a:pt x="137" y="14"/>
                    </a:cubicBezTo>
                    <a:cubicBezTo>
                      <a:pt x="137" y="14"/>
                      <a:pt x="137" y="14"/>
                      <a:pt x="137" y="14"/>
                    </a:cubicBezTo>
                    <a:cubicBezTo>
                      <a:pt x="137" y="14"/>
                      <a:pt x="137" y="14"/>
                      <a:pt x="137" y="14"/>
                    </a:cubicBezTo>
                    <a:cubicBezTo>
                      <a:pt x="138" y="14"/>
                      <a:pt x="138" y="14"/>
                      <a:pt x="138" y="14"/>
                    </a:cubicBezTo>
                    <a:cubicBezTo>
                      <a:pt x="138" y="15"/>
                      <a:pt x="138" y="15"/>
                      <a:pt x="138" y="15"/>
                    </a:cubicBezTo>
                    <a:cubicBezTo>
                      <a:pt x="137" y="15"/>
                      <a:pt x="108" y="33"/>
                      <a:pt x="85" y="47"/>
                    </a:cubicBezTo>
                    <a:cubicBezTo>
                      <a:pt x="136" y="18"/>
                      <a:pt x="136" y="18"/>
                      <a:pt x="136" y="18"/>
                    </a:cubicBezTo>
                    <a:cubicBezTo>
                      <a:pt x="137" y="18"/>
                      <a:pt x="137" y="18"/>
                      <a:pt x="137" y="18"/>
                    </a:cubicBezTo>
                    <a:cubicBezTo>
                      <a:pt x="137" y="19"/>
                      <a:pt x="137" y="19"/>
                      <a:pt x="110" y="41"/>
                    </a:cubicBezTo>
                    <a:cubicBezTo>
                      <a:pt x="102" y="49"/>
                      <a:pt x="93" y="56"/>
                      <a:pt x="88" y="60"/>
                    </a:cubicBezTo>
                    <a:cubicBezTo>
                      <a:pt x="154" y="22"/>
                      <a:pt x="154" y="22"/>
                      <a:pt x="154" y="22"/>
                    </a:cubicBezTo>
                    <a:cubicBezTo>
                      <a:pt x="154" y="22"/>
                      <a:pt x="155" y="22"/>
                      <a:pt x="155" y="22"/>
                    </a:cubicBezTo>
                    <a:cubicBezTo>
                      <a:pt x="155" y="22"/>
                      <a:pt x="155" y="22"/>
                      <a:pt x="155" y="22"/>
                    </a:cubicBezTo>
                    <a:cubicBezTo>
                      <a:pt x="135" y="37"/>
                      <a:pt x="100" y="63"/>
                      <a:pt x="86" y="73"/>
                    </a:cubicBezTo>
                    <a:cubicBezTo>
                      <a:pt x="142" y="41"/>
                      <a:pt x="154" y="34"/>
                      <a:pt x="156" y="33"/>
                    </a:cubicBezTo>
                    <a:cubicBezTo>
                      <a:pt x="157" y="33"/>
                      <a:pt x="157" y="33"/>
                      <a:pt x="157" y="33"/>
                    </a:cubicBezTo>
                    <a:cubicBezTo>
                      <a:pt x="157" y="33"/>
                      <a:pt x="157" y="33"/>
                      <a:pt x="157" y="33"/>
                    </a:cubicBezTo>
                    <a:cubicBezTo>
                      <a:pt x="157" y="32"/>
                      <a:pt x="157" y="32"/>
                      <a:pt x="157" y="32"/>
                    </a:cubicBezTo>
                    <a:cubicBezTo>
                      <a:pt x="157" y="33"/>
                      <a:pt x="158" y="33"/>
                      <a:pt x="158" y="33"/>
                    </a:cubicBezTo>
                    <a:cubicBezTo>
                      <a:pt x="158" y="33"/>
                      <a:pt x="158" y="33"/>
                      <a:pt x="157" y="33"/>
                    </a:cubicBezTo>
                    <a:cubicBezTo>
                      <a:pt x="136" y="49"/>
                      <a:pt x="99" y="77"/>
                      <a:pt x="85" y="88"/>
                    </a:cubicBezTo>
                    <a:cubicBezTo>
                      <a:pt x="87" y="86"/>
                      <a:pt x="90" y="85"/>
                      <a:pt x="93" y="83"/>
                    </a:cubicBezTo>
                    <a:cubicBezTo>
                      <a:pt x="136" y="58"/>
                      <a:pt x="144" y="53"/>
                      <a:pt x="145" y="53"/>
                    </a:cubicBezTo>
                    <a:cubicBezTo>
                      <a:pt x="145" y="53"/>
                      <a:pt x="145" y="53"/>
                      <a:pt x="145" y="53"/>
                    </a:cubicBezTo>
                    <a:cubicBezTo>
                      <a:pt x="145" y="53"/>
                      <a:pt x="145" y="53"/>
                      <a:pt x="145" y="53"/>
                    </a:cubicBezTo>
                    <a:cubicBezTo>
                      <a:pt x="146" y="54"/>
                      <a:pt x="146" y="54"/>
                      <a:pt x="138" y="60"/>
                    </a:cubicBezTo>
                    <a:cubicBezTo>
                      <a:pt x="125" y="70"/>
                      <a:pt x="95" y="95"/>
                      <a:pt x="85" y="103"/>
                    </a:cubicBezTo>
                    <a:cubicBezTo>
                      <a:pt x="91" y="100"/>
                      <a:pt x="101" y="94"/>
                      <a:pt x="112" y="87"/>
                    </a:cubicBezTo>
                    <a:cubicBezTo>
                      <a:pt x="120" y="83"/>
                      <a:pt x="128" y="78"/>
                      <a:pt x="134" y="75"/>
                    </a:cubicBezTo>
                    <a:cubicBezTo>
                      <a:pt x="139" y="72"/>
                      <a:pt x="142" y="71"/>
                      <a:pt x="143" y="70"/>
                    </a:cubicBezTo>
                    <a:cubicBezTo>
                      <a:pt x="144" y="69"/>
                      <a:pt x="144" y="69"/>
                      <a:pt x="144" y="69"/>
                    </a:cubicBezTo>
                    <a:cubicBezTo>
                      <a:pt x="144" y="70"/>
                      <a:pt x="144" y="70"/>
                      <a:pt x="144" y="70"/>
                    </a:cubicBezTo>
                    <a:cubicBezTo>
                      <a:pt x="144" y="69"/>
                      <a:pt x="144" y="69"/>
                      <a:pt x="144" y="70"/>
                    </a:cubicBezTo>
                    <a:cubicBezTo>
                      <a:pt x="144" y="70"/>
                      <a:pt x="144" y="70"/>
                      <a:pt x="144" y="70"/>
                    </a:cubicBezTo>
                    <a:cubicBezTo>
                      <a:pt x="88" y="106"/>
                      <a:pt x="88" y="106"/>
                      <a:pt x="88" y="106"/>
                    </a:cubicBezTo>
                    <a:cubicBezTo>
                      <a:pt x="151" y="69"/>
                      <a:pt x="151" y="69"/>
                      <a:pt x="151" y="69"/>
                    </a:cubicBezTo>
                    <a:cubicBezTo>
                      <a:pt x="151" y="69"/>
                      <a:pt x="152" y="69"/>
                      <a:pt x="152" y="70"/>
                    </a:cubicBezTo>
                    <a:cubicBezTo>
                      <a:pt x="152" y="70"/>
                      <a:pt x="152" y="70"/>
                      <a:pt x="152" y="70"/>
                    </a:cubicBezTo>
                    <a:cubicBezTo>
                      <a:pt x="152" y="70"/>
                      <a:pt x="152" y="70"/>
                      <a:pt x="152" y="70"/>
                    </a:cubicBezTo>
                    <a:cubicBezTo>
                      <a:pt x="151" y="70"/>
                      <a:pt x="151" y="70"/>
                      <a:pt x="151" y="70"/>
                    </a:cubicBezTo>
                    <a:cubicBezTo>
                      <a:pt x="151" y="71"/>
                      <a:pt x="148" y="73"/>
                      <a:pt x="142" y="78"/>
                    </a:cubicBezTo>
                    <a:cubicBezTo>
                      <a:pt x="136" y="83"/>
                      <a:pt x="127" y="89"/>
                      <a:pt x="119" y="95"/>
                    </a:cubicBezTo>
                    <a:cubicBezTo>
                      <a:pt x="105" y="106"/>
                      <a:pt x="90" y="118"/>
                      <a:pt x="83" y="123"/>
                    </a:cubicBezTo>
                    <a:cubicBezTo>
                      <a:pt x="148" y="86"/>
                      <a:pt x="159" y="79"/>
                      <a:pt x="162" y="78"/>
                    </a:cubicBezTo>
                    <a:cubicBezTo>
                      <a:pt x="162" y="78"/>
                      <a:pt x="162" y="78"/>
                      <a:pt x="162" y="78"/>
                    </a:cubicBezTo>
                    <a:cubicBezTo>
                      <a:pt x="162" y="78"/>
                      <a:pt x="162" y="78"/>
                      <a:pt x="162" y="78"/>
                    </a:cubicBezTo>
                    <a:cubicBezTo>
                      <a:pt x="162" y="78"/>
                      <a:pt x="162" y="78"/>
                      <a:pt x="162" y="78"/>
                    </a:cubicBezTo>
                    <a:cubicBezTo>
                      <a:pt x="162" y="78"/>
                      <a:pt x="162" y="78"/>
                      <a:pt x="163" y="78"/>
                    </a:cubicBezTo>
                    <a:cubicBezTo>
                      <a:pt x="163" y="78"/>
                      <a:pt x="163" y="78"/>
                      <a:pt x="162" y="78"/>
                    </a:cubicBezTo>
                    <a:cubicBezTo>
                      <a:pt x="140" y="98"/>
                      <a:pt x="100" y="132"/>
                      <a:pt x="88" y="142"/>
                    </a:cubicBezTo>
                    <a:cubicBezTo>
                      <a:pt x="96" y="137"/>
                      <a:pt x="117" y="125"/>
                      <a:pt x="135" y="115"/>
                    </a:cubicBezTo>
                    <a:cubicBezTo>
                      <a:pt x="164" y="98"/>
                      <a:pt x="170" y="94"/>
                      <a:pt x="171" y="93"/>
                    </a:cubicBezTo>
                    <a:cubicBezTo>
                      <a:pt x="171" y="93"/>
                      <a:pt x="171" y="93"/>
                      <a:pt x="171" y="93"/>
                    </a:cubicBezTo>
                    <a:cubicBezTo>
                      <a:pt x="171" y="93"/>
                      <a:pt x="171" y="93"/>
                      <a:pt x="171" y="93"/>
                    </a:cubicBezTo>
                    <a:cubicBezTo>
                      <a:pt x="172" y="93"/>
                      <a:pt x="172" y="93"/>
                      <a:pt x="172" y="93"/>
                    </a:cubicBezTo>
                    <a:cubicBezTo>
                      <a:pt x="172" y="93"/>
                      <a:pt x="172" y="94"/>
                      <a:pt x="172" y="94"/>
                    </a:cubicBezTo>
                    <a:cubicBezTo>
                      <a:pt x="172" y="94"/>
                      <a:pt x="172" y="94"/>
                      <a:pt x="172" y="94"/>
                    </a:cubicBezTo>
                    <a:cubicBezTo>
                      <a:pt x="82" y="157"/>
                      <a:pt x="82" y="157"/>
                      <a:pt x="82" y="157"/>
                    </a:cubicBezTo>
                    <a:cubicBezTo>
                      <a:pt x="99" y="147"/>
                      <a:pt x="142" y="122"/>
                      <a:pt x="166" y="108"/>
                    </a:cubicBezTo>
                    <a:cubicBezTo>
                      <a:pt x="166" y="108"/>
                      <a:pt x="166" y="108"/>
                      <a:pt x="167" y="108"/>
                    </a:cubicBezTo>
                    <a:cubicBezTo>
                      <a:pt x="167" y="108"/>
                      <a:pt x="167" y="108"/>
                      <a:pt x="167" y="108"/>
                    </a:cubicBezTo>
                    <a:cubicBezTo>
                      <a:pt x="167" y="108"/>
                      <a:pt x="167" y="108"/>
                      <a:pt x="167" y="109"/>
                    </a:cubicBezTo>
                    <a:cubicBezTo>
                      <a:pt x="167" y="109"/>
                      <a:pt x="167" y="109"/>
                      <a:pt x="167" y="109"/>
                    </a:cubicBezTo>
                    <a:cubicBezTo>
                      <a:pt x="167" y="109"/>
                      <a:pt x="166" y="109"/>
                      <a:pt x="166" y="109"/>
                    </a:cubicBezTo>
                    <a:cubicBezTo>
                      <a:pt x="165" y="110"/>
                      <a:pt x="162" y="111"/>
                      <a:pt x="155" y="116"/>
                    </a:cubicBezTo>
                    <a:cubicBezTo>
                      <a:pt x="153" y="117"/>
                      <a:pt x="152" y="118"/>
                      <a:pt x="150" y="119"/>
                    </a:cubicBezTo>
                    <a:cubicBezTo>
                      <a:pt x="150" y="119"/>
                      <a:pt x="150" y="119"/>
                      <a:pt x="144" y="123"/>
                    </a:cubicBezTo>
                    <a:cubicBezTo>
                      <a:pt x="140" y="125"/>
                      <a:pt x="135" y="128"/>
                      <a:pt x="129" y="132"/>
                    </a:cubicBezTo>
                    <a:cubicBezTo>
                      <a:pt x="117" y="139"/>
                      <a:pt x="102" y="149"/>
                      <a:pt x="91" y="156"/>
                    </a:cubicBezTo>
                    <a:cubicBezTo>
                      <a:pt x="171" y="110"/>
                      <a:pt x="171" y="110"/>
                      <a:pt x="171" y="110"/>
                    </a:cubicBezTo>
                    <a:cubicBezTo>
                      <a:pt x="171" y="110"/>
                      <a:pt x="171" y="110"/>
                      <a:pt x="171" y="110"/>
                    </a:cubicBezTo>
                    <a:cubicBezTo>
                      <a:pt x="171" y="110"/>
                      <a:pt x="171" y="110"/>
                      <a:pt x="171" y="110"/>
                    </a:cubicBezTo>
                    <a:cubicBezTo>
                      <a:pt x="76" y="165"/>
                      <a:pt x="76" y="165"/>
                      <a:pt x="76" y="165"/>
                    </a:cubicBezTo>
                    <a:cubicBezTo>
                      <a:pt x="76" y="165"/>
                      <a:pt x="76" y="165"/>
                      <a:pt x="7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5F7797"/>
                  </a:solidFill>
                  <a:cs typeface="+mn-ea"/>
                  <a:sym typeface="+mn-lt"/>
                </a:endParaRPr>
              </a:p>
            </p:txBody>
          </p:sp>
          <p:sp>
            <p:nvSpPr>
              <p:cNvPr id="43" name="Freeform 280"/>
              <p:cNvSpPr/>
              <p:nvPr/>
            </p:nvSpPr>
            <p:spPr bwMode="auto">
              <a:xfrm>
                <a:off x="2940051" y="5630863"/>
                <a:ext cx="168275" cy="120650"/>
              </a:xfrm>
              <a:custGeom>
                <a:avLst/>
                <a:gdLst>
                  <a:gd name="T0" fmla="*/ 1 w 52"/>
                  <a:gd name="T1" fmla="*/ 37 h 37"/>
                  <a:gd name="T2" fmla="*/ 0 w 52"/>
                  <a:gd name="T3" fmla="*/ 37 h 37"/>
                  <a:gd name="T4" fmla="*/ 0 w 52"/>
                  <a:gd name="T5" fmla="*/ 37 h 37"/>
                  <a:gd name="T6" fmla="*/ 0 w 52"/>
                  <a:gd name="T7" fmla="*/ 36 h 37"/>
                  <a:gd name="T8" fmla="*/ 0 w 52"/>
                  <a:gd name="T9" fmla="*/ 36 h 37"/>
                  <a:gd name="T10" fmla="*/ 1 w 52"/>
                  <a:gd name="T11" fmla="*/ 36 h 37"/>
                  <a:gd name="T12" fmla="*/ 15 w 52"/>
                  <a:gd name="T13" fmla="*/ 27 h 37"/>
                  <a:gd name="T14" fmla="*/ 15 w 52"/>
                  <a:gd name="T15" fmla="*/ 27 h 37"/>
                  <a:gd name="T16" fmla="*/ 15 w 52"/>
                  <a:gd name="T17" fmla="*/ 27 h 37"/>
                  <a:gd name="T18" fmla="*/ 15 w 52"/>
                  <a:gd name="T19" fmla="*/ 27 h 37"/>
                  <a:gd name="T20" fmla="*/ 14 w 52"/>
                  <a:gd name="T21" fmla="*/ 27 h 37"/>
                  <a:gd name="T22" fmla="*/ 14 w 52"/>
                  <a:gd name="T23" fmla="*/ 27 h 37"/>
                  <a:gd name="T24" fmla="*/ 14 w 52"/>
                  <a:gd name="T25" fmla="*/ 26 h 37"/>
                  <a:gd name="T26" fmla="*/ 44 w 52"/>
                  <a:gd name="T27" fmla="*/ 5 h 37"/>
                  <a:gd name="T28" fmla="*/ 21 w 52"/>
                  <a:gd name="T29" fmla="*/ 18 h 37"/>
                  <a:gd name="T30" fmla="*/ 20 w 52"/>
                  <a:gd name="T31" fmla="*/ 18 h 37"/>
                  <a:gd name="T32" fmla="*/ 21 w 52"/>
                  <a:gd name="T33" fmla="*/ 17 h 37"/>
                  <a:gd name="T34" fmla="*/ 51 w 52"/>
                  <a:gd name="T35" fmla="*/ 0 h 37"/>
                  <a:gd name="T36" fmla="*/ 52 w 52"/>
                  <a:gd name="T37" fmla="*/ 0 h 37"/>
                  <a:gd name="T38" fmla="*/ 51 w 52"/>
                  <a:gd name="T39" fmla="*/ 0 h 37"/>
                  <a:gd name="T40" fmla="*/ 51 w 52"/>
                  <a:gd name="T41" fmla="*/ 1 h 37"/>
                  <a:gd name="T42" fmla="*/ 51 w 52"/>
                  <a:gd name="T43" fmla="*/ 1 h 37"/>
                  <a:gd name="T44" fmla="*/ 46 w 52"/>
                  <a:gd name="T45" fmla="*/ 5 h 37"/>
                  <a:gd name="T46" fmla="*/ 21 w 52"/>
                  <a:gd name="T47" fmla="*/ 23 h 37"/>
                  <a:gd name="T48" fmla="*/ 45 w 52"/>
                  <a:gd name="T49" fmla="*/ 9 h 37"/>
                  <a:gd name="T50" fmla="*/ 45 w 52"/>
                  <a:gd name="T51" fmla="*/ 9 h 37"/>
                  <a:gd name="T52" fmla="*/ 45 w 52"/>
                  <a:gd name="T53" fmla="*/ 9 h 37"/>
                  <a:gd name="T54" fmla="*/ 45 w 52"/>
                  <a:gd name="T55" fmla="*/ 9 h 37"/>
                  <a:gd name="T56" fmla="*/ 45 w 52"/>
                  <a:gd name="T57" fmla="*/ 10 h 37"/>
                  <a:gd name="T58" fmla="*/ 45 w 52"/>
                  <a:gd name="T59" fmla="*/ 10 h 37"/>
                  <a:gd name="T60" fmla="*/ 35 w 52"/>
                  <a:gd name="T61" fmla="*/ 16 h 37"/>
                  <a:gd name="T62" fmla="*/ 36 w 52"/>
                  <a:gd name="T63" fmla="*/ 16 h 37"/>
                  <a:gd name="T64" fmla="*/ 36 w 52"/>
                  <a:gd name="T65" fmla="*/ 16 h 37"/>
                  <a:gd name="T66" fmla="*/ 36 w 52"/>
                  <a:gd name="T67" fmla="*/ 17 h 37"/>
                  <a:gd name="T68" fmla="*/ 36 w 52"/>
                  <a:gd name="T69" fmla="*/ 17 h 37"/>
                  <a:gd name="T70" fmla="*/ 1 w 52"/>
                  <a:gd name="T71" fmla="*/ 37 h 37"/>
                  <a:gd name="T72" fmla="*/ 1 w 52"/>
                  <a:gd name="T73"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37">
                    <a:moveTo>
                      <a:pt x="1" y="37"/>
                    </a:moveTo>
                    <a:cubicBezTo>
                      <a:pt x="1" y="37"/>
                      <a:pt x="0" y="37"/>
                      <a:pt x="0" y="37"/>
                    </a:cubicBezTo>
                    <a:cubicBezTo>
                      <a:pt x="0" y="37"/>
                      <a:pt x="0" y="37"/>
                      <a:pt x="0" y="37"/>
                    </a:cubicBezTo>
                    <a:cubicBezTo>
                      <a:pt x="0" y="37"/>
                      <a:pt x="0" y="36"/>
                      <a:pt x="0" y="36"/>
                    </a:cubicBezTo>
                    <a:cubicBezTo>
                      <a:pt x="0" y="36"/>
                      <a:pt x="0" y="36"/>
                      <a:pt x="0" y="36"/>
                    </a:cubicBezTo>
                    <a:cubicBezTo>
                      <a:pt x="0" y="36"/>
                      <a:pt x="1" y="36"/>
                      <a:pt x="1" y="36"/>
                    </a:cubicBezTo>
                    <a:cubicBezTo>
                      <a:pt x="2" y="35"/>
                      <a:pt x="6" y="33"/>
                      <a:pt x="15" y="27"/>
                    </a:cubicBezTo>
                    <a:cubicBezTo>
                      <a:pt x="15" y="27"/>
                      <a:pt x="15" y="27"/>
                      <a:pt x="15" y="27"/>
                    </a:cubicBezTo>
                    <a:cubicBezTo>
                      <a:pt x="15" y="27"/>
                      <a:pt x="15" y="27"/>
                      <a:pt x="15" y="27"/>
                    </a:cubicBezTo>
                    <a:cubicBezTo>
                      <a:pt x="15" y="27"/>
                      <a:pt x="15" y="27"/>
                      <a:pt x="15" y="27"/>
                    </a:cubicBezTo>
                    <a:cubicBezTo>
                      <a:pt x="14" y="27"/>
                      <a:pt x="14" y="27"/>
                      <a:pt x="14" y="27"/>
                    </a:cubicBezTo>
                    <a:cubicBezTo>
                      <a:pt x="14" y="27"/>
                      <a:pt x="14" y="27"/>
                      <a:pt x="14" y="27"/>
                    </a:cubicBezTo>
                    <a:cubicBezTo>
                      <a:pt x="14" y="27"/>
                      <a:pt x="14" y="27"/>
                      <a:pt x="14" y="26"/>
                    </a:cubicBezTo>
                    <a:cubicBezTo>
                      <a:pt x="14" y="26"/>
                      <a:pt x="33" y="13"/>
                      <a:pt x="44" y="5"/>
                    </a:cubicBezTo>
                    <a:cubicBezTo>
                      <a:pt x="21" y="18"/>
                      <a:pt x="21" y="18"/>
                      <a:pt x="21" y="18"/>
                    </a:cubicBezTo>
                    <a:cubicBezTo>
                      <a:pt x="21" y="18"/>
                      <a:pt x="20" y="18"/>
                      <a:pt x="20" y="18"/>
                    </a:cubicBezTo>
                    <a:cubicBezTo>
                      <a:pt x="20" y="18"/>
                      <a:pt x="20" y="17"/>
                      <a:pt x="21" y="17"/>
                    </a:cubicBezTo>
                    <a:cubicBezTo>
                      <a:pt x="51" y="0"/>
                      <a:pt x="51" y="0"/>
                      <a:pt x="51" y="0"/>
                    </a:cubicBezTo>
                    <a:cubicBezTo>
                      <a:pt x="51" y="0"/>
                      <a:pt x="51" y="0"/>
                      <a:pt x="52" y="0"/>
                    </a:cubicBezTo>
                    <a:cubicBezTo>
                      <a:pt x="52" y="0"/>
                      <a:pt x="52" y="0"/>
                      <a:pt x="51" y="0"/>
                    </a:cubicBezTo>
                    <a:cubicBezTo>
                      <a:pt x="51" y="1"/>
                      <a:pt x="51" y="1"/>
                      <a:pt x="51" y="1"/>
                    </a:cubicBezTo>
                    <a:cubicBezTo>
                      <a:pt x="51" y="1"/>
                      <a:pt x="51" y="1"/>
                      <a:pt x="51" y="1"/>
                    </a:cubicBezTo>
                    <a:cubicBezTo>
                      <a:pt x="50" y="1"/>
                      <a:pt x="49" y="2"/>
                      <a:pt x="46" y="5"/>
                    </a:cubicBezTo>
                    <a:cubicBezTo>
                      <a:pt x="21" y="23"/>
                      <a:pt x="21" y="23"/>
                      <a:pt x="21" y="23"/>
                    </a:cubicBezTo>
                    <a:cubicBezTo>
                      <a:pt x="27" y="19"/>
                      <a:pt x="37" y="13"/>
                      <a:pt x="45" y="9"/>
                    </a:cubicBezTo>
                    <a:cubicBezTo>
                      <a:pt x="45" y="9"/>
                      <a:pt x="45" y="9"/>
                      <a:pt x="45" y="9"/>
                    </a:cubicBezTo>
                    <a:cubicBezTo>
                      <a:pt x="45" y="9"/>
                      <a:pt x="45" y="9"/>
                      <a:pt x="45" y="9"/>
                    </a:cubicBezTo>
                    <a:cubicBezTo>
                      <a:pt x="46" y="9"/>
                      <a:pt x="46" y="9"/>
                      <a:pt x="45" y="9"/>
                    </a:cubicBezTo>
                    <a:cubicBezTo>
                      <a:pt x="45" y="10"/>
                      <a:pt x="45" y="10"/>
                      <a:pt x="45" y="10"/>
                    </a:cubicBezTo>
                    <a:cubicBezTo>
                      <a:pt x="45" y="10"/>
                      <a:pt x="45" y="10"/>
                      <a:pt x="45" y="10"/>
                    </a:cubicBezTo>
                    <a:cubicBezTo>
                      <a:pt x="44" y="10"/>
                      <a:pt x="42" y="12"/>
                      <a:pt x="35" y="16"/>
                    </a:cubicBezTo>
                    <a:cubicBezTo>
                      <a:pt x="36" y="16"/>
                      <a:pt x="36" y="16"/>
                      <a:pt x="36" y="16"/>
                    </a:cubicBezTo>
                    <a:cubicBezTo>
                      <a:pt x="36" y="16"/>
                      <a:pt x="36" y="16"/>
                      <a:pt x="36" y="16"/>
                    </a:cubicBezTo>
                    <a:cubicBezTo>
                      <a:pt x="36" y="16"/>
                      <a:pt x="36" y="17"/>
                      <a:pt x="36" y="17"/>
                    </a:cubicBezTo>
                    <a:cubicBezTo>
                      <a:pt x="36" y="17"/>
                      <a:pt x="36" y="17"/>
                      <a:pt x="36" y="17"/>
                    </a:cubicBezTo>
                    <a:cubicBezTo>
                      <a:pt x="34" y="17"/>
                      <a:pt x="14" y="29"/>
                      <a:pt x="1" y="37"/>
                    </a:cubicBezTo>
                    <a:cubicBezTo>
                      <a:pt x="1" y="37"/>
                      <a:pt x="1" y="37"/>
                      <a:pt x="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5F7797"/>
                  </a:solidFill>
                  <a:cs typeface="+mn-ea"/>
                  <a:sym typeface="+mn-lt"/>
                </a:endParaRPr>
              </a:p>
            </p:txBody>
          </p:sp>
          <p:sp>
            <p:nvSpPr>
              <p:cNvPr id="44" name="Freeform 281"/>
              <p:cNvSpPr/>
              <p:nvPr/>
            </p:nvSpPr>
            <p:spPr bwMode="auto">
              <a:xfrm>
                <a:off x="2671763" y="5630863"/>
                <a:ext cx="698500" cy="415925"/>
              </a:xfrm>
              <a:custGeom>
                <a:avLst/>
                <a:gdLst>
                  <a:gd name="T0" fmla="*/ 192 w 216"/>
                  <a:gd name="T1" fmla="*/ 11 h 128"/>
                  <a:gd name="T2" fmla="*/ 3 w 216"/>
                  <a:gd name="T3" fmla="*/ 119 h 128"/>
                  <a:gd name="T4" fmla="*/ 6 w 216"/>
                  <a:gd name="T5" fmla="*/ 117 h 128"/>
                  <a:gd name="T6" fmla="*/ 12 w 216"/>
                  <a:gd name="T7" fmla="*/ 111 h 128"/>
                  <a:gd name="T8" fmla="*/ 103 w 216"/>
                  <a:gd name="T9" fmla="*/ 54 h 128"/>
                  <a:gd name="T10" fmla="*/ 1 w 216"/>
                  <a:gd name="T11" fmla="*/ 113 h 128"/>
                  <a:gd name="T12" fmla="*/ 0 w 216"/>
                  <a:gd name="T13" fmla="*/ 112 h 128"/>
                  <a:gd name="T14" fmla="*/ 0 w 216"/>
                  <a:gd name="T15" fmla="*/ 97 h 128"/>
                  <a:gd name="T16" fmla="*/ 70 w 216"/>
                  <a:gd name="T17" fmla="*/ 52 h 128"/>
                  <a:gd name="T18" fmla="*/ 21 w 216"/>
                  <a:gd name="T19" fmla="*/ 78 h 128"/>
                  <a:gd name="T20" fmla="*/ 19 w 216"/>
                  <a:gd name="T21" fmla="*/ 64 h 128"/>
                  <a:gd name="T22" fmla="*/ 54 w 216"/>
                  <a:gd name="T23" fmla="*/ 41 h 128"/>
                  <a:gd name="T24" fmla="*/ 11 w 216"/>
                  <a:gd name="T25" fmla="*/ 63 h 128"/>
                  <a:gd name="T26" fmla="*/ 21 w 216"/>
                  <a:gd name="T27" fmla="*/ 56 h 128"/>
                  <a:gd name="T28" fmla="*/ 71 w 216"/>
                  <a:gd name="T29" fmla="*/ 20 h 128"/>
                  <a:gd name="T30" fmla="*/ 19 w 216"/>
                  <a:gd name="T31" fmla="*/ 49 h 128"/>
                  <a:gd name="T32" fmla="*/ 75 w 216"/>
                  <a:gd name="T33" fmla="*/ 15 h 128"/>
                  <a:gd name="T34" fmla="*/ 0 w 216"/>
                  <a:gd name="T35" fmla="*/ 58 h 128"/>
                  <a:gd name="T36" fmla="*/ 23 w 216"/>
                  <a:gd name="T37" fmla="*/ 23 h 128"/>
                  <a:gd name="T38" fmla="*/ 35 w 216"/>
                  <a:gd name="T39" fmla="*/ 3 h 128"/>
                  <a:gd name="T40" fmla="*/ 14 w 216"/>
                  <a:gd name="T41" fmla="*/ 9 h 128"/>
                  <a:gd name="T42" fmla="*/ 14 w 216"/>
                  <a:gd name="T43" fmla="*/ 9 h 128"/>
                  <a:gd name="T44" fmla="*/ 17 w 216"/>
                  <a:gd name="T45" fmla="*/ 7 h 128"/>
                  <a:gd name="T46" fmla="*/ 25 w 216"/>
                  <a:gd name="T47" fmla="*/ 8 h 128"/>
                  <a:gd name="T48" fmla="*/ 15 w 216"/>
                  <a:gd name="T49" fmla="*/ 27 h 128"/>
                  <a:gd name="T50" fmla="*/ 38 w 216"/>
                  <a:gd name="T51" fmla="*/ 15 h 128"/>
                  <a:gd name="T52" fmla="*/ 94 w 216"/>
                  <a:gd name="T53" fmla="*/ 3 h 128"/>
                  <a:gd name="T54" fmla="*/ 94 w 216"/>
                  <a:gd name="T55" fmla="*/ 4 h 128"/>
                  <a:gd name="T56" fmla="*/ 80 w 216"/>
                  <a:gd name="T57" fmla="*/ 15 h 128"/>
                  <a:gd name="T58" fmla="*/ 71 w 216"/>
                  <a:gd name="T59" fmla="*/ 22 h 128"/>
                  <a:gd name="T60" fmla="*/ 85 w 216"/>
                  <a:gd name="T61" fmla="*/ 18 h 128"/>
                  <a:gd name="T62" fmla="*/ 85 w 216"/>
                  <a:gd name="T63" fmla="*/ 20 h 128"/>
                  <a:gd name="T64" fmla="*/ 97 w 216"/>
                  <a:gd name="T65" fmla="*/ 14 h 128"/>
                  <a:gd name="T66" fmla="*/ 55 w 216"/>
                  <a:gd name="T67" fmla="*/ 41 h 128"/>
                  <a:gd name="T68" fmla="*/ 108 w 216"/>
                  <a:gd name="T69" fmla="*/ 12 h 128"/>
                  <a:gd name="T70" fmla="*/ 65 w 216"/>
                  <a:gd name="T71" fmla="*/ 46 h 128"/>
                  <a:gd name="T72" fmla="*/ 140 w 216"/>
                  <a:gd name="T73" fmla="*/ 9 h 128"/>
                  <a:gd name="T74" fmla="*/ 11 w 216"/>
                  <a:gd name="T75" fmla="*/ 90 h 128"/>
                  <a:gd name="T76" fmla="*/ 151 w 216"/>
                  <a:gd name="T77" fmla="*/ 10 h 128"/>
                  <a:gd name="T78" fmla="*/ 69 w 216"/>
                  <a:gd name="T79" fmla="*/ 73 h 128"/>
                  <a:gd name="T80" fmla="*/ 195 w 216"/>
                  <a:gd name="T81" fmla="*/ 0 h 128"/>
                  <a:gd name="T82" fmla="*/ 175 w 216"/>
                  <a:gd name="T83" fmla="*/ 15 h 128"/>
                  <a:gd name="T84" fmla="*/ 175 w 216"/>
                  <a:gd name="T85" fmla="*/ 16 h 128"/>
                  <a:gd name="T86" fmla="*/ 196 w 216"/>
                  <a:gd name="T87" fmla="*/ 7 h 128"/>
                  <a:gd name="T88" fmla="*/ 196 w 216"/>
                  <a:gd name="T89" fmla="*/ 8 h 128"/>
                  <a:gd name="T90" fmla="*/ 209 w 216"/>
                  <a:gd name="T91" fmla="*/ 0 h 128"/>
                  <a:gd name="T92" fmla="*/ 215 w 216"/>
                  <a:gd name="T93" fmla="*/ 8 h 128"/>
                  <a:gd name="T94" fmla="*/ 83 w 216"/>
                  <a:gd name="T95" fmla="*/ 100 h 128"/>
                  <a:gd name="T96" fmla="*/ 108 w 216"/>
                  <a:gd name="T97" fmla="*/ 100 h 128"/>
                  <a:gd name="T98" fmla="*/ 108 w 216"/>
                  <a:gd name="T99" fmla="*/ 100 h 128"/>
                  <a:gd name="T100" fmla="*/ 82 w 216"/>
                  <a:gd name="T101" fmla="*/ 121 h 128"/>
                  <a:gd name="T102" fmla="*/ 96 w 216"/>
                  <a:gd name="T103" fmla="*/ 119 h 128"/>
                  <a:gd name="T104" fmla="*/ 96 w 216"/>
                  <a:gd name="T105" fmla="*/ 121 h 128"/>
                  <a:gd name="T106" fmla="*/ 94 w 216"/>
                  <a:gd name="T107" fmla="*/ 122 h 128"/>
                  <a:gd name="T108" fmla="*/ 90 w 216"/>
                  <a:gd name="T109" fmla="*/ 118 h 128"/>
                  <a:gd name="T110" fmla="*/ 75 w 216"/>
                  <a:gd name="T111" fmla="*/ 125 h 128"/>
                  <a:gd name="T112" fmla="*/ 103 w 216"/>
                  <a:gd name="T113" fmla="*/ 103 h 128"/>
                  <a:gd name="T114" fmla="*/ 64 w 216"/>
                  <a:gd name="T115" fmla="*/ 126 h 128"/>
                  <a:gd name="T116" fmla="*/ 47 w 216"/>
                  <a:gd name="T117" fmla="*/ 122 h 128"/>
                  <a:gd name="T118" fmla="*/ 10 w 216"/>
                  <a:gd name="T119"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6" h="128">
                    <a:moveTo>
                      <a:pt x="10" y="128"/>
                    </a:moveTo>
                    <a:cubicBezTo>
                      <a:pt x="10" y="128"/>
                      <a:pt x="9" y="128"/>
                      <a:pt x="9" y="127"/>
                    </a:cubicBezTo>
                    <a:cubicBezTo>
                      <a:pt x="9" y="127"/>
                      <a:pt x="9" y="127"/>
                      <a:pt x="9" y="127"/>
                    </a:cubicBezTo>
                    <a:cubicBezTo>
                      <a:pt x="192" y="11"/>
                      <a:pt x="192" y="11"/>
                      <a:pt x="192" y="11"/>
                    </a:cubicBezTo>
                    <a:cubicBezTo>
                      <a:pt x="187" y="14"/>
                      <a:pt x="181" y="17"/>
                      <a:pt x="175" y="21"/>
                    </a:cubicBezTo>
                    <a:cubicBezTo>
                      <a:pt x="130" y="48"/>
                      <a:pt x="28" y="106"/>
                      <a:pt x="3" y="120"/>
                    </a:cubicBezTo>
                    <a:cubicBezTo>
                      <a:pt x="3" y="120"/>
                      <a:pt x="3" y="120"/>
                      <a:pt x="3" y="120"/>
                    </a:cubicBezTo>
                    <a:cubicBezTo>
                      <a:pt x="3" y="120"/>
                      <a:pt x="3" y="120"/>
                      <a:pt x="3" y="119"/>
                    </a:cubicBezTo>
                    <a:cubicBezTo>
                      <a:pt x="3" y="119"/>
                      <a:pt x="3" y="119"/>
                      <a:pt x="3" y="119"/>
                    </a:cubicBezTo>
                    <a:cubicBezTo>
                      <a:pt x="97" y="65"/>
                      <a:pt x="148" y="35"/>
                      <a:pt x="176" y="19"/>
                    </a:cubicBezTo>
                    <a:cubicBezTo>
                      <a:pt x="181" y="16"/>
                      <a:pt x="185" y="14"/>
                      <a:pt x="189" y="12"/>
                    </a:cubicBezTo>
                    <a:cubicBezTo>
                      <a:pt x="161" y="27"/>
                      <a:pt x="62" y="85"/>
                      <a:pt x="6" y="117"/>
                    </a:cubicBezTo>
                    <a:cubicBezTo>
                      <a:pt x="6" y="118"/>
                      <a:pt x="5" y="118"/>
                      <a:pt x="5" y="117"/>
                    </a:cubicBezTo>
                    <a:cubicBezTo>
                      <a:pt x="5" y="117"/>
                      <a:pt x="5" y="117"/>
                      <a:pt x="6" y="117"/>
                    </a:cubicBezTo>
                    <a:cubicBezTo>
                      <a:pt x="43" y="95"/>
                      <a:pt x="102" y="60"/>
                      <a:pt x="140" y="37"/>
                    </a:cubicBezTo>
                    <a:cubicBezTo>
                      <a:pt x="76" y="74"/>
                      <a:pt x="13" y="111"/>
                      <a:pt x="12" y="111"/>
                    </a:cubicBezTo>
                    <a:cubicBezTo>
                      <a:pt x="12" y="111"/>
                      <a:pt x="12" y="111"/>
                      <a:pt x="12" y="111"/>
                    </a:cubicBezTo>
                    <a:cubicBezTo>
                      <a:pt x="12" y="111"/>
                      <a:pt x="12" y="110"/>
                      <a:pt x="12" y="110"/>
                    </a:cubicBezTo>
                    <a:cubicBezTo>
                      <a:pt x="11" y="110"/>
                      <a:pt x="11" y="109"/>
                      <a:pt x="40" y="92"/>
                    </a:cubicBezTo>
                    <a:cubicBezTo>
                      <a:pt x="55" y="83"/>
                      <a:pt x="76" y="70"/>
                      <a:pt x="103" y="54"/>
                    </a:cubicBezTo>
                    <a:cubicBezTo>
                      <a:pt x="107" y="52"/>
                      <a:pt x="111" y="49"/>
                      <a:pt x="115" y="47"/>
                    </a:cubicBezTo>
                    <a:cubicBezTo>
                      <a:pt x="100" y="56"/>
                      <a:pt x="84" y="65"/>
                      <a:pt x="69" y="74"/>
                    </a:cubicBezTo>
                    <a:cubicBezTo>
                      <a:pt x="15" y="105"/>
                      <a:pt x="4" y="112"/>
                      <a:pt x="1" y="113"/>
                    </a:cubicBezTo>
                    <a:cubicBezTo>
                      <a:pt x="1" y="113"/>
                      <a:pt x="1" y="113"/>
                      <a:pt x="1" y="113"/>
                    </a:cubicBezTo>
                    <a:cubicBezTo>
                      <a:pt x="1" y="113"/>
                      <a:pt x="1" y="113"/>
                      <a:pt x="1" y="113"/>
                    </a:cubicBezTo>
                    <a:cubicBezTo>
                      <a:pt x="1" y="113"/>
                      <a:pt x="1" y="113"/>
                      <a:pt x="0" y="113"/>
                    </a:cubicBezTo>
                    <a:cubicBezTo>
                      <a:pt x="0" y="113"/>
                      <a:pt x="0" y="113"/>
                      <a:pt x="0" y="113"/>
                    </a:cubicBezTo>
                    <a:cubicBezTo>
                      <a:pt x="0" y="113"/>
                      <a:pt x="0" y="113"/>
                      <a:pt x="0" y="112"/>
                    </a:cubicBezTo>
                    <a:cubicBezTo>
                      <a:pt x="142" y="15"/>
                      <a:pt x="142" y="15"/>
                      <a:pt x="142" y="15"/>
                    </a:cubicBezTo>
                    <a:cubicBezTo>
                      <a:pt x="110" y="34"/>
                      <a:pt x="2" y="97"/>
                      <a:pt x="0" y="97"/>
                    </a:cubicBezTo>
                    <a:cubicBezTo>
                      <a:pt x="0" y="97"/>
                      <a:pt x="0" y="97"/>
                      <a:pt x="0" y="97"/>
                    </a:cubicBezTo>
                    <a:cubicBezTo>
                      <a:pt x="0" y="97"/>
                      <a:pt x="0" y="97"/>
                      <a:pt x="0" y="97"/>
                    </a:cubicBezTo>
                    <a:cubicBezTo>
                      <a:pt x="0" y="97"/>
                      <a:pt x="0" y="97"/>
                      <a:pt x="0" y="97"/>
                    </a:cubicBezTo>
                    <a:cubicBezTo>
                      <a:pt x="0" y="97"/>
                      <a:pt x="0" y="97"/>
                      <a:pt x="0" y="97"/>
                    </a:cubicBezTo>
                    <a:cubicBezTo>
                      <a:pt x="0" y="96"/>
                      <a:pt x="0" y="96"/>
                      <a:pt x="0" y="96"/>
                    </a:cubicBezTo>
                    <a:cubicBezTo>
                      <a:pt x="2" y="94"/>
                      <a:pt x="14" y="87"/>
                      <a:pt x="70" y="52"/>
                    </a:cubicBezTo>
                    <a:cubicBezTo>
                      <a:pt x="89" y="40"/>
                      <a:pt x="109" y="28"/>
                      <a:pt x="123" y="20"/>
                    </a:cubicBezTo>
                    <a:cubicBezTo>
                      <a:pt x="97" y="34"/>
                      <a:pt x="50" y="62"/>
                      <a:pt x="22" y="79"/>
                    </a:cubicBezTo>
                    <a:cubicBezTo>
                      <a:pt x="22" y="79"/>
                      <a:pt x="21" y="79"/>
                      <a:pt x="21" y="78"/>
                    </a:cubicBezTo>
                    <a:cubicBezTo>
                      <a:pt x="21" y="78"/>
                      <a:pt x="21" y="78"/>
                      <a:pt x="21" y="78"/>
                    </a:cubicBezTo>
                    <a:cubicBezTo>
                      <a:pt x="46" y="59"/>
                      <a:pt x="91" y="25"/>
                      <a:pt x="104" y="15"/>
                    </a:cubicBezTo>
                    <a:cubicBezTo>
                      <a:pt x="97" y="19"/>
                      <a:pt x="83" y="27"/>
                      <a:pt x="70" y="35"/>
                    </a:cubicBezTo>
                    <a:cubicBezTo>
                      <a:pt x="20" y="64"/>
                      <a:pt x="20" y="64"/>
                      <a:pt x="19" y="64"/>
                    </a:cubicBezTo>
                    <a:cubicBezTo>
                      <a:pt x="19" y="64"/>
                      <a:pt x="19" y="64"/>
                      <a:pt x="19" y="64"/>
                    </a:cubicBezTo>
                    <a:cubicBezTo>
                      <a:pt x="19" y="63"/>
                      <a:pt x="19" y="63"/>
                      <a:pt x="19" y="63"/>
                    </a:cubicBezTo>
                    <a:cubicBezTo>
                      <a:pt x="19" y="63"/>
                      <a:pt x="19" y="63"/>
                      <a:pt x="19" y="63"/>
                    </a:cubicBezTo>
                    <a:cubicBezTo>
                      <a:pt x="19" y="63"/>
                      <a:pt x="19" y="63"/>
                      <a:pt x="19" y="63"/>
                    </a:cubicBezTo>
                    <a:cubicBezTo>
                      <a:pt x="21" y="62"/>
                      <a:pt x="28" y="57"/>
                      <a:pt x="54" y="41"/>
                    </a:cubicBezTo>
                    <a:cubicBezTo>
                      <a:pt x="64" y="35"/>
                      <a:pt x="74" y="29"/>
                      <a:pt x="81" y="24"/>
                    </a:cubicBezTo>
                    <a:cubicBezTo>
                      <a:pt x="12" y="64"/>
                      <a:pt x="12" y="64"/>
                      <a:pt x="12" y="64"/>
                    </a:cubicBezTo>
                    <a:cubicBezTo>
                      <a:pt x="12" y="64"/>
                      <a:pt x="11" y="64"/>
                      <a:pt x="11" y="64"/>
                    </a:cubicBezTo>
                    <a:cubicBezTo>
                      <a:pt x="11" y="64"/>
                      <a:pt x="11" y="63"/>
                      <a:pt x="11" y="63"/>
                    </a:cubicBezTo>
                    <a:cubicBezTo>
                      <a:pt x="19" y="58"/>
                      <a:pt x="30" y="52"/>
                      <a:pt x="40" y="46"/>
                    </a:cubicBezTo>
                    <a:cubicBezTo>
                      <a:pt x="30" y="51"/>
                      <a:pt x="23" y="56"/>
                      <a:pt x="21" y="56"/>
                    </a:cubicBezTo>
                    <a:cubicBezTo>
                      <a:pt x="21" y="56"/>
                      <a:pt x="21" y="56"/>
                      <a:pt x="21" y="56"/>
                    </a:cubicBezTo>
                    <a:cubicBezTo>
                      <a:pt x="21" y="56"/>
                      <a:pt x="21" y="56"/>
                      <a:pt x="21" y="56"/>
                    </a:cubicBezTo>
                    <a:cubicBezTo>
                      <a:pt x="21" y="56"/>
                      <a:pt x="21" y="56"/>
                      <a:pt x="21" y="56"/>
                    </a:cubicBezTo>
                    <a:cubicBezTo>
                      <a:pt x="21" y="56"/>
                      <a:pt x="20" y="56"/>
                      <a:pt x="20" y="56"/>
                    </a:cubicBezTo>
                    <a:cubicBezTo>
                      <a:pt x="20" y="56"/>
                      <a:pt x="20" y="56"/>
                      <a:pt x="20" y="56"/>
                    </a:cubicBezTo>
                    <a:cubicBezTo>
                      <a:pt x="35" y="46"/>
                      <a:pt x="58" y="29"/>
                      <a:pt x="71" y="20"/>
                    </a:cubicBezTo>
                    <a:cubicBezTo>
                      <a:pt x="19" y="50"/>
                      <a:pt x="19" y="50"/>
                      <a:pt x="19" y="50"/>
                    </a:cubicBezTo>
                    <a:cubicBezTo>
                      <a:pt x="19" y="50"/>
                      <a:pt x="19" y="50"/>
                      <a:pt x="19" y="50"/>
                    </a:cubicBezTo>
                    <a:cubicBezTo>
                      <a:pt x="19" y="50"/>
                      <a:pt x="19" y="50"/>
                      <a:pt x="19" y="49"/>
                    </a:cubicBezTo>
                    <a:cubicBezTo>
                      <a:pt x="19" y="49"/>
                      <a:pt x="19" y="49"/>
                      <a:pt x="19" y="49"/>
                    </a:cubicBezTo>
                    <a:cubicBezTo>
                      <a:pt x="20" y="49"/>
                      <a:pt x="20" y="49"/>
                      <a:pt x="20" y="49"/>
                    </a:cubicBezTo>
                    <a:cubicBezTo>
                      <a:pt x="21" y="48"/>
                      <a:pt x="24" y="46"/>
                      <a:pt x="31" y="42"/>
                    </a:cubicBezTo>
                    <a:cubicBezTo>
                      <a:pt x="38" y="38"/>
                      <a:pt x="47" y="32"/>
                      <a:pt x="56" y="26"/>
                    </a:cubicBezTo>
                    <a:cubicBezTo>
                      <a:pt x="63" y="22"/>
                      <a:pt x="69" y="18"/>
                      <a:pt x="75" y="15"/>
                    </a:cubicBezTo>
                    <a:cubicBezTo>
                      <a:pt x="61" y="23"/>
                      <a:pt x="38" y="36"/>
                      <a:pt x="6" y="55"/>
                    </a:cubicBezTo>
                    <a:cubicBezTo>
                      <a:pt x="3" y="57"/>
                      <a:pt x="1" y="58"/>
                      <a:pt x="1" y="58"/>
                    </a:cubicBezTo>
                    <a:cubicBezTo>
                      <a:pt x="1" y="58"/>
                      <a:pt x="1" y="58"/>
                      <a:pt x="1" y="58"/>
                    </a:cubicBezTo>
                    <a:cubicBezTo>
                      <a:pt x="0" y="58"/>
                      <a:pt x="0" y="58"/>
                      <a:pt x="0" y="58"/>
                    </a:cubicBezTo>
                    <a:cubicBezTo>
                      <a:pt x="0" y="58"/>
                      <a:pt x="0" y="58"/>
                      <a:pt x="0" y="58"/>
                    </a:cubicBezTo>
                    <a:cubicBezTo>
                      <a:pt x="0" y="58"/>
                      <a:pt x="0" y="58"/>
                      <a:pt x="0" y="58"/>
                    </a:cubicBezTo>
                    <a:cubicBezTo>
                      <a:pt x="36" y="16"/>
                      <a:pt x="36" y="16"/>
                      <a:pt x="36" y="16"/>
                    </a:cubicBezTo>
                    <a:cubicBezTo>
                      <a:pt x="33" y="18"/>
                      <a:pt x="27" y="21"/>
                      <a:pt x="23" y="23"/>
                    </a:cubicBezTo>
                    <a:cubicBezTo>
                      <a:pt x="13" y="29"/>
                      <a:pt x="13" y="29"/>
                      <a:pt x="13" y="29"/>
                    </a:cubicBezTo>
                    <a:cubicBezTo>
                      <a:pt x="13" y="29"/>
                      <a:pt x="13" y="29"/>
                      <a:pt x="13" y="29"/>
                    </a:cubicBezTo>
                    <a:cubicBezTo>
                      <a:pt x="13" y="29"/>
                      <a:pt x="13" y="29"/>
                      <a:pt x="18" y="22"/>
                    </a:cubicBezTo>
                    <a:cubicBezTo>
                      <a:pt x="23" y="17"/>
                      <a:pt x="31" y="7"/>
                      <a:pt x="35" y="3"/>
                    </a:cubicBezTo>
                    <a:cubicBezTo>
                      <a:pt x="33" y="4"/>
                      <a:pt x="32" y="5"/>
                      <a:pt x="30" y="6"/>
                    </a:cubicBezTo>
                    <a:cubicBezTo>
                      <a:pt x="25" y="9"/>
                      <a:pt x="25" y="9"/>
                      <a:pt x="25" y="9"/>
                    </a:cubicBezTo>
                    <a:cubicBezTo>
                      <a:pt x="20" y="8"/>
                      <a:pt x="18" y="8"/>
                      <a:pt x="18" y="8"/>
                    </a:cubicBezTo>
                    <a:cubicBezTo>
                      <a:pt x="14" y="9"/>
                      <a:pt x="14" y="9"/>
                      <a:pt x="14" y="9"/>
                    </a:cubicBezTo>
                    <a:cubicBezTo>
                      <a:pt x="14" y="10"/>
                      <a:pt x="14" y="10"/>
                      <a:pt x="14" y="9"/>
                    </a:cubicBezTo>
                    <a:cubicBezTo>
                      <a:pt x="14" y="9"/>
                      <a:pt x="14" y="9"/>
                      <a:pt x="14" y="9"/>
                    </a:cubicBezTo>
                    <a:cubicBezTo>
                      <a:pt x="14" y="9"/>
                      <a:pt x="14" y="9"/>
                      <a:pt x="14" y="9"/>
                    </a:cubicBezTo>
                    <a:cubicBezTo>
                      <a:pt x="14" y="9"/>
                      <a:pt x="14" y="9"/>
                      <a:pt x="14" y="9"/>
                    </a:cubicBezTo>
                    <a:cubicBezTo>
                      <a:pt x="14" y="8"/>
                      <a:pt x="14" y="8"/>
                      <a:pt x="14" y="8"/>
                    </a:cubicBezTo>
                    <a:cubicBezTo>
                      <a:pt x="16" y="7"/>
                      <a:pt x="16" y="7"/>
                      <a:pt x="16" y="7"/>
                    </a:cubicBezTo>
                    <a:cubicBezTo>
                      <a:pt x="16" y="7"/>
                      <a:pt x="16" y="7"/>
                      <a:pt x="17" y="7"/>
                    </a:cubicBezTo>
                    <a:cubicBezTo>
                      <a:pt x="17" y="7"/>
                      <a:pt x="17" y="7"/>
                      <a:pt x="17" y="7"/>
                    </a:cubicBezTo>
                    <a:cubicBezTo>
                      <a:pt x="17" y="7"/>
                      <a:pt x="17" y="7"/>
                      <a:pt x="17" y="7"/>
                    </a:cubicBezTo>
                    <a:cubicBezTo>
                      <a:pt x="17" y="7"/>
                      <a:pt x="18" y="7"/>
                      <a:pt x="18" y="7"/>
                    </a:cubicBezTo>
                    <a:cubicBezTo>
                      <a:pt x="18" y="7"/>
                      <a:pt x="18" y="7"/>
                      <a:pt x="18" y="7"/>
                    </a:cubicBezTo>
                    <a:cubicBezTo>
                      <a:pt x="18" y="7"/>
                      <a:pt x="22" y="7"/>
                      <a:pt x="25" y="8"/>
                    </a:cubicBezTo>
                    <a:cubicBezTo>
                      <a:pt x="25" y="7"/>
                      <a:pt x="28" y="6"/>
                      <a:pt x="30" y="5"/>
                    </a:cubicBezTo>
                    <a:cubicBezTo>
                      <a:pt x="37" y="1"/>
                      <a:pt x="37" y="1"/>
                      <a:pt x="37" y="1"/>
                    </a:cubicBezTo>
                    <a:cubicBezTo>
                      <a:pt x="37" y="2"/>
                      <a:pt x="37" y="2"/>
                      <a:pt x="19" y="23"/>
                    </a:cubicBezTo>
                    <a:cubicBezTo>
                      <a:pt x="18" y="24"/>
                      <a:pt x="16" y="26"/>
                      <a:pt x="15" y="27"/>
                    </a:cubicBezTo>
                    <a:cubicBezTo>
                      <a:pt x="17" y="26"/>
                      <a:pt x="20" y="24"/>
                      <a:pt x="23" y="23"/>
                    </a:cubicBezTo>
                    <a:cubicBezTo>
                      <a:pt x="38" y="14"/>
                      <a:pt x="38" y="14"/>
                      <a:pt x="38" y="14"/>
                    </a:cubicBezTo>
                    <a:cubicBezTo>
                      <a:pt x="38" y="14"/>
                      <a:pt x="38" y="14"/>
                      <a:pt x="38" y="14"/>
                    </a:cubicBezTo>
                    <a:cubicBezTo>
                      <a:pt x="38" y="14"/>
                      <a:pt x="38" y="15"/>
                      <a:pt x="38" y="15"/>
                    </a:cubicBezTo>
                    <a:cubicBezTo>
                      <a:pt x="2" y="56"/>
                      <a:pt x="2" y="56"/>
                      <a:pt x="2" y="56"/>
                    </a:cubicBezTo>
                    <a:cubicBezTo>
                      <a:pt x="3" y="55"/>
                      <a:pt x="5" y="55"/>
                      <a:pt x="6" y="54"/>
                    </a:cubicBezTo>
                    <a:cubicBezTo>
                      <a:pt x="82" y="9"/>
                      <a:pt x="92" y="4"/>
                      <a:pt x="94" y="3"/>
                    </a:cubicBezTo>
                    <a:cubicBezTo>
                      <a:pt x="94" y="3"/>
                      <a:pt x="94" y="3"/>
                      <a:pt x="94" y="3"/>
                    </a:cubicBezTo>
                    <a:cubicBezTo>
                      <a:pt x="94" y="3"/>
                      <a:pt x="94" y="3"/>
                      <a:pt x="94" y="3"/>
                    </a:cubicBezTo>
                    <a:cubicBezTo>
                      <a:pt x="94" y="3"/>
                      <a:pt x="94" y="3"/>
                      <a:pt x="94" y="3"/>
                    </a:cubicBezTo>
                    <a:cubicBezTo>
                      <a:pt x="94" y="3"/>
                      <a:pt x="95" y="3"/>
                      <a:pt x="95" y="3"/>
                    </a:cubicBezTo>
                    <a:cubicBezTo>
                      <a:pt x="95" y="4"/>
                      <a:pt x="95" y="4"/>
                      <a:pt x="94" y="4"/>
                    </a:cubicBezTo>
                    <a:cubicBezTo>
                      <a:pt x="81" y="12"/>
                      <a:pt x="60" y="25"/>
                      <a:pt x="44" y="35"/>
                    </a:cubicBezTo>
                    <a:cubicBezTo>
                      <a:pt x="79" y="15"/>
                      <a:pt x="79" y="15"/>
                      <a:pt x="79" y="15"/>
                    </a:cubicBezTo>
                    <a:cubicBezTo>
                      <a:pt x="79" y="14"/>
                      <a:pt x="80" y="14"/>
                      <a:pt x="80" y="14"/>
                    </a:cubicBezTo>
                    <a:cubicBezTo>
                      <a:pt x="80" y="15"/>
                      <a:pt x="80" y="15"/>
                      <a:pt x="80" y="15"/>
                    </a:cubicBezTo>
                    <a:cubicBezTo>
                      <a:pt x="80" y="15"/>
                      <a:pt x="80" y="15"/>
                      <a:pt x="80" y="15"/>
                    </a:cubicBezTo>
                    <a:cubicBezTo>
                      <a:pt x="80" y="15"/>
                      <a:pt x="80" y="15"/>
                      <a:pt x="80" y="15"/>
                    </a:cubicBezTo>
                    <a:cubicBezTo>
                      <a:pt x="79" y="16"/>
                      <a:pt x="79" y="16"/>
                      <a:pt x="79" y="16"/>
                    </a:cubicBezTo>
                    <a:cubicBezTo>
                      <a:pt x="78" y="16"/>
                      <a:pt x="76" y="18"/>
                      <a:pt x="71" y="22"/>
                    </a:cubicBezTo>
                    <a:cubicBezTo>
                      <a:pt x="65" y="26"/>
                      <a:pt x="58" y="31"/>
                      <a:pt x="50" y="36"/>
                    </a:cubicBezTo>
                    <a:cubicBezTo>
                      <a:pt x="41" y="42"/>
                      <a:pt x="32" y="48"/>
                      <a:pt x="27" y="52"/>
                    </a:cubicBezTo>
                    <a:cubicBezTo>
                      <a:pt x="39" y="46"/>
                      <a:pt x="66" y="30"/>
                      <a:pt x="85" y="18"/>
                    </a:cubicBezTo>
                    <a:cubicBezTo>
                      <a:pt x="85" y="18"/>
                      <a:pt x="85" y="18"/>
                      <a:pt x="85" y="18"/>
                    </a:cubicBezTo>
                    <a:cubicBezTo>
                      <a:pt x="85" y="18"/>
                      <a:pt x="85" y="19"/>
                      <a:pt x="85" y="19"/>
                    </a:cubicBezTo>
                    <a:cubicBezTo>
                      <a:pt x="85" y="19"/>
                      <a:pt x="86" y="19"/>
                      <a:pt x="85" y="19"/>
                    </a:cubicBezTo>
                    <a:cubicBezTo>
                      <a:pt x="85" y="19"/>
                      <a:pt x="85" y="19"/>
                      <a:pt x="85" y="19"/>
                    </a:cubicBezTo>
                    <a:cubicBezTo>
                      <a:pt x="85" y="19"/>
                      <a:pt x="85" y="19"/>
                      <a:pt x="85" y="20"/>
                    </a:cubicBezTo>
                    <a:cubicBezTo>
                      <a:pt x="83" y="21"/>
                      <a:pt x="77" y="25"/>
                      <a:pt x="56" y="37"/>
                    </a:cubicBezTo>
                    <a:cubicBezTo>
                      <a:pt x="97" y="14"/>
                      <a:pt x="97" y="14"/>
                      <a:pt x="97" y="14"/>
                    </a:cubicBezTo>
                    <a:cubicBezTo>
                      <a:pt x="97" y="14"/>
                      <a:pt x="97" y="14"/>
                      <a:pt x="97" y="14"/>
                    </a:cubicBezTo>
                    <a:cubicBezTo>
                      <a:pt x="97" y="14"/>
                      <a:pt x="97" y="14"/>
                      <a:pt x="97" y="14"/>
                    </a:cubicBezTo>
                    <a:cubicBezTo>
                      <a:pt x="97" y="14"/>
                      <a:pt x="97" y="14"/>
                      <a:pt x="97" y="15"/>
                    </a:cubicBezTo>
                    <a:cubicBezTo>
                      <a:pt x="97" y="15"/>
                      <a:pt x="97" y="15"/>
                      <a:pt x="97" y="15"/>
                    </a:cubicBezTo>
                    <a:cubicBezTo>
                      <a:pt x="97" y="15"/>
                      <a:pt x="97" y="15"/>
                      <a:pt x="97" y="15"/>
                    </a:cubicBezTo>
                    <a:cubicBezTo>
                      <a:pt x="95" y="16"/>
                      <a:pt x="87" y="21"/>
                      <a:pt x="55" y="41"/>
                    </a:cubicBezTo>
                    <a:cubicBezTo>
                      <a:pt x="47" y="46"/>
                      <a:pt x="40" y="51"/>
                      <a:pt x="33" y="55"/>
                    </a:cubicBezTo>
                    <a:cubicBezTo>
                      <a:pt x="43" y="49"/>
                      <a:pt x="57" y="41"/>
                      <a:pt x="69" y="34"/>
                    </a:cubicBezTo>
                    <a:cubicBezTo>
                      <a:pt x="107" y="12"/>
                      <a:pt x="107" y="12"/>
                      <a:pt x="108" y="12"/>
                    </a:cubicBezTo>
                    <a:cubicBezTo>
                      <a:pt x="108" y="12"/>
                      <a:pt x="108" y="12"/>
                      <a:pt x="108" y="12"/>
                    </a:cubicBezTo>
                    <a:cubicBezTo>
                      <a:pt x="108" y="12"/>
                      <a:pt x="108" y="12"/>
                      <a:pt x="108" y="13"/>
                    </a:cubicBezTo>
                    <a:cubicBezTo>
                      <a:pt x="108" y="13"/>
                      <a:pt x="108" y="13"/>
                      <a:pt x="108" y="13"/>
                    </a:cubicBezTo>
                    <a:cubicBezTo>
                      <a:pt x="108" y="13"/>
                      <a:pt x="108" y="13"/>
                      <a:pt x="108" y="13"/>
                    </a:cubicBezTo>
                    <a:cubicBezTo>
                      <a:pt x="106" y="14"/>
                      <a:pt x="99" y="20"/>
                      <a:pt x="65" y="46"/>
                    </a:cubicBezTo>
                    <a:cubicBezTo>
                      <a:pt x="51" y="57"/>
                      <a:pt x="36" y="68"/>
                      <a:pt x="28" y="74"/>
                    </a:cubicBezTo>
                    <a:cubicBezTo>
                      <a:pt x="70" y="49"/>
                      <a:pt x="133" y="12"/>
                      <a:pt x="140" y="9"/>
                    </a:cubicBezTo>
                    <a:cubicBezTo>
                      <a:pt x="140" y="9"/>
                      <a:pt x="140" y="9"/>
                      <a:pt x="140" y="9"/>
                    </a:cubicBezTo>
                    <a:cubicBezTo>
                      <a:pt x="140" y="9"/>
                      <a:pt x="140" y="9"/>
                      <a:pt x="140" y="9"/>
                    </a:cubicBezTo>
                    <a:cubicBezTo>
                      <a:pt x="140" y="9"/>
                      <a:pt x="140" y="9"/>
                      <a:pt x="140" y="9"/>
                    </a:cubicBezTo>
                    <a:cubicBezTo>
                      <a:pt x="140" y="9"/>
                      <a:pt x="140" y="9"/>
                      <a:pt x="140" y="9"/>
                    </a:cubicBezTo>
                    <a:cubicBezTo>
                      <a:pt x="141" y="10"/>
                      <a:pt x="141" y="10"/>
                      <a:pt x="140" y="10"/>
                    </a:cubicBezTo>
                    <a:cubicBezTo>
                      <a:pt x="102" y="33"/>
                      <a:pt x="37" y="74"/>
                      <a:pt x="11" y="90"/>
                    </a:cubicBezTo>
                    <a:cubicBezTo>
                      <a:pt x="127" y="23"/>
                      <a:pt x="147" y="12"/>
                      <a:pt x="150" y="10"/>
                    </a:cubicBezTo>
                    <a:cubicBezTo>
                      <a:pt x="150" y="10"/>
                      <a:pt x="150" y="10"/>
                      <a:pt x="150" y="10"/>
                    </a:cubicBezTo>
                    <a:cubicBezTo>
                      <a:pt x="150" y="10"/>
                      <a:pt x="150" y="10"/>
                      <a:pt x="150" y="10"/>
                    </a:cubicBezTo>
                    <a:cubicBezTo>
                      <a:pt x="151" y="10"/>
                      <a:pt x="151" y="10"/>
                      <a:pt x="151" y="10"/>
                    </a:cubicBezTo>
                    <a:cubicBezTo>
                      <a:pt x="151" y="10"/>
                      <a:pt x="151" y="10"/>
                      <a:pt x="151" y="10"/>
                    </a:cubicBezTo>
                    <a:cubicBezTo>
                      <a:pt x="151" y="10"/>
                      <a:pt x="151" y="10"/>
                      <a:pt x="151" y="10"/>
                    </a:cubicBezTo>
                    <a:cubicBezTo>
                      <a:pt x="10" y="107"/>
                      <a:pt x="10" y="107"/>
                      <a:pt x="10" y="107"/>
                    </a:cubicBezTo>
                    <a:cubicBezTo>
                      <a:pt x="23" y="100"/>
                      <a:pt x="44" y="87"/>
                      <a:pt x="69" y="73"/>
                    </a:cubicBezTo>
                    <a:cubicBezTo>
                      <a:pt x="173" y="13"/>
                      <a:pt x="191" y="2"/>
                      <a:pt x="194" y="0"/>
                    </a:cubicBezTo>
                    <a:cubicBezTo>
                      <a:pt x="195" y="0"/>
                      <a:pt x="195" y="0"/>
                      <a:pt x="195" y="0"/>
                    </a:cubicBezTo>
                    <a:cubicBezTo>
                      <a:pt x="195" y="0"/>
                      <a:pt x="195" y="0"/>
                      <a:pt x="195" y="0"/>
                    </a:cubicBezTo>
                    <a:cubicBezTo>
                      <a:pt x="195" y="0"/>
                      <a:pt x="195" y="0"/>
                      <a:pt x="195" y="0"/>
                    </a:cubicBezTo>
                    <a:cubicBezTo>
                      <a:pt x="196" y="0"/>
                      <a:pt x="196" y="0"/>
                      <a:pt x="196" y="0"/>
                    </a:cubicBezTo>
                    <a:cubicBezTo>
                      <a:pt x="196" y="1"/>
                      <a:pt x="196" y="1"/>
                      <a:pt x="195" y="1"/>
                    </a:cubicBezTo>
                    <a:cubicBezTo>
                      <a:pt x="142" y="32"/>
                      <a:pt x="48" y="88"/>
                      <a:pt x="20" y="105"/>
                    </a:cubicBezTo>
                    <a:cubicBezTo>
                      <a:pt x="46" y="90"/>
                      <a:pt x="128" y="43"/>
                      <a:pt x="175" y="15"/>
                    </a:cubicBezTo>
                    <a:cubicBezTo>
                      <a:pt x="175" y="15"/>
                      <a:pt x="175" y="15"/>
                      <a:pt x="175" y="15"/>
                    </a:cubicBezTo>
                    <a:cubicBezTo>
                      <a:pt x="175" y="15"/>
                      <a:pt x="176" y="16"/>
                      <a:pt x="176" y="16"/>
                    </a:cubicBezTo>
                    <a:cubicBezTo>
                      <a:pt x="176" y="16"/>
                      <a:pt x="176" y="16"/>
                      <a:pt x="175" y="16"/>
                    </a:cubicBezTo>
                    <a:cubicBezTo>
                      <a:pt x="175" y="16"/>
                      <a:pt x="175" y="16"/>
                      <a:pt x="175" y="16"/>
                    </a:cubicBezTo>
                    <a:cubicBezTo>
                      <a:pt x="175" y="16"/>
                      <a:pt x="175" y="16"/>
                      <a:pt x="175" y="16"/>
                    </a:cubicBezTo>
                    <a:cubicBezTo>
                      <a:pt x="174" y="18"/>
                      <a:pt x="168" y="21"/>
                      <a:pt x="149" y="32"/>
                    </a:cubicBezTo>
                    <a:cubicBezTo>
                      <a:pt x="140" y="38"/>
                      <a:pt x="127" y="46"/>
                      <a:pt x="113" y="54"/>
                    </a:cubicBezTo>
                    <a:cubicBezTo>
                      <a:pt x="157" y="29"/>
                      <a:pt x="195" y="7"/>
                      <a:pt x="196" y="7"/>
                    </a:cubicBezTo>
                    <a:cubicBezTo>
                      <a:pt x="196" y="7"/>
                      <a:pt x="196" y="7"/>
                      <a:pt x="196" y="7"/>
                    </a:cubicBezTo>
                    <a:cubicBezTo>
                      <a:pt x="196" y="7"/>
                      <a:pt x="196" y="7"/>
                      <a:pt x="196" y="7"/>
                    </a:cubicBezTo>
                    <a:cubicBezTo>
                      <a:pt x="196" y="7"/>
                      <a:pt x="196" y="7"/>
                      <a:pt x="196" y="8"/>
                    </a:cubicBezTo>
                    <a:cubicBezTo>
                      <a:pt x="196" y="8"/>
                      <a:pt x="196" y="8"/>
                      <a:pt x="196" y="8"/>
                    </a:cubicBezTo>
                    <a:cubicBezTo>
                      <a:pt x="204" y="4"/>
                      <a:pt x="207" y="2"/>
                      <a:pt x="208" y="1"/>
                    </a:cubicBezTo>
                    <a:cubicBezTo>
                      <a:pt x="209" y="0"/>
                      <a:pt x="209" y="0"/>
                      <a:pt x="209" y="0"/>
                    </a:cubicBezTo>
                    <a:cubicBezTo>
                      <a:pt x="209" y="0"/>
                      <a:pt x="209" y="0"/>
                      <a:pt x="209" y="0"/>
                    </a:cubicBezTo>
                    <a:cubicBezTo>
                      <a:pt x="209" y="0"/>
                      <a:pt x="209" y="0"/>
                      <a:pt x="209" y="0"/>
                    </a:cubicBezTo>
                    <a:cubicBezTo>
                      <a:pt x="210" y="0"/>
                      <a:pt x="210" y="1"/>
                      <a:pt x="210" y="1"/>
                    </a:cubicBezTo>
                    <a:cubicBezTo>
                      <a:pt x="210" y="1"/>
                      <a:pt x="210" y="1"/>
                      <a:pt x="209" y="1"/>
                    </a:cubicBezTo>
                    <a:cubicBezTo>
                      <a:pt x="29" y="115"/>
                      <a:pt x="29" y="115"/>
                      <a:pt x="29" y="115"/>
                    </a:cubicBezTo>
                    <a:cubicBezTo>
                      <a:pt x="215" y="8"/>
                      <a:pt x="215" y="8"/>
                      <a:pt x="215" y="8"/>
                    </a:cubicBezTo>
                    <a:cubicBezTo>
                      <a:pt x="216" y="8"/>
                      <a:pt x="216" y="8"/>
                      <a:pt x="216" y="8"/>
                    </a:cubicBezTo>
                    <a:cubicBezTo>
                      <a:pt x="216" y="8"/>
                      <a:pt x="216" y="8"/>
                      <a:pt x="216" y="9"/>
                    </a:cubicBezTo>
                    <a:cubicBezTo>
                      <a:pt x="61" y="113"/>
                      <a:pt x="61" y="113"/>
                      <a:pt x="61" y="113"/>
                    </a:cubicBezTo>
                    <a:cubicBezTo>
                      <a:pt x="82" y="100"/>
                      <a:pt x="83" y="100"/>
                      <a:pt x="83" y="100"/>
                    </a:cubicBezTo>
                    <a:cubicBezTo>
                      <a:pt x="83" y="100"/>
                      <a:pt x="83" y="100"/>
                      <a:pt x="83" y="100"/>
                    </a:cubicBezTo>
                    <a:cubicBezTo>
                      <a:pt x="83" y="101"/>
                      <a:pt x="83" y="101"/>
                      <a:pt x="83" y="101"/>
                    </a:cubicBezTo>
                    <a:cubicBezTo>
                      <a:pt x="65" y="124"/>
                      <a:pt x="65" y="124"/>
                      <a:pt x="65" y="124"/>
                    </a:cubicBezTo>
                    <a:cubicBezTo>
                      <a:pt x="72" y="120"/>
                      <a:pt x="95" y="107"/>
                      <a:pt x="108" y="100"/>
                    </a:cubicBezTo>
                    <a:cubicBezTo>
                      <a:pt x="108" y="99"/>
                      <a:pt x="108" y="99"/>
                      <a:pt x="108" y="99"/>
                    </a:cubicBezTo>
                    <a:cubicBezTo>
                      <a:pt x="108" y="100"/>
                      <a:pt x="108" y="100"/>
                      <a:pt x="108" y="100"/>
                    </a:cubicBezTo>
                    <a:cubicBezTo>
                      <a:pt x="108" y="100"/>
                      <a:pt x="108" y="100"/>
                      <a:pt x="108" y="100"/>
                    </a:cubicBezTo>
                    <a:cubicBezTo>
                      <a:pt x="108" y="100"/>
                      <a:pt x="108" y="100"/>
                      <a:pt x="108" y="100"/>
                    </a:cubicBezTo>
                    <a:cubicBezTo>
                      <a:pt x="108" y="100"/>
                      <a:pt x="108" y="100"/>
                      <a:pt x="108" y="100"/>
                    </a:cubicBezTo>
                    <a:cubicBezTo>
                      <a:pt x="107" y="101"/>
                      <a:pt x="103" y="104"/>
                      <a:pt x="89" y="116"/>
                    </a:cubicBezTo>
                    <a:cubicBezTo>
                      <a:pt x="86" y="118"/>
                      <a:pt x="82" y="121"/>
                      <a:pt x="80" y="122"/>
                    </a:cubicBezTo>
                    <a:cubicBezTo>
                      <a:pt x="81" y="122"/>
                      <a:pt x="82" y="122"/>
                      <a:pt x="82" y="121"/>
                    </a:cubicBezTo>
                    <a:cubicBezTo>
                      <a:pt x="90" y="116"/>
                      <a:pt x="90" y="116"/>
                      <a:pt x="91" y="116"/>
                    </a:cubicBezTo>
                    <a:cubicBezTo>
                      <a:pt x="91" y="117"/>
                      <a:pt x="91" y="117"/>
                      <a:pt x="91" y="117"/>
                    </a:cubicBezTo>
                    <a:cubicBezTo>
                      <a:pt x="92" y="121"/>
                      <a:pt x="92" y="121"/>
                      <a:pt x="92" y="121"/>
                    </a:cubicBezTo>
                    <a:cubicBezTo>
                      <a:pt x="96" y="119"/>
                      <a:pt x="96" y="119"/>
                      <a:pt x="96" y="119"/>
                    </a:cubicBezTo>
                    <a:cubicBezTo>
                      <a:pt x="96" y="119"/>
                      <a:pt x="96" y="119"/>
                      <a:pt x="96" y="119"/>
                    </a:cubicBezTo>
                    <a:cubicBezTo>
                      <a:pt x="96" y="120"/>
                      <a:pt x="96" y="120"/>
                      <a:pt x="96" y="120"/>
                    </a:cubicBezTo>
                    <a:cubicBezTo>
                      <a:pt x="96" y="120"/>
                      <a:pt x="96" y="120"/>
                      <a:pt x="96" y="120"/>
                    </a:cubicBezTo>
                    <a:cubicBezTo>
                      <a:pt x="96" y="120"/>
                      <a:pt x="96" y="121"/>
                      <a:pt x="96" y="121"/>
                    </a:cubicBezTo>
                    <a:cubicBezTo>
                      <a:pt x="96" y="121"/>
                      <a:pt x="96" y="121"/>
                      <a:pt x="96" y="121"/>
                    </a:cubicBezTo>
                    <a:cubicBezTo>
                      <a:pt x="94" y="122"/>
                      <a:pt x="94" y="122"/>
                      <a:pt x="94" y="122"/>
                    </a:cubicBezTo>
                    <a:cubicBezTo>
                      <a:pt x="94" y="123"/>
                      <a:pt x="94" y="123"/>
                      <a:pt x="93" y="122"/>
                    </a:cubicBezTo>
                    <a:cubicBezTo>
                      <a:pt x="93" y="122"/>
                      <a:pt x="93" y="122"/>
                      <a:pt x="94" y="122"/>
                    </a:cubicBezTo>
                    <a:cubicBezTo>
                      <a:pt x="92" y="122"/>
                      <a:pt x="92" y="122"/>
                      <a:pt x="92" y="122"/>
                    </a:cubicBezTo>
                    <a:cubicBezTo>
                      <a:pt x="92" y="123"/>
                      <a:pt x="92" y="123"/>
                      <a:pt x="92" y="123"/>
                    </a:cubicBezTo>
                    <a:cubicBezTo>
                      <a:pt x="92" y="122"/>
                      <a:pt x="91" y="122"/>
                      <a:pt x="91" y="122"/>
                    </a:cubicBezTo>
                    <a:cubicBezTo>
                      <a:pt x="90" y="118"/>
                      <a:pt x="90" y="118"/>
                      <a:pt x="90" y="118"/>
                    </a:cubicBezTo>
                    <a:cubicBezTo>
                      <a:pt x="89" y="118"/>
                      <a:pt x="86" y="120"/>
                      <a:pt x="83" y="122"/>
                    </a:cubicBezTo>
                    <a:cubicBezTo>
                      <a:pt x="75" y="126"/>
                      <a:pt x="75" y="126"/>
                      <a:pt x="75" y="126"/>
                    </a:cubicBezTo>
                    <a:cubicBezTo>
                      <a:pt x="75" y="126"/>
                      <a:pt x="75" y="126"/>
                      <a:pt x="75" y="126"/>
                    </a:cubicBezTo>
                    <a:cubicBezTo>
                      <a:pt x="75" y="126"/>
                      <a:pt x="75" y="126"/>
                      <a:pt x="75" y="125"/>
                    </a:cubicBezTo>
                    <a:cubicBezTo>
                      <a:pt x="75" y="125"/>
                      <a:pt x="75" y="125"/>
                      <a:pt x="75" y="125"/>
                    </a:cubicBezTo>
                    <a:cubicBezTo>
                      <a:pt x="75" y="125"/>
                      <a:pt x="75" y="125"/>
                      <a:pt x="75" y="125"/>
                    </a:cubicBezTo>
                    <a:cubicBezTo>
                      <a:pt x="76" y="124"/>
                      <a:pt x="79" y="122"/>
                      <a:pt x="88" y="115"/>
                    </a:cubicBezTo>
                    <a:cubicBezTo>
                      <a:pt x="93" y="111"/>
                      <a:pt x="99" y="106"/>
                      <a:pt x="103" y="103"/>
                    </a:cubicBezTo>
                    <a:cubicBezTo>
                      <a:pt x="72" y="121"/>
                      <a:pt x="66" y="125"/>
                      <a:pt x="64" y="126"/>
                    </a:cubicBezTo>
                    <a:cubicBezTo>
                      <a:pt x="64" y="126"/>
                      <a:pt x="64" y="126"/>
                      <a:pt x="64" y="126"/>
                    </a:cubicBezTo>
                    <a:cubicBezTo>
                      <a:pt x="64" y="126"/>
                      <a:pt x="64" y="126"/>
                      <a:pt x="64" y="126"/>
                    </a:cubicBezTo>
                    <a:cubicBezTo>
                      <a:pt x="64" y="126"/>
                      <a:pt x="64" y="126"/>
                      <a:pt x="64" y="126"/>
                    </a:cubicBezTo>
                    <a:cubicBezTo>
                      <a:pt x="63" y="126"/>
                      <a:pt x="63" y="126"/>
                      <a:pt x="63" y="126"/>
                    </a:cubicBezTo>
                    <a:cubicBezTo>
                      <a:pt x="63" y="125"/>
                      <a:pt x="63" y="125"/>
                      <a:pt x="63" y="125"/>
                    </a:cubicBezTo>
                    <a:cubicBezTo>
                      <a:pt x="81" y="102"/>
                      <a:pt x="81" y="102"/>
                      <a:pt x="81" y="102"/>
                    </a:cubicBezTo>
                    <a:cubicBezTo>
                      <a:pt x="76" y="105"/>
                      <a:pt x="59" y="115"/>
                      <a:pt x="47" y="122"/>
                    </a:cubicBezTo>
                    <a:cubicBezTo>
                      <a:pt x="47" y="122"/>
                      <a:pt x="47" y="122"/>
                      <a:pt x="47" y="122"/>
                    </a:cubicBezTo>
                    <a:cubicBezTo>
                      <a:pt x="46" y="121"/>
                      <a:pt x="47" y="121"/>
                      <a:pt x="47" y="121"/>
                    </a:cubicBezTo>
                    <a:cubicBezTo>
                      <a:pt x="204" y="16"/>
                      <a:pt x="204" y="16"/>
                      <a:pt x="204" y="16"/>
                    </a:cubicBezTo>
                    <a:cubicBezTo>
                      <a:pt x="10" y="128"/>
                      <a:pt x="10" y="128"/>
                      <a:pt x="10" y="128"/>
                    </a:cubicBezTo>
                    <a:cubicBezTo>
                      <a:pt x="10" y="128"/>
                      <a:pt x="10" y="128"/>
                      <a:pt x="10"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5F7797"/>
                  </a:solidFill>
                  <a:cs typeface="+mn-ea"/>
                  <a:sym typeface="+mn-lt"/>
                </a:endParaRPr>
              </a:p>
            </p:txBody>
          </p:sp>
          <p:sp>
            <p:nvSpPr>
              <p:cNvPr id="45" name="Freeform 282"/>
              <p:cNvSpPr>
                <a:spLocks noEditPoints="1"/>
              </p:cNvSpPr>
              <p:nvPr/>
            </p:nvSpPr>
            <p:spPr bwMode="auto">
              <a:xfrm>
                <a:off x="2681288" y="5559425"/>
                <a:ext cx="855663" cy="1635125"/>
              </a:xfrm>
              <a:custGeom>
                <a:avLst/>
                <a:gdLst>
                  <a:gd name="T0" fmla="*/ 224 w 264"/>
                  <a:gd name="T1" fmla="*/ 293 h 504"/>
                  <a:gd name="T2" fmla="*/ 164 w 264"/>
                  <a:gd name="T3" fmla="*/ 305 h 504"/>
                  <a:gd name="T4" fmla="*/ 107 w 264"/>
                  <a:gd name="T5" fmla="*/ 288 h 504"/>
                  <a:gd name="T6" fmla="*/ 73 w 264"/>
                  <a:gd name="T7" fmla="*/ 379 h 504"/>
                  <a:gd name="T8" fmla="*/ 95 w 264"/>
                  <a:gd name="T9" fmla="*/ 399 h 504"/>
                  <a:gd name="T10" fmla="*/ 142 w 264"/>
                  <a:gd name="T11" fmla="*/ 386 h 504"/>
                  <a:gd name="T12" fmla="*/ 168 w 264"/>
                  <a:gd name="T13" fmla="*/ 372 h 504"/>
                  <a:gd name="T14" fmla="*/ 253 w 264"/>
                  <a:gd name="T15" fmla="*/ 395 h 504"/>
                  <a:gd name="T16" fmla="*/ 256 w 264"/>
                  <a:gd name="T17" fmla="*/ 465 h 504"/>
                  <a:gd name="T18" fmla="*/ 129 w 264"/>
                  <a:gd name="T19" fmla="*/ 491 h 504"/>
                  <a:gd name="T20" fmla="*/ 0 w 264"/>
                  <a:gd name="T21" fmla="*/ 400 h 504"/>
                  <a:gd name="T22" fmla="*/ 12 w 264"/>
                  <a:gd name="T23" fmla="*/ 271 h 504"/>
                  <a:gd name="T24" fmla="*/ 37 w 264"/>
                  <a:gd name="T25" fmla="*/ 219 h 504"/>
                  <a:gd name="T26" fmla="*/ 86 w 264"/>
                  <a:gd name="T27" fmla="*/ 198 h 504"/>
                  <a:gd name="T28" fmla="*/ 145 w 264"/>
                  <a:gd name="T29" fmla="*/ 198 h 504"/>
                  <a:gd name="T30" fmla="*/ 190 w 264"/>
                  <a:gd name="T31" fmla="*/ 192 h 504"/>
                  <a:gd name="T32" fmla="*/ 199 w 264"/>
                  <a:gd name="T33" fmla="*/ 145 h 504"/>
                  <a:gd name="T34" fmla="*/ 177 w 264"/>
                  <a:gd name="T35" fmla="*/ 113 h 504"/>
                  <a:gd name="T36" fmla="*/ 105 w 264"/>
                  <a:gd name="T37" fmla="*/ 78 h 504"/>
                  <a:gd name="T38" fmla="*/ 101 w 264"/>
                  <a:gd name="T39" fmla="*/ 120 h 504"/>
                  <a:gd name="T40" fmla="*/ 50 w 264"/>
                  <a:gd name="T41" fmla="*/ 134 h 504"/>
                  <a:gd name="T42" fmla="*/ 20 w 264"/>
                  <a:gd name="T43" fmla="*/ 104 h 504"/>
                  <a:gd name="T44" fmla="*/ 30 w 264"/>
                  <a:gd name="T45" fmla="*/ 12 h 504"/>
                  <a:gd name="T46" fmla="*/ 67 w 264"/>
                  <a:gd name="T47" fmla="*/ 28 h 504"/>
                  <a:gd name="T48" fmla="*/ 104 w 264"/>
                  <a:gd name="T49" fmla="*/ 15 h 504"/>
                  <a:gd name="T50" fmla="*/ 109 w 264"/>
                  <a:gd name="T51" fmla="*/ 20 h 504"/>
                  <a:gd name="T52" fmla="*/ 191 w 264"/>
                  <a:gd name="T53" fmla="*/ 41 h 504"/>
                  <a:gd name="T54" fmla="*/ 260 w 264"/>
                  <a:gd name="T55" fmla="*/ 72 h 504"/>
                  <a:gd name="T56" fmla="*/ 260 w 264"/>
                  <a:gd name="T57" fmla="*/ 195 h 504"/>
                  <a:gd name="T58" fmla="*/ 262 w 264"/>
                  <a:gd name="T59" fmla="*/ 279 h 504"/>
                  <a:gd name="T60" fmla="*/ 255 w 264"/>
                  <a:gd name="T61" fmla="*/ 269 h 504"/>
                  <a:gd name="T62" fmla="*/ 262 w 264"/>
                  <a:gd name="T63" fmla="*/ 115 h 504"/>
                  <a:gd name="T64" fmla="*/ 205 w 264"/>
                  <a:gd name="T65" fmla="*/ 43 h 504"/>
                  <a:gd name="T66" fmla="*/ 137 w 264"/>
                  <a:gd name="T67" fmla="*/ 25 h 504"/>
                  <a:gd name="T68" fmla="*/ 99 w 264"/>
                  <a:gd name="T69" fmla="*/ 17 h 504"/>
                  <a:gd name="T70" fmla="*/ 98 w 264"/>
                  <a:gd name="T71" fmla="*/ 23 h 504"/>
                  <a:gd name="T72" fmla="*/ 56 w 264"/>
                  <a:gd name="T73" fmla="*/ 27 h 504"/>
                  <a:gd name="T74" fmla="*/ 22 w 264"/>
                  <a:gd name="T75" fmla="*/ 1 h 504"/>
                  <a:gd name="T76" fmla="*/ 18 w 264"/>
                  <a:gd name="T77" fmla="*/ 138 h 504"/>
                  <a:gd name="T78" fmla="*/ 76 w 264"/>
                  <a:gd name="T79" fmla="*/ 130 h 504"/>
                  <a:gd name="T80" fmla="*/ 109 w 264"/>
                  <a:gd name="T81" fmla="*/ 126 h 504"/>
                  <a:gd name="T82" fmla="*/ 123 w 264"/>
                  <a:gd name="T83" fmla="*/ 82 h 504"/>
                  <a:gd name="T84" fmla="*/ 194 w 264"/>
                  <a:gd name="T85" fmla="*/ 118 h 504"/>
                  <a:gd name="T86" fmla="*/ 200 w 264"/>
                  <a:gd name="T87" fmla="*/ 156 h 504"/>
                  <a:gd name="T88" fmla="*/ 186 w 264"/>
                  <a:gd name="T89" fmla="*/ 202 h 504"/>
                  <a:gd name="T90" fmla="*/ 132 w 264"/>
                  <a:gd name="T91" fmla="*/ 196 h 504"/>
                  <a:gd name="T92" fmla="*/ 81 w 264"/>
                  <a:gd name="T93" fmla="*/ 203 h 504"/>
                  <a:gd name="T94" fmla="*/ 38 w 264"/>
                  <a:gd name="T95" fmla="*/ 221 h 504"/>
                  <a:gd name="T96" fmla="*/ 13 w 264"/>
                  <a:gd name="T97" fmla="*/ 272 h 504"/>
                  <a:gd name="T98" fmla="*/ 1 w 264"/>
                  <a:gd name="T99" fmla="*/ 400 h 504"/>
                  <a:gd name="T100" fmla="*/ 145 w 264"/>
                  <a:gd name="T101" fmla="*/ 488 h 504"/>
                  <a:gd name="T102" fmla="*/ 252 w 264"/>
                  <a:gd name="T103" fmla="*/ 451 h 504"/>
                  <a:gd name="T104" fmla="*/ 253 w 264"/>
                  <a:gd name="T105" fmla="*/ 390 h 504"/>
                  <a:gd name="T106" fmla="*/ 153 w 264"/>
                  <a:gd name="T107" fmla="*/ 376 h 504"/>
                  <a:gd name="T108" fmla="*/ 139 w 264"/>
                  <a:gd name="T109" fmla="*/ 389 h 504"/>
                  <a:gd name="T110" fmla="*/ 91 w 264"/>
                  <a:gd name="T111" fmla="*/ 400 h 504"/>
                  <a:gd name="T112" fmla="*/ 73 w 264"/>
                  <a:gd name="T113" fmla="*/ 379 h 504"/>
                  <a:gd name="T114" fmla="*/ 101 w 264"/>
                  <a:gd name="T115" fmla="*/ 287 h 504"/>
                  <a:gd name="T116" fmla="*/ 158 w 264"/>
                  <a:gd name="T117" fmla="*/ 304 h 504"/>
                  <a:gd name="T118" fmla="*/ 202 w 264"/>
                  <a:gd name="T119" fmla="*/ 294 h 504"/>
                  <a:gd name="T120" fmla="*/ 264 w 264"/>
                  <a:gd name="T121" fmla="*/ 278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 h="504">
                    <a:moveTo>
                      <a:pt x="264" y="278"/>
                    </a:moveTo>
                    <a:cubicBezTo>
                      <a:pt x="259" y="281"/>
                      <a:pt x="259" y="281"/>
                      <a:pt x="259" y="281"/>
                    </a:cubicBezTo>
                    <a:cubicBezTo>
                      <a:pt x="257" y="282"/>
                      <a:pt x="256" y="283"/>
                      <a:pt x="254" y="283"/>
                    </a:cubicBezTo>
                    <a:cubicBezTo>
                      <a:pt x="253" y="284"/>
                      <a:pt x="251" y="285"/>
                      <a:pt x="249" y="286"/>
                    </a:cubicBezTo>
                    <a:cubicBezTo>
                      <a:pt x="248" y="287"/>
                      <a:pt x="246" y="287"/>
                      <a:pt x="244" y="288"/>
                    </a:cubicBezTo>
                    <a:cubicBezTo>
                      <a:pt x="243" y="288"/>
                      <a:pt x="241" y="289"/>
                      <a:pt x="239" y="290"/>
                    </a:cubicBezTo>
                    <a:cubicBezTo>
                      <a:pt x="234" y="291"/>
                      <a:pt x="234" y="291"/>
                      <a:pt x="234" y="291"/>
                    </a:cubicBezTo>
                    <a:cubicBezTo>
                      <a:pt x="229" y="292"/>
                      <a:pt x="229" y="292"/>
                      <a:pt x="229" y="292"/>
                    </a:cubicBezTo>
                    <a:cubicBezTo>
                      <a:pt x="224" y="293"/>
                      <a:pt x="224" y="293"/>
                      <a:pt x="224" y="293"/>
                    </a:cubicBezTo>
                    <a:cubicBezTo>
                      <a:pt x="216" y="293"/>
                      <a:pt x="209" y="293"/>
                      <a:pt x="202" y="294"/>
                    </a:cubicBezTo>
                    <a:cubicBezTo>
                      <a:pt x="200" y="294"/>
                      <a:pt x="199" y="294"/>
                      <a:pt x="197" y="294"/>
                    </a:cubicBezTo>
                    <a:cubicBezTo>
                      <a:pt x="195" y="295"/>
                      <a:pt x="193" y="295"/>
                      <a:pt x="192" y="295"/>
                    </a:cubicBezTo>
                    <a:cubicBezTo>
                      <a:pt x="190" y="296"/>
                      <a:pt x="188" y="296"/>
                      <a:pt x="186" y="297"/>
                    </a:cubicBezTo>
                    <a:cubicBezTo>
                      <a:pt x="185" y="297"/>
                      <a:pt x="183" y="298"/>
                      <a:pt x="181" y="299"/>
                    </a:cubicBezTo>
                    <a:cubicBezTo>
                      <a:pt x="181" y="299"/>
                      <a:pt x="181" y="299"/>
                      <a:pt x="181" y="299"/>
                    </a:cubicBezTo>
                    <a:cubicBezTo>
                      <a:pt x="176" y="301"/>
                      <a:pt x="176" y="301"/>
                      <a:pt x="176" y="301"/>
                    </a:cubicBezTo>
                    <a:cubicBezTo>
                      <a:pt x="174" y="302"/>
                      <a:pt x="172" y="303"/>
                      <a:pt x="170" y="304"/>
                    </a:cubicBezTo>
                    <a:cubicBezTo>
                      <a:pt x="168" y="304"/>
                      <a:pt x="166" y="304"/>
                      <a:pt x="164" y="305"/>
                    </a:cubicBezTo>
                    <a:cubicBezTo>
                      <a:pt x="162" y="305"/>
                      <a:pt x="160" y="305"/>
                      <a:pt x="158" y="305"/>
                    </a:cubicBezTo>
                    <a:cubicBezTo>
                      <a:pt x="156" y="305"/>
                      <a:pt x="154" y="304"/>
                      <a:pt x="152" y="304"/>
                    </a:cubicBezTo>
                    <a:cubicBezTo>
                      <a:pt x="151" y="303"/>
                      <a:pt x="149" y="303"/>
                      <a:pt x="147" y="302"/>
                    </a:cubicBezTo>
                    <a:cubicBezTo>
                      <a:pt x="141" y="300"/>
                      <a:pt x="141" y="300"/>
                      <a:pt x="141" y="300"/>
                    </a:cubicBezTo>
                    <a:cubicBezTo>
                      <a:pt x="135" y="298"/>
                      <a:pt x="135" y="298"/>
                      <a:pt x="135" y="298"/>
                    </a:cubicBezTo>
                    <a:cubicBezTo>
                      <a:pt x="132" y="296"/>
                      <a:pt x="128" y="294"/>
                      <a:pt x="124" y="293"/>
                    </a:cubicBezTo>
                    <a:cubicBezTo>
                      <a:pt x="119" y="291"/>
                      <a:pt x="119" y="291"/>
                      <a:pt x="119" y="291"/>
                    </a:cubicBezTo>
                    <a:cubicBezTo>
                      <a:pt x="117" y="290"/>
                      <a:pt x="115" y="289"/>
                      <a:pt x="113" y="289"/>
                    </a:cubicBezTo>
                    <a:cubicBezTo>
                      <a:pt x="111" y="289"/>
                      <a:pt x="109" y="288"/>
                      <a:pt x="107" y="288"/>
                    </a:cubicBezTo>
                    <a:cubicBezTo>
                      <a:pt x="105" y="288"/>
                      <a:pt x="103" y="287"/>
                      <a:pt x="101" y="287"/>
                    </a:cubicBezTo>
                    <a:cubicBezTo>
                      <a:pt x="99" y="288"/>
                      <a:pt x="97" y="288"/>
                      <a:pt x="95" y="288"/>
                    </a:cubicBezTo>
                    <a:cubicBezTo>
                      <a:pt x="89" y="289"/>
                      <a:pt x="89" y="289"/>
                      <a:pt x="89" y="289"/>
                    </a:cubicBezTo>
                    <a:cubicBezTo>
                      <a:pt x="89" y="289"/>
                      <a:pt x="89" y="289"/>
                      <a:pt x="89" y="289"/>
                    </a:cubicBezTo>
                    <a:cubicBezTo>
                      <a:pt x="87" y="291"/>
                      <a:pt x="86" y="293"/>
                      <a:pt x="84" y="295"/>
                    </a:cubicBezTo>
                    <a:cubicBezTo>
                      <a:pt x="82" y="297"/>
                      <a:pt x="81" y="299"/>
                      <a:pt x="80" y="302"/>
                    </a:cubicBezTo>
                    <a:cubicBezTo>
                      <a:pt x="78" y="306"/>
                      <a:pt x="76" y="311"/>
                      <a:pt x="75" y="316"/>
                    </a:cubicBezTo>
                    <a:cubicBezTo>
                      <a:pt x="72" y="327"/>
                      <a:pt x="71" y="337"/>
                      <a:pt x="71" y="348"/>
                    </a:cubicBezTo>
                    <a:cubicBezTo>
                      <a:pt x="70" y="358"/>
                      <a:pt x="71" y="369"/>
                      <a:pt x="73" y="379"/>
                    </a:cubicBezTo>
                    <a:cubicBezTo>
                      <a:pt x="75" y="390"/>
                      <a:pt x="78" y="400"/>
                      <a:pt x="82" y="409"/>
                    </a:cubicBezTo>
                    <a:cubicBezTo>
                      <a:pt x="82" y="409"/>
                      <a:pt x="82" y="409"/>
                      <a:pt x="82" y="409"/>
                    </a:cubicBezTo>
                    <a:cubicBezTo>
                      <a:pt x="82" y="407"/>
                      <a:pt x="82" y="407"/>
                      <a:pt x="82" y="407"/>
                    </a:cubicBezTo>
                    <a:cubicBezTo>
                      <a:pt x="83" y="406"/>
                      <a:pt x="83" y="406"/>
                      <a:pt x="83" y="405"/>
                    </a:cubicBezTo>
                    <a:cubicBezTo>
                      <a:pt x="84" y="404"/>
                      <a:pt x="84" y="404"/>
                      <a:pt x="85" y="403"/>
                    </a:cubicBezTo>
                    <a:cubicBezTo>
                      <a:pt x="87" y="402"/>
                      <a:pt x="87" y="402"/>
                      <a:pt x="87" y="402"/>
                    </a:cubicBezTo>
                    <a:cubicBezTo>
                      <a:pt x="87" y="401"/>
                      <a:pt x="88" y="401"/>
                      <a:pt x="89" y="400"/>
                    </a:cubicBezTo>
                    <a:cubicBezTo>
                      <a:pt x="89" y="400"/>
                      <a:pt x="90" y="400"/>
                      <a:pt x="91" y="400"/>
                    </a:cubicBezTo>
                    <a:cubicBezTo>
                      <a:pt x="92" y="399"/>
                      <a:pt x="94" y="399"/>
                      <a:pt x="95" y="399"/>
                    </a:cubicBezTo>
                    <a:cubicBezTo>
                      <a:pt x="98" y="398"/>
                      <a:pt x="101" y="398"/>
                      <a:pt x="104" y="398"/>
                    </a:cubicBezTo>
                    <a:cubicBezTo>
                      <a:pt x="107" y="398"/>
                      <a:pt x="110" y="397"/>
                      <a:pt x="113" y="397"/>
                    </a:cubicBezTo>
                    <a:cubicBezTo>
                      <a:pt x="117" y="396"/>
                      <a:pt x="117" y="396"/>
                      <a:pt x="117" y="396"/>
                    </a:cubicBezTo>
                    <a:cubicBezTo>
                      <a:pt x="122" y="395"/>
                      <a:pt x="122" y="395"/>
                      <a:pt x="122" y="395"/>
                    </a:cubicBezTo>
                    <a:cubicBezTo>
                      <a:pt x="123" y="395"/>
                      <a:pt x="125" y="394"/>
                      <a:pt x="126" y="394"/>
                    </a:cubicBezTo>
                    <a:cubicBezTo>
                      <a:pt x="128" y="393"/>
                      <a:pt x="129" y="393"/>
                      <a:pt x="130" y="392"/>
                    </a:cubicBezTo>
                    <a:cubicBezTo>
                      <a:pt x="132" y="392"/>
                      <a:pt x="133" y="391"/>
                      <a:pt x="134" y="390"/>
                    </a:cubicBezTo>
                    <a:cubicBezTo>
                      <a:pt x="138" y="388"/>
                      <a:pt x="138" y="388"/>
                      <a:pt x="138" y="388"/>
                    </a:cubicBezTo>
                    <a:cubicBezTo>
                      <a:pt x="140" y="388"/>
                      <a:pt x="141" y="387"/>
                      <a:pt x="142" y="386"/>
                    </a:cubicBezTo>
                    <a:cubicBezTo>
                      <a:pt x="146" y="383"/>
                      <a:pt x="146" y="383"/>
                      <a:pt x="146" y="383"/>
                    </a:cubicBezTo>
                    <a:cubicBezTo>
                      <a:pt x="146" y="383"/>
                      <a:pt x="146" y="383"/>
                      <a:pt x="146" y="383"/>
                    </a:cubicBezTo>
                    <a:cubicBezTo>
                      <a:pt x="146" y="381"/>
                      <a:pt x="146" y="378"/>
                      <a:pt x="146" y="375"/>
                    </a:cubicBezTo>
                    <a:cubicBezTo>
                      <a:pt x="146" y="375"/>
                      <a:pt x="146" y="374"/>
                      <a:pt x="146" y="374"/>
                    </a:cubicBezTo>
                    <a:cubicBezTo>
                      <a:pt x="147" y="374"/>
                      <a:pt x="147" y="374"/>
                      <a:pt x="147" y="374"/>
                    </a:cubicBezTo>
                    <a:cubicBezTo>
                      <a:pt x="148" y="374"/>
                      <a:pt x="148" y="375"/>
                      <a:pt x="149" y="375"/>
                    </a:cubicBezTo>
                    <a:cubicBezTo>
                      <a:pt x="150" y="375"/>
                      <a:pt x="152" y="375"/>
                      <a:pt x="153" y="375"/>
                    </a:cubicBezTo>
                    <a:cubicBezTo>
                      <a:pt x="156" y="375"/>
                      <a:pt x="158" y="375"/>
                      <a:pt x="161" y="374"/>
                    </a:cubicBezTo>
                    <a:cubicBezTo>
                      <a:pt x="163" y="373"/>
                      <a:pt x="166" y="373"/>
                      <a:pt x="168" y="372"/>
                    </a:cubicBezTo>
                    <a:cubicBezTo>
                      <a:pt x="168" y="372"/>
                      <a:pt x="168" y="372"/>
                      <a:pt x="168" y="372"/>
                    </a:cubicBezTo>
                    <a:cubicBezTo>
                      <a:pt x="168" y="370"/>
                      <a:pt x="169" y="368"/>
                      <a:pt x="171" y="366"/>
                    </a:cubicBezTo>
                    <a:cubicBezTo>
                      <a:pt x="172" y="364"/>
                      <a:pt x="173" y="363"/>
                      <a:pt x="175" y="362"/>
                    </a:cubicBezTo>
                    <a:cubicBezTo>
                      <a:pt x="179" y="360"/>
                      <a:pt x="183" y="359"/>
                      <a:pt x="187" y="359"/>
                    </a:cubicBezTo>
                    <a:cubicBezTo>
                      <a:pt x="196" y="359"/>
                      <a:pt x="204" y="361"/>
                      <a:pt x="211" y="364"/>
                    </a:cubicBezTo>
                    <a:cubicBezTo>
                      <a:pt x="227" y="370"/>
                      <a:pt x="241" y="379"/>
                      <a:pt x="254" y="390"/>
                    </a:cubicBezTo>
                    <a:cubicBezTo>
                      <a:pt x="254" y="390"/>
                      <a:pt x="254" y="390"/>
                      <a:pt x="254" y="390"/>
                    </a:cubicBezTo>
                    <a:cubicBezTo>
                      <a:pt x="254" y="390"/>
                      <a:pt x="254" y="390"/>
                      <a:pt x="254" y="390"/>
                    </a:cubicBezTo>
                    <a:cubicBezTo>
                      <a:pt x="253" y="395"/>
                      <a:pt x="253" y="395"/>
                      <a:pt x="253" y="395"/>
                    </a:cubicBezTo>
                    <a:cubicBezTo>
                      <a:pt x="253" y="396"/>
                      <a:pt x="252" y="398"/>
                      <a:pt x="252" y="399"/>
                    </a:cubicBezTo>
                    <a:cubicBezTo>
                      <a:pt x="252" y="403"/>
                      <a:pt x="251" y="406"/>
                      <a:pt x="251" y="409"/>
                    </a:cubicBezTo>
                    <a:cubicBezTo>
                      <a:pt x="251" y="412"/>
                      <a:pt x="251" y="415"/>
                      <a:pt x="251" y="418"/>
                    </a:cubicBezTo>
                    <a:cubicBezTo>
                      <a:pt x="251" y="421"/>
                      <a:pt x="250" y="424"/>
                      <a:pt x="251" y="428"/>
                    </a:cubicBezTo>
                    <a:cubicBezTo>
                      <a:pt x="251" y="431"/>
                      <a:pt x="251" y="434"/>
                      <a:pt x="251" y="437"/>
                    </a:cubicBezTo>
                    <a:cubicBezTo>
                      <a:pt x="251" y="440"/>
                      <a:pt x="252" y="443"/>
                      <a:pt x="252" y="446"/>
                    </a:cubicBezTo>
                    <a:cubicBezTo>
                      <a:pt x="253" y="451"/>
                      <a:pt x="253" y="451"/>
                      <a:pt x="253" y="451"/>
                    </a:cubicBezTo>
                    <a:cubicBezTo>
                      <a:pt x="253" y="452"/>
                      <a:pt x="253" y="454"/>
                      <a:pt x="254" y="455"/>
                    </a:cubicBezTo>
                    <a:cubicBezTo>
                      <a:pt x="256" y="465"/>
                      <a:pt x="256" y="465"/>
                      <a:pt x="256" y="465"/>
                    </a:cubicBezTo>
                    <a:cubicBezTo>
                      <a:pt x="256" y="465"/>
                      <a:pt x="256" y="465"/>
                      <a:pt x="256" y="465"/>
                    </a:cubicBezTo>
                    <a:cubicBezTo>
                      <a:pt x="256" y="465"/>
                      <a:pt x="256" y="465"/>
                      <a:pt x="256" y="465"/>
                    </a:cubicBezTo>
                    <a:cubicBezTo>
                      <a:pt x="225" y="475"/>
                      <a:pt x="225" y="475"/>
                      <a:pt x="225" y="475"/>
                    </a:cubicBezTo>
                    <a:cubicBezTo>
                      <a:pt x="219" y="476"/>
                      <a:pt x="214" y="477"/>
                      <a:pt x="209" y="478"/>
                    </a:cubicBezTo>
                    <a:cubicBezTo>
                      <a:pt x="193" y="482"/>
                      <a:pt x="193" y="482"/>
                      <a:pt x="193" y="482"/>
                    </a:cubicBezTo>
                    <a:cubicBezTo>
                      <a:pt x="188" y="483"/>
                      <a:pt x="182" y="484"/>
                      <a:pt x="177" y="485"/>
                    </a:cubicBezTo>
                    <a:cubicBezTo>
                      <a:pt x="161" y="487"/>
                      <a:pt x="161" y="487"/>
                      <a:pt x="161" y="487"/>
                    </a:cubicBezTo>
                    <a:cubicBezTo>
                      <a:pt x="145" y="489"/>
                      <a:pt x="145" y="489"/>
                      <a:pt x="145" y="489"/>
                    </a:cubicBezTo>
                    <a:cubicBezTo>
                      <a:pt x="140" y="490"/>
                      <a:pt x="134" y="491"/>
                      <a:pt x="129" y="491"/>
                    </a:cubicBezTo>
                    <a:cubicBezTo>
                      <a:pt x="97" y="494"/>
                      <a:pt x="97" y="494"/>
                      <a:pt x="97" y="494"/>
                    </a:cubicBezTo>
                    <a:cubicBezTo>
                      <a:pt x="86" y="495"/>
                      <a:pt x="75" y="496"/>
                      <a:pt x="65" y="497"/>
                    </a:cubicBezTo>
                    <a:cubicBezTo>
                      <a:pt x="49" y="499"/>
                      <a:pt x="49" y="499"/>
                      <a:pt x="49" y="499"/>
                    </a:cubicBezTo>
                    <a:cubicBezTo>
                      <a:pt x="43" y="499"/>
                      <a:pt x="38" y="500"/>
                      <a:pt x="33" y="500"/>
                    </a:cubicBezTo>
                    <a:cubicBezTo>
                      <a:pt x="1" y="504"/>
                      <a:pt x="1" y="504"/>
                      <a:pt x="1" y="504"/>
                    </a:cubicBezTo>
                    <a:cubicBezTo>
                      <a:pt x="0" y="504"/>
                      <a:pt x="0" y="504"/>
                      <a:pt x="0" y="504"/>
                    </a:cubicBezTo>
                    <a:cubicBezTo>
                      <a:pt x="0" y="504"/>
                      <a:pt x="0" y="504"/>
                      <a:pt x="0" y="504"/>
                    </a:cubicBezTo>
                    <a:cubicBezTo>
                      <a:pt x="0" y="481"/>
                      <a:pt x="0" y="458"/>
                      <a:pt x="0" y="435"/>
                    </a:cubicBezTo>
                    <a:cubicBezTo>
                      <a:pt x="0" y="400"/>
                      <a:pt x="0" y="400"/>
                      <a:pt x="0" y="400"/>
                    </a:cubicBezTo>
                    <a:cubicBezTo>
                      <a:pt x="0" y="383"/>
                      <a:pt x="0" y="383"/>
                      <a:pt x="0" y="383"/>
                    </a:cubicBezTo>
                    <a:cubicBezTo>
                      <a:pt x="0" y="377"/>
                      <a:pt x="0" y="371"/>
                      <a:pt x="0" y="365"/>
                    </a:cubicBezTo>
                    <a:cubicBezTo>
                      <a:pt x="2" y="348"/>
                      <a:pt x="2" y="348"/>
                      <a:pt x="2" y="348"/>
                    </a:cubicBezTo>
                    <a:cubicBezTo>
                      <a:pt x="2" y="340"/>
                      <a:pt x="2" y="340"/>
                      <a:pt x="2" y="340"/>
                    </a:cubicBezTo>
                    <a:cubicBezTo>
                      <a:pt x="2" y="337"/>
                      <a:pt x="2" y="334"/>
                      <a:pt x="3" y="331"/>
                    </a:cubicBezTo>
                    <a:cubicBezTo>
                      <a:pt x="5" y="314"/>
                      <a:pt x="5" y="314"/>
                      <a:pt x="5" y="314"/>
                    </a:cubicBezTo>
                    <a:cubicBezTo>
                      <a:pt x="6" y="308"/>
                      <a:pt x="6" y="302"/>
                      <a:pt x="7" y="297"/>
                    </a:cubicBezTo>
                    <a:cubicBezTo>
                      <a:pt x="10" y="280"/>
                      <a:pt x="10" y="280"/>
                      <a:pt x="10" y="280"/>
                    </a:cubicBezTo>
                    <a:cubicBezTo>
                      <a:pt x="12" y="271"/>
                      <a:pt x="12" y="271"/>
                      <a:pt x="12" y="271"/>
                    </a:cubicBezTo>
                    <a:cubicBezTo>
                      <a:pt x="13" y="267"/>
                      <a:pt x="13" y="267"/>
                      <a:pt x="13" y="267"/>
                    </a:cubicBezTo>
                    <a:cubicBezTo>
                      <a:pt x="14" y="263"/>
                      <a:pt x="14" y="263"/>
                      <a:pt x="14" y="263"/>
                    </a:cubicBezTo>
                    <a:cubicBezTo>
                      <a:pt x="22" y="229"/>
                      <a:pt x="22" y="229"/>
                      <a:pt x="22" y="229"/>
                    </a:cubicBezTo>
                    <a:cubicBezTo>
                      <a:pt x="22" y="230"/>
                      <a:pt x="22" y="230"/>
                      <a:pt x="22" y="230"/>
                    </a:cubicBezTo>
                    <a:cubicBezTo>
                      <a:pt x="22" y="228"/>
                      <a:pt x="22" y="228"/>
                      <a:pt x="22" y="228"/>
                    </a:cubicBezTo>
                    <a:cubicBezTo>
                      <a:pt x="21" y="228"/>
                      <a:pt x="22" y="227"/>
                      <a:pt x="22" y="227"/>
                    </a:cubicBezTo>
                    <a:cubicBezTo>
                      <a:pt x="23" y="226"/>
                      <a:pt x="23" y="225"/>
                      <a:pt x="24" y="225"/>
                    </a:cubicBezTo>
                    <a:cubicBezTo>
                      <a:pt x="26" y="224"/>
                      <a:pt x="27" y="223"/>
                      <a:pt x="28" y="223"/>
                    </a:cubicBezTo>
                    <a:cubicBezTo>
                      <a:pt x="37" y="219"/>
                      <a:pt x="37" y="219"/>
                      <a:pt x="37" y="219"/>
                    </a:cubicBezTo>
                    <a:cubicBezTo>
                      <a:pt x="55" y="212"/>
                      <a:pt x="55" y="212"/>
                      <a:pt x="55" y="212"/>
                    </a:cubicBezTo>
                    <a:cubicBezTo>
                      <a:pt x="55" y="212"/>
                      <a:pt x="55" y="212"/>
                      <a:pt x="55" y="212"/>
                    </a:cubicBezTo>
                    <a:cubicBezTo>
                      <a:pt x="59" y="206"/>
                      <a:pt x="62" y="200"/>
                      <a:pt x="67" y="194"/>
                    </a:cubicBezTo>
                    <a:cubicBezTo>
                      <a:pt x="68" y="193"/>
                      <a:pt x="69" y="192"/>
                      <a:pt x="71" y="191"/>
                    </a:cubicBezTo>
                    <a:cubicBezTo>
                      <a:pt x="72" y="190"/>
                      <a:pt x="73" y="190"/>
                      <a:pt x="74" y="191"/>
                    </a:cubicBezTo>
                    <a:cubicBezTo>
                      <a:pt x="75" y="191"/>
                      <a:pt x="76" y="192"/>
                      <a:pt x="77" y="192"/>
                    </a:cubicBezTo>
                    <a:cubicBezTo>
                      <a:pt x="79" y="195"/>
                      <a:pt x="80" y="199"/>
                      <a:pt x="81" y="203"/>
                    </a:cubicBezTo>
                    <a:cubicBezTo>
                      <a:pt x="80" y="202"/>
                      <a:pt x="80" y="202"/>
                      <a:pt x="80" y="202"/>
                    </a:cubicBezTo>
                    <a:cubicBezTo>
                      <a:pt x="86" y="198"/>
                      <a:pt x="86" y="198"/>
                      <a:pt x="86" y="198"/>
                    </a:cubicBezTo>
                    <a:cubicBezTo>
                      <a:pt x="87" y="197"/>
                      <a:pt x="90" y="196"/>
                      <a:pt x="92" y="195"/>
                    </a:cubicBezTo>
                    <a:cubicBezTo>
                      <a:pt x="93" y="194"/>
                      <a:pt x="94" y="194"/>
                      <a:pt x="95" y="193"/>
                    </a:cubicBezTo>
                    <a:cubicBezTo>
                      <a:pt x="98" y="192"/>
                      <a:pt x="98" y="192"/>
                      <a:pt x="98" y="192"/>
                    </a:cubicBezTo>
                    <a:cubicBezTo>
                      <a:pt x="100" y="191"/>
                      <a:pt x="103" y="191"/>
                      <a:pt x="105" y="191"/>
                    </a:cubicBezTo>
                    <a:cubicBezTo>
                      <a:pt x="107" y="191"/>
                      <a:pt x="110" y="191"/>
                      <a:pt x="112" y="191"/>
                    </a:cubicBezTo>
                    <a:cubicBezTo>
                      <a:pt x="114" y="191"/>
                      <a:pt x="117" y="191"/>
                      <a:pt x="119" y="192"/>
                    </a:cubicBezTo>
                    <a:cubicBezTo>
                      <a:pt x="126" y="193"/>
                      <a:pt x="126" y="193"/>
                      <a:pt x="126" y="193"/>
                    </a:cubicBezTo>
                    <a:cubicBezTo>
                      <a:pt x="132" y="195"/>
                      <a:pt x="132" y="195"/>
                      <a:pt x="132" y="195"/>
                    </a:cubicBezTo>
                    <a:cubicBezTo>
                      <a:pt x="145" y="198"/>
                      <a:pt x="145" y="198"/>
                      <a:pt x="145" y="198"/>
                    </a:cubicBezTo>
                    <a:cubicBezTo>
                      <a:pt x="152" y="200"/>
                      <a:pt x="152" y="200"/>
                      <a:pt x="152" y="200"/>
                    </a:cubicBezTo>
                    <a:cubicBezTo>
                      <a:pt x="159" y="202"/>
                      <a:pt x="159" y="202"/>
                      <a:pt x="159" y="202"/>
                    </a:cubicBezTo>
                    <a:cubicBezTo>
                      <a:pt x="161" y="202"/>
                      <a:pt x="163" y="202"/>
                      <a:pt x="165" y="203"/>
                    </a:cubicBezTo>
                    <a:cubicBezTo>
                      <a:pt x="168" y="203"/>
                      <a:pt x="170" y="203"/>
                      <a:pt x="172" y="203"/>
                    </a:cubicBezTo>
                    <a:cubicBezTo>
                      <a:pt x="174" y="203"/>
                      <a:pt x="177" y="203"/>
                      <a:pt x="179" y="202"/>
                    </a:cubicBezTo>
                    <a:cubicBezTo>
                      <a:pt x="185" y="201"/>
                      <a:pt x="185" y="201"/>
                      <a:pt x="185" y="201"/>
                    </a:cubicBezTo>
                    <a:cubicBezTo>
                      <a:pt x="185" y="201"/>
                      <a:pt x="185" y="201"/>
                      <a:pt x="185" y="201"/>
                    </a:cubicBezTo>
                    <a:cubicBezTo>
                      <a:pt x="186" y="200"/>
                      <a:pt x="187" y="198"/>
                      <a:pt x="188" y="197"/>
                    </a:cubicBezTo>
                    <a:cubicBezTo>
                      <a:pt x="189" y="195"/>
                      <a:pt x="190" y="194"/>
                      <a:pt x="190" y="192"/>
                    </a:cubicBezTo>
                    <a:cubicBezTo>
                      <a:pt x="191" y="190"/>
                      <a:pt x="192" y="189"/>
                      <a:pt x="192" y="187"/>
                    </a:cubicBezTo>
                    <a:cubicBezTo>
                      <a:pt x="193" y="185"/>
                      <a:pt x="194" y="184"/>
                      <a:pt x="194" y="182"/>
                    </a:cubicBezTo>
                    <a:cubicBezTo>
                      <a:pt x="195" y="180"/>
                      <a:pt x="195" y="179"/>
                      <a:pt x="196" y="177"/>
                    </a:cubicBezTo>
                    <a:cubicBezTo>
                      <a:pt x="196" y="175"/>
                      <a:pt x="197" y="173"/>
                      <a:pt x="197" y="172"/>
                    </a:cubicBezTo>
                    <a:cubicBezTo>
                      <a:pt x="197" y="170"/>
                      <a:pt x="198" y="168"/>
                      <a:pt x="198" y="166"/>
                    </a:cubicBezTo>
                    <a:cubicBezTo>
                      <a:pt x="198" y="165"/>
                      <a:pt x="198" y="163"/>
                      <a:pt x="199" y="161"/>
                    </a:cubicBezTo>
                    <a:cubicBezTo>
                      <a:pt x="199" y="156"/>
                      <a:pt x="199" y="156"/>
                      <a:pt x="199" y="156"/>
                    </a:cubicBezTo>
                    <a:cubicBezTo>
                      <a:pt x="199" y="150"/>
                      <a:pt x="199" y="150"/>
                      <a:pt x="199" y="150"/>
                    </a:cubicBezTo>
                    <a:cubicBezTo>
                      <a:pt x="199" y="145"/>
                      <a:pt x="199" y="145"/>
                      <a:pt x="199" y="145"/>
                    </a:cubicBezTo>
                    <a:cubicBezTo>
                      <a:pt x="199" y="143"/>
                      <a:pt x="199" y="141"/>
                      <a:pt x="199" y="139"/>
                    </a:cubicBezTo>
                    <a:cubicBezTo>
                      <a:pt x="199" y="138"/>
                      <a:pt x="199" y="136"/>
                      <a:pt x="198" y="134"/>
                    </a:cubicBezTo>
                    <a:cubicBezTo>
                      <a:pt x="198" y="132"/>
                      <a:pt x="198" y="131"/>
                      <a:pt x="197" y="129"/>
                    </a:cubicBezTo>
                    <a:cubicBezTo>
                      <a:pt x="197" y="127"/>
                      <a:pt x="196" y="125"/>
                      <a:pt x="196" y="124"/>
                    </a:cubicBezTo>
                    <a:cubicBezTo>
                      <a:pt x="195" y="122"/>
                      <a:pt x="194" y="121"/>
                      <a:pt x="194" y="119"/>
                    </a:cubicBezTo>
                    <a:cubicBezTo>
                      <a:pt x="194" y="119"/>
                      <a:pt x="194" y="119"/>
                      <a:pt x="194" y="119"/>
                    </a:cubicBezTo>
                    <a:cubicBezTo>
                      <a:pt x="192" y="119"/>
                      <a:pt x="190" y="118"/>
                      <a:pt x="188" y="118"/>
                    </a:cubicBezTo>
                    <a:cubicBezTo>
                      <a:pt x="186" y="117"/>
                      <a:pt x="184" y="116"/>
                      <a:pt x="182" y="115"/>
                    </a:cubicBezTo>
                    <a:cubicBezTo>
                      <a:pt x="181" y="115"/>
                      <a:pt x="179" y="114"/>
                      <a:pt x="177" y="113"/>
                    </a:cubicBezTo>
                    <a:cubicBezTo>
                      <a:pt x="175" y="112"/>
                      <a:pt x="173" y="111"/>
                      <a:pt x="171" y="110"/>
                    </a:cubicBezTo>
                    <a:cubicBezTo>
                      <a:pt x="164" y="106"/>
                      <a:pt x="157" y="101"/>
                      <a:pt x="150" y="97"/>
                    </a:cubicBezTo>
                    <a:cubicBezTo>
                      <a:pt x="146" y="95"/>
                      <a:pt x="143" y="93"/>
                      <a:pt x="139" y="91"/>
                    </a:cubicBezTo>
                    <a:cubicBezTo>
                      <a:pt x="137" y="90"/>
                      <a:pt x="136" y="89"/>
                      <a:pt x="134" y="88"/>
                    </a:cubicBezTo>
                    <a:cubicBezTo>
                      <a:pt x="132" y="87"/>
                      <a:pt x="130" y="86"/>
                      <a:pt x="128" y="85"/>
                    </a:cubicBezTo>
                    <a:cubicBezTo>
                      <a:pt x="123" y="83"/>
                      <a:pt x="123" y="83"/>
                      <a:pt x="123" y="83"/>
                    </a:cubicBezTo>
                    <a:cubicBezTo>
                      <a:pt x="117" y="81"/>
                      <a:pt x="117" y="81"/>
                      <a:pt x="117" y="81"/>
                    </a:cubicBezTo>
                    <a:cubicBezTo>
                      <a:pt x="111" y="79"/>
                      <a:pt x="111" y="79"/>
                      <a:pt x="111" y="79"/>
                    </a:cubicBezTo>
                    <a:cubicBezTo>
                      <a:pt x="105" y="78"/>
                      <a:pt x="105" y="78"/>
                      <a:pt x="105" y="78"/>
                    </a:cubicBezTo>
                    <a:cubicBezTo>
                      <a:pt x="106" y="77"/>
                      <a:pt x="106" y="77"/>
                      <a:pt x="106" y="77"/>
                    </a:cubicBezTo>
                    <a:cubicBezTo>
                      <a:pt x="111" y="86"/>
                      <a:pt x="115" y="97"/>
                      <a:pt x="116" y="108"/>
                    </a:cubicBezTo>
                    <a:cubicBezTo>
                      <a:pt x="116" y="111"/>
                      <a:pt x="116" y="114"/>
                      <a:pt x="115" y="116"/>
                    </a:cubicBezTo>
                    <a:cubicBezTo>
                      <a:pt x="115" y="119"/>
                      <a:pt x="114" y="122"/>
                      <a:pt x="113" y="124"/>
                    </a:cubicBezTo>
                    <a:cubicBezTo>
                      <a:pt x="112" y="126"/>
                      <a:pt x="111" y="127"/>
                      <a:pt x="110" y="127"/>
                    </a:cubicBezTo>
                    <a:cubicBezTo>
                      <a:pt x="108" y="128"/>
                      <a:pt x="107" y="127"/>
                      <a:pt x="106" y="126"/>
                    </a:cubicBezTo>
                    <a:cubicBezTo>
                      <a:pt x="104" y="126"/>
                      <a:pt x="104" y="124"/>
                      <a:pt x="103" y="123"/>
                    </a:cubicBezTo>
                    <a:cubicBezTo>
                      <a:pt x="102" y="122"/>
                      <a:pt x="101" y="121"/>
                      <a:pt x="101" y="120"/>
                    </a:cubicBezTo>
                    <a:cubicBezTo>
                      <a:pt x="101" y="120"/>
                      <a:pt x="101" y="120"/>
                      <a:pt x="101" y="120"/>
                    </a:cubicBezTo>
                    <a:cubicBezTo>
                      <a:pt x="92" y="126"/>
                      <a:pt x="92" y="126"/>
                      <a:pt x="92" y="126"/>
                    </a:cubicBezTo>
                    <a:cubicBezTo>
                      <a:pt x="90" y="127"/>
                      <a:pt x="89" y="127"/>
                      <a:pt x="87" y="128"/>
                    </a:cubicBezTo>
                    <a:cubicBezTo>
                      <a:pt x="85" y="129"/>
                      <a:pt x="84" y="130"/>
                      <a:pt x="82" y="130"/>
                    </a:cubicBezTo>
                    <a:cubicBezTo>
                      <a:pt x="77" y="131"/>
                      <a:pt x="77" y="131"/>
                      <a:pt x="77" y="131"/>
                    </a:cubicBezTo>
                    <a:cubicBezTo>
                      <a:pt x="76" y="132"/>
                      <a:pt x="75" y="132"/>
                      <a:pt x="74" y="132"/>
                    </a:cubicBezTo>
                    <a:cubicBezTo>
                      <a:pt x="71" y="132"/>
                      <a:pt x="71" y="132"/>
                      <a:pt x="71" y="132"/>
                    </a:cubicBezTo>
                    <a:cubicBezTo>
                      <a:pt x="66" y="133"/>
                      <a:pt x="66" y="133"/>
                      <a:pt x="66" y="133"/>
                    </a:cubicBezTo>
                    <a:cubicBezTo>
                      <a:pt x="60" y="134"/>
                      <a:pt x="60" y="134"/>
                      <a:pt x="60" y="134"/>
                    </a:cubicBezTo>
                    <a:cubicBezTo>
                      <a:pt x="50" y="134"/>
                      <a:pt x="50" y="134"/>
                      <a:pt x="50" y="134"/>
                    </a:cubicBezTo>
                    <a:cubicBezTo>
                      <a:pt x="46" y="135"/>
                      <a:pt x="42" y="135"/>
                      <a:pt x="39" y="135"/>
                    </a:cubicBezTo>
                    <a:cubicBezTo>
                      <a:pt x="35" y="136"/>
                      <a:pt x="32" y="136"/>
                      <a:pt x="28" y="137"/>
                    </a:cubicBezTo>
                    <a:cubicBezTo>
                      <a:pt x="17" y="139"/>
                      <a:pt x="17" y="139"/>
                      <a:pt x="17" y="139"/>
                    </a:cubicBezTo>
                    <a:cubicBezTo>
                      <a:pt x="17" y="139"/>
                      <a:pt x="17" y="139"/>
                      <a:pt x="17" y="139"/>
                    </a:cubicBezTo>
                    <a:cubicBezTo>
                      <a:pt x="17" y="138"/>
                      <a:pt x="17" y="138"/>
                      <a:pt x="17" y="138"/>
                    </a:cubicBezTo>
                    <a:cubicBezTo>
                      <a:pt x="18" y="130"/>
                      <a:pt x="18" y="130"/>
                      <a:pt x="18" y="130"/>
                    </a:cubicBezTo>
                    <a:cubicBezTo>
                      <a:pt x="18" y="127"/>
                      <a:pt x="19" y="124"/>
                      <a:pt x="19" y="121"/>
                    </a:cubicBezTo>
                    <a:cubicBezTo>
                      <a:pt x="19" y="112"/>
                      <a:pt x="19" y="112"/>
                      <a:pt x="19" y="112"/>
                    </a:cubicBezTo>
                    <a:cubicBezTo>
                      <a:pt x="20" y="104"/>
                      <a:pt x="20" y="104"/>
                      <a:pt x="20" y="104"/>
                    </a:cubicBezTo>
                    <a:cubicBezTo>
                      <a:pt x="20" y="98"/>
                      <a:pt x="20" y="93"/>
                      <a:pt x="20" y="87"/>
                    </a:cubicBezTo>
                    <a:cubicBezTo>
                      <a:pt x="20" y="70"/>
                      <a:pt x="20" y="70"/>
                      <a:pt x="20" y="70"/>
                    </a:cubicBezTo>
                    <a:cubicBezTo>
                      <a:pt x="21" y="35"/>
                      <a:pt x="21" y="35"/>
                      <a:pt x="21" y="35"/>
                    </a:cubicBezTo>
                    <a:cubicBezTo>
                      <a:pt x="21" y="24"/>
                      <a:pt x="21" y="12"/>
                      <a:pt x="22" y="1"/>
                    </a:cubicBezTo>
                    <a:cubicBezTo>
                      <a:pt x="22" y="0"/>
                      <a:pt x="22" y="0"/>
                      <a:pt x="22" y="0"/>
                    </a:cubicBezTo>
                    <a:cubicBezTo>
                      <a:pt x="22" y="1"/>
                      <a:pt x="22" y="1"/>
                      <a:pt x="22" y="1"/>
                    </a:cubicBezTo>
                    <a:cubicBezTo>
                      <a:pt x="23" y="2"/>
                      <a:pt x="24" y="4"/>
                      <a:pt x="25" y="6"/>
                    </a:cubicBezTo>
                    <a:cubicBezTo>
                      <a:pt x="26" y="7"/>
                      <a:pt x="27" y="9"/>
                      <a:pt x="29" y="10"/>
                    </a:cubicBezTo>
                    <a:cubicBezTo>
                      <a:pt x="30" y="12"/>
                      <a:pt x="30" y="12"/>
                      <a:pt x="30" y="12"/>
                    </a:cubicBezTo>
                    <a:cubicBezTo>
                      <a:pt x="32" y="14"/>
                      <a:pt x="32" y="14"/>
                      <a:pt x="32" y="14"/>
                    </a:cubicBezTo>
                    <a:cubicBezTo>
                      <a:pt x="34" y="15"/>
                      <a:pt x="35" y="16"/>
                      <a:pt x="37" y="17"/>
                    </a:cubicBezTo>
                    <a:cubicBezTo>
                      <a:pt x="38" y="18"/>
                      <a:pt x="40" y="19"/>
                      <a:pt x="41" y="20"/>
                    </a:cubicBezTo>
                    <a:cubicBezTo>
                      <a:pt x="43" y="21"/>
                      <a:pt x="45" y="22"/>
                      <a:pt x="46" y="23"/>
                    </a:cubicBezTo>
                    <a:cubicBezTo>
                      <a:pt x="48" y="23"/>
                      <a:pt x="49" y="24"/>
                      <a:pt x="51" y="25"/>
                    </a:cubicBezTo>
                    <a:cubicBezTo>
                      <a:pt x="53" y="25"/>
                      <a:pt x="55" y="26"/>
                      <a:pt x="56" y="26"/>
                    </a:cubicBezTo>
                    <a:cubicBezTo>
                      <a:pt x="58" y="27"/>
                      <a:pt x="60" y="27"/>
                      <a:pt x="62" y="27"/>
                    </a:cubicBezTo>
                    <a:cubicBezTo>
                      <a:pt x="64" y="28"/>
                      <a:pt x="64" y="28"/>
                      <a:pt x="64" y="28"/>
                    </a:cubicBezTo>
                    <a:cubicBezTo>
                      <a:pt x="67" y="28"/>
                      <a:pt x="67" y="28"/>
                      <a:pt x="67" y="28"/>
                    </a:cubicBezTo>
                    <a:cubicBezTo>
                      <a:pt x="69" y="28"/>
                      <a:pt x="70" y="28"/>
                      <a:pt x="72" y="28"/>
                    </a:cubicBezTo>
                    <a:cubicBezTo>
                      <a:pt x="74" y="28"/>
                      <a:pt x="76" y="28"/>
                      <a:pt x="78" y="28"/>
                    </a:cubicBezTo>
                    <a:cubicBezTo>
                      <a:pt x="79" y="28"/>
                      <a:pt x="81" y="28"/>
                      <a:pt x="83" y="27"/>
                    </a:cubicBezTo>
                    <a:cubicBezTo>
                      <a:pt x="85" y="27"/>
                      <a:pt x="87" y="27"/>
                      <a:pt x="88" y="26"/>
                    </a:cubicBezTo>
                    <a:cubicBezTo>
                      <a:pt x="90" y="26"/>
                      <a:pt x="92" y="25"/>
                      <a:pt x="93" y="24"/>
                    </a:cubicBezTo>
                    <a:cubicBezTo>
                      <a:pt x="98" y="22"/>
                      <a:pt x="98" y="22"/>
                      <a:pt x="98" y="22"/>
                    </a:cubicBezTo>
                    <a:cubicBezTo>
                      <a:pt x="98" y="22"/>
                      <a:pt x="98" y="22"/>
                      <a:pt x="98" y="22"/>
                    </a:cubicBezTo>
                    <a:cubicBezTo>
                      <a:pt x="99" y="20"/>
                      <a:pt x="101" y="19"/>
                      <a:pt x="102" y="17"/>
                    </a:cubicBezTo>
                    <a:cubicBezTo>
                      <a:pt x="102" y="16"/>
                      <a:pt x="103" y="15"/>
                      <a:pt x="104" y="15"/>
                    </a:cubicBezTo>
                    <a:cubicBezTo>
                      <a:pt x="104" y="14"/>
                      <a:pt x="104" y="14"/>
                      <a:pt x="104" y="13"/>
                    </a:cubicBezTo>
                    <a:cubicBezTo>
                      <a:pt x="104" y="13"/>
                      <a:pt x="104" y="13"/>
                      <a:pt x="104" y="13"/>
                    </a:cubicBezTo>
                    <a:cubicBezTo>
                      <a:pt x="104" y="13"/>
                      <a:pt x="105" y="13"/>
                      <a:pt x="104" y="13"/>
                    </a:cubicBezTo>
                    <a:cubicBezTo>
                      <a:pt x="104" y="13"/>
                      <a:pt x="104" y="13"/>
                      <a:pt x="104" y="13"/>
                    </a:cubicBezTo>
                    <a:cubicBezTo>
                      <a:pt x="102" y="15"/>
                      <a:pt x="101" y="16"/>
                      <a:pt x="99" y="17"/>
                    </a:cubicBezTo>
                    <a:cubicBezTo>
                      <a:pt x="98" y="19"/>
                      <a:pt x="96" y="20"/>
                      <a:pt x="95" y="22"/>
                    </a:cubicBezTo>
                    <a:cubicBezTo>
                      <a:pt x="95" y="21"/>
                      <a:pt x="95" y="21"/>
                      <a:pt x="95" y="21"/>
                    </a:cubicBezTo>
                    <a:cubicBezTo>
                      <a:pt x="102" y="21"/>
                      <a:pt x="102" y="21"/>
                      <a:pt x="102" y="21"/>
                    </a:cubicBezTo>
                    <a:cubicBezTo>
                      <a:pt x="104" y="20"/>
                      <a:pt x="106" y="20"/>
                      <a:pt x="109" y="20"/>
                    </a:cubicBezTo>
                    <a:cubicBezTo>
                      <a:pt x="111" y="20"/>
                      <a:pt x="114" y="20"/>
                      <a:pt x="116" y="20"/>
                    </a:cubicBezTo>
                    <a:cubicBezTo>
                      <a:pt x="118" y="21"/>
                      <a:pt x="121" y="21"/>
                      <a:pt x="123" y="21"/>
                    </a:cubicBezTo>
                    <a:cubicBezTo>
                      <a:pt x="125" y="22"/>
                      <a:pt x="128" y="22"/>
                      <a:pt x="130" y="23"/>
                    </a:cubicBezTo>
                    <a:cubicBezTo>
                      <a:pt x="132" y="23"/>
                      <a:pt x="134" y="24"/>
                      <a:pt x="137" y="24"/>
                    </a:cubicBezTo>
                    <a:cubicBezTo>
                      <a:pt x="141" y="25"/>
                      <a:pt x="146" y="27"/>
                      <a:pt x="150" y="28"/>
                    </a:cubicBezTo>
                    <a:cubicBezTo>
                      <a:pt x="164" y="33"/>
                      <a:pt x="164" y="33"/>
                      <a:pt x="164" y="33"/>
                    </a:cubicBezTo>
                    <a:cubicBezTo>
                      <a:pt x="168" y="35"/>
                      <a:pt x="173" y="36"/>
                      <a:pt x="177" y="37"/>
                    </a:cubicBezTo>
                    <a:cubicBezTo>
                      <a:pt x="184" y="39"/>
                      <a:pt x="184" y="39"/>
                      <a:pt x="184" y="39"/>
                    </a:cubicBezTo>
                    <a:cubicBezTo>
                      <a:pt x="186" y="40"/>
                      <a:pt x="188" y="40"/>
                      <a:pt x="191" y="41"/>
                    </a:cubicBezTo>
                    <a:cubicBezTo>
                      <a:pt x="198" y="42"/>
                      <a:pt x="198" y="42"/>
                      <a:pt x="198" y="42"/>
                    </a:cubicBezTo>
                    <a:cubicBezTo>
                      <a:pt x="205" y="42"/>
                      <a:pt x="205" y="42"/>
                      <a:pt x="205" y="42"/>
                    </a:cubicBezTo>
                    <a:cubicBezTo>
                      <a:pt x="205" y="42"/>
                      <a:pt x="205" y="42"/>
                      <a:pt x="205" y="42"/>
                    </a:cubicBezTo>
                    <a:cubicBezTo>
                      <a:pt x="205" y="41"/>
                      <a:pt x="206" y="40"/>
                      <a:pt x="208" y="39"/>
                    </a:cubicBezTo>
                    <a:cubicBezTo>
                      <a:pt x="209" y="38"/>
                      <a:pt x="210" y="37"/>
                      <a:pt x="212" y="37"/>
                    </a:cubicBezTo>
                    <a:cubicBezTo>
                      <a:pt x="214" y="36"/>
                      <a:pt x="217" y="36"/>
                      <a:pt x="220" y="37"/>
                    </a:cubicBezTo>
                    <a:cubicBezTo>
                      <a:pt x="226" y="39"/>
                      <a:pt x="231" y="42"/>
                      <a:pt x="235" y="46"/>
                    </a:cubicBezTo>
                    <a:cubicBezTo>
                      <a:pt x="244" y="54"/>
                      <a:pt x="252" y="63"/>
                      <a:pt x="260" y="72"/>
                    </a:cubicBezTo>
                    <a:cubicBezTo>
                      <a:pt x="260" y="72"/>
                      <a:pt x="260" y="72"/>
                      <a:pt x="260" y="72"/>
                    </a:cubicBezTo>
                    <a:cubicBezTo>
                      <a:pt x="260" y="72"/>
                      <a:pt x="260" y="72"/>
                      <a:pt x="260" y="72"/>
                    </a:cubicBezTo>
                    <a:cubicBezTo>
                      <a:pt x="261" y="97"/>
                      <a:pt x="261" y="97"/>
                      <a:pt x="261" y="97"/>
                    </a:cubicBezTo>
                    <a:cubicBezTo>
                      <a:pt x="262" y="109"/>
                      <a:pt x="262" y="109"/>
                      <a:pt x="262" y="109"/>
                    </a:cubicBezTo>
                    <a:cubicBezTo>
                      <a:pt x="262" y="115"/>
                      <a:pt x="262" y="115"/>
                      <a:pt x="262" y="115"/>
                    </a:cubicBezTo>
                    <a:cubicBezTo>
                      <a:pt x="262" y="121"/>
                      <a:pt x="262" y="121"/>
                      <a:pt x="262" y="121"/>
                    </a:cubicBezTo>
                    <a:cubicBezTo>
                      <a:pt x="262" y="146"/>
                      <a:pt x="262" y="146"/>
                      <a:pt x="262" y="146"/>
                    </a:cubicBezTo>
                    <a:cubicBezTo>
                      <a:pt x="262" y="158"/>
                      <a:pt x="262" y="158"/>
                      <a:pt x="262" y="158"/>
                    </a:cubicBezTo>
                    <a:cubicBezTo>
                      <a:pt x="262" y="162"/>
                      <a:pt x="262" y="166"/>
                      <a:pt x="261" y="170"/>
                    </a:cubicBezTo>
                    <a:cubicBezTo>
                      <a:pt x="260" y="195"/>
                      <a:pt x="260" y="195"/>
                      <a:pt x="260" y="195"/>
                    </a:cubicBezTo>
                    <a:cubicBezTo>
                      <a:pt x="260" y="207"/>
                      <a:pt x="260" y="207"/>
                      <a:pt x="260" y="207"/>
                    </a:cubicBezTo>
                    <a:cubicBezTo>
                      <a:pt x="260" y="211"/>
                      <a:pt x="259" y="216"/>
                      <a:pt x="259" y="220"/>
                    </a:cubicBezTo>
                    <a:cubicBezTo>
                      <a:pt x="255" y="269"/>
                      <a:pt x="255" y="269"/>
                      <a:pt x="255" y="269"/>
                    </a:cubicBezTo>
                    <a:cubicBezTo>
                      <a:pt x="255" y="269"/>
                      <a:pt x="255" y="269"/>
                      <a:pt x="255" y="269"/>
                    </a:cubicBezTo>
                    <a:cubicBezTo>
                      <a:pt x="257" y="269"/>
                      <a:pt x="258" y="270"/>
                      <a:pt x="259" y="271"/>
                    </a:cubicBezTo>
                    <a:cubicBezTo>
                      <a:pt x="260" y="272"/>
                      <a:pt x="261" y="274"/>
                      <a:pt x="261" y="275"/>
                    </a:cubicBezTo>
                    <a:cubicBezTo>
                      <a:pt x="261" y="277"/>
                      <a:pt x="260" y="278"/>
                      <a:pt x="260" y="280"/>
                    </a:cubicBezTo>
                    <a:cubicBezTo>
                      <a:pt x="260" y="281"/>
                      <a:pt x="261" y="280"/>
                      <a:pt x="261" y="280"/>
                    </a:cubicBezTo>
                    <a:cubicBezTo>
                      <a:pt x="261" y="280"/>
                      <a:pt x="261" y="280"/>
                      <a:pt x="262" y="279"/>
                    </a:cubicBezTo>
                    <a:lnTo>
                      <a:pt x="264" y="278"/>
                    </a:lnTo>
                    <a:close/>
                    <a:moveTo>
                      <a:pt x="264" y="278"/>
                    </a:moveTo>
                    <a:cubicBezTo>
                      <a:pt x="262" y="279"/>
                      <a:pt x="262" y="279"/>
                      <a:pt x="262" y="279"/>
                    </a:cubicBezTo>
                    <a:cubicBezTo>
                      <a:pt x="261" y="280"/>
                      <a:pt x="261" y="280"/>
                      <a:pt x="261" y="280"/>
                    </a:cubicBezTo>
                    <a:cubicBezTo>
                      <a:pt x="261" y="280"/>
                      <a:pt x="260" y="281"/>
                      <a:pt x="260" y="280"/>
                    </a:cubicBezTo>
                    <a:cubicBezTo>
                      <a:pt x="260" y="278"/>
                      <a:pt x="261" y="277"/>
                      <a:pt x="261" y="275"/>
                    </a:cubicBezTo>
                    <a:cubicBezTo>
                      <a:pt x="261" y="274"/>
                      <a:pt x="260" y="272"/>
                      <a:pt x="259" y="271"/>
                    </a:cubicBezTo>
                    <a:cubicBezTo>
                      <a:pt x="258" y="270"/>
                      <a:pt x="257" y="269"/>
                      <a:pt x="255" y="269"/>
                    </a:cubicBezTo>
                    <a:cubicBezTo>
                      <a:pt x="255" y="269"/>
                      <a:pt x="255" y="269"/>
                      <a:pt x="255" y="269"/>
                    </a:cubicBezTo>
                    <a:cubicBezTo>
                      <a:pt x="255" y="269"/>
                      <a:pt x="255" y="269"/>
                      <a:pt x="255" y="269"/>
                    </a:cubicBezTo>
                    <a:cubicBezTo>
                      <a:pt x="259" y="220"/>
                      <a:pt x="259" y="220"/>
                      <a:pt x="259" y="220"/>
                    </a:cubicBezTo>
                    <a:cubicBezTo>
                      <a:pt x="259" y="216"/>
                      <a:pt x="260" y="211"/>
                      <a:pt x="260" y="207"/>
                    </a:cubicBezTo>
                    <a:cubicBezTo>
                      <a:pt x="260" y="195"/>
                      <a:pt x="260" y="195"/>
                      <a:pt x="260" y="195"/>
                    </a:cubicBezTo>
                    <a:cubicBezTo>
                      <a:pt x="261" y="170"/>
                      <a:pt x="261" y="170"/>
                      <a:pt x="261" y="170"/>
                    </a:cubicBezTo>
                    <a:cubicBezTo>
                      <a:pt x="261" y="166"/>
                      <a:pt x="262" y="162"/>
                      <a:pt x="262" y="158"/>
                    </a:cubicBezTo>
                    <a:cubicBezTo>
                      <a:pt x="262" y="146"/>
                      <a:pt x="262" y="146"/>
                      <a:pt x="262" y="146"/>
                    </a:cubicBezTo>
                    <a:cubicBezTo>
                      <a:pt x="262" y="121"/>
                      <a:pt x="262" y="121"/>
                      <a:pt x="262" y="121"/>
                    </a:cubicBezTo>
                    <a:cubicBezTo>
                      <a:pt x="262" y="115"/>
                      <a:pt x="262" y="115"/>
                      <a:pt x="262" y="115"/>
                    </a:cubicBezTo>
                    <a:cubicBezTo>
                      <a:pt x="262" y="109"/>
                      <a:pt x="262" y="109"/>
                      <a:pt x="262" y="109"/>
                    </a:cubicBezTo>
                    <a:cubicBezTo>
                      <a:pt x="261" y="97"/>
                      <a:pt x="261" y="97"/>
                      <a:pt x="261" y="97"/>
                    </a:cubicBezTo>
                    <a:cubicBezTo>
                      <a:pt x="260" y="72"/>
                      <a:pt x="260" y="72"/>
                      <a:pt x="260" y="72"/>
                    </a:cubicBezTo>
                    <a:cubicBezTo>
                      <a:pt x="260" y="72"/>
                      <a:pt x="260" y="72"/>
                      <a:pt x="260" y="72"/>
                    </a:cubicBezTo>
                    <a:cubicBezTo>
                      <a:pt x="252" y="63"/>
                      <a:pt x="244" y="54"/>
                      <a:pt x="235" y="46"/>
                    </a:cubicBezTo>
                    <a:cubicBezTo>
                      <a:pt x="231" y="43"/>
                      <a:pt x="226" y="39"/>
                      <a:pt x="220" y="37"/>
                    </a:cubicBezTo>
                    <a:cubicBezTo>
                      <a:pt x="217" y="36"/>
                      <a:pt x="214" y="36"/>
                      <a:pt x="212" y="37"/>
                    </a:cubicBezTo>
                    <a:cubicBezTo>
                      <a:pt x="210" y="38"/>
                      <a:pt x="209" y="38"/>
                      <a:pt x="208" y="39"/>
                    </a:cubicBezTo>
                    <a:cubicBezTo>
                      <a:pt x="207" y="40"/>
                      <a:pt x="206" y="41"/>
                      <a:pt x="205" y="43"/>
                    </a:cubicBezTo>
                    <a:cubicBezTo>
                      <a:pt x="205" y="43"/>
                      <a:pt x="205" y="43"/>
                      <a:pt x="205" y="43"/>
                    </a:cubicBezTo>
                    <a:cubicBezTo>
                      <a:pt x="205" y="43"/>
                      <a:pt x="205" y="43"/>
                      <a:pt x="205" y="43"/>
                    </a:cubicBezTo>
                    <a:cubicBezTo>
                      <a:pt x="198" y="42"/>
                      <a:pt x="198" y="42"/>
                      <a:pt x="198" y="42"/>
                    </a:cubicBezTo>
                    <a:cubicBezTo>
                      <a:pt x="191" y="41"/>
                      <a:pt x="191" y="41"/>
                      <a:pt x="191" y="41"/>
                    </a:cubicBezTo>
                    <a:cubicBezTo>
                      <a:pt x="188" y="41"/>
                      <a:pt x="186" y="40"/>
                      <a:pt x="184" y="40"/>
                    </a:cubicBezTo>
                    <a:cubicBezTo>
                      <a:pt x="177" y="38"/>
                      <a:pt x="177" y="38"/>
                      <a:pt x="177" y="38"/>
                    </a:cubicBezTo>
                    <a:cubicBezTo>
                      <a:pt x="172" y="36"/>
                      <a:pt x="168" y="35"/>
                      <a:pt x="163" y="33"/>
                    </a:cubicBezTo>
                    <a:cubicBezTo>
                      <a:pt x="150" y="29"/>
                      <a:pt x="150" y="29"/>
                      <a:pt x="150" y="29"/>
                    </a:cubicBezTo>
                    <a:cubicBezTo>
                      <a:pt x="146" y="27"/>
                      <a:pt x="141" y="26"/>
                      <a:pt x="137" y="25"/>
                    </a:cubicBezTo>
                    <a:cubicBezTo>
                      <a:pt x="134" y="24"/>
                      <a:pt x="132" y="23"/>
                      <a:pt x="130" y="23"/>
                    </a:cubicBezTo>
                    <a:cubicBezTo>
                      <a:pt x="127" y="23"/>
                      <a:pt x="125" y="22"/>
                      <a:pt x="123" y="22"/>
                    </a:cubicBezTo>
                    <a:cubicBezTo>
                      <a:pt x="120" y="22"/>
                      <a:pt x="118" y="21"/>
                      <a:pt x="116" y="21"/>
                    </a:cubicBezTo>
                    <a:cubicBezTo>
                      <a:pt x="113" y="21"/>
                      <a:pt x="111" y="21"/>
                      <a:pt x="109" y="21"/>
                    </a:cubicBezTo>
                    <a:cubicBezTo>
                      <a:pt x="106" y="21"/>
                      <a:pt x="104" y="21"/>
                      <a:pt x="102" y="21"/>
                    </a:cubicBezTo>
                    <a:cubicBezTo>
                      <a:pt x="95" y="22"/>
                      <a:pt x="95" y="22"/>
                      <a:pt x="95" y="22"/>
                    </a:cubicBezTo>
                    <a:cubicBezTo>
                      <a:pt x="94" y="22"/>
                      <a:pt x="94" y="22"/>
                      <a:pt x="94" y="22"/>
                    </a:cubicBezTo>
                    <a:cubicBezTo>
                      <a:pt x="95" y="21"/>
                      <a:pt x="95" y="21"/>
                      <a:pt x="95" y="21"/>
                    </a:cubicBezTo>
                    <a:cubicBezTo>
                      <a:pt x="96" y="20"/>
                      <a:pt x="97" y="18"/>
                      <a:pt x="99" y="17"/>
                    </a:cubicBezTo>
                    <a:cubicBezTo>
                      <a:pt x="100" y="16"/>
                      <a:pt x="102" y="14"/>
                      <a:pt x="104" y="13"/>
                    </a:cubicBezTo>
                    <a:cubicBezTo>
                      <a:pt x="104" y="13"/>
                      <a:pt x="104" y="13"/>
                      <a:pt x="104" y="13"/>
                    </a:cubicBezTo>
                    <a:cubicBezTo>
                      <a:pt x="104" y="12"/>
                      <a:pt x="105" y="13"/>
                      <a:pt x="105" y="13"/>
                    </a:cubicBezTo>
                    <a:cubicBezTo>
                      <a:pt x="105" y="13"/>
                      <a:pt x="105" y="13"/>
                      <a:pt x="105" y="14"/>
                    </a:cubicBezTo>
                    <a:cubicBezTo>
                      <a:pt x="105" y="14"/>
                      <a:pt x="104" y="15"/>
                      <a:pt x="104" y="15"/>
                    </a:cubicBezTo>
                    <a:cubicBezTo>
                      <a:pt x="103" y="16"/>
                      <a:pt x="103" y="17"/>
                      <a:pt x="102" y="18"/>
                    </a:cubicBezTo>
                    <a:cubicBezTo>
                      <a:pt x="101" y="19"/>
                      <a:pt x="100" y="21"/>
                      <a:pt x="99" y="22"/>
                    </a:cubicBezTo>
                    <a:cubicBezTo>
                      <a:pt x="98" y="23"/>
                      <a:pt x="98" y="23"/>
                      <a:pt x="98" y="23"/>
                    </a:cubicBezTo>
                    <a:cubicBezTo>
                      <a:pt x="98" y="23"/>
                      <a:pt x="98" y="23"/>
                      <a:pt x="98" y="23"/>
                    </a:cubicBezTo>
                    <a:cubicBezTo>
                      <a:pt x="94" y="25"/>
                      <a:pt x="94" y="25"/>
                      <a:pt x="94" y="25"/>
                    </a:cubicBezTo>
                    <a:cubicBezTo>
                      <a:pt x="92" y="26"/>
                      <a:pt x="90" y="26"/>
                      <a:pt x="88" y="27"/>
                    </a:cubicBezTo>
                    <a:cubicBezTo>
                      <a:pt x="87" y="27"/>
                      <a:pt x="85" y="28"/>
                      <a:pt x="83" y="28"/>
                    </a:cubicBezTo>
                    <a:cubicBezTo>
                      <a:pt x="81" y="29"/>
                      <a:pt x="79" y="29"/>
                      <a:pt x="78" y="29"/>
                    </a:cubicBezTo>
                    <a:cubicBezTo>
                      <a:pt x="76" y="29"/>
                      <a:pt x="74" y="29"/>
                      <a:pt x="72" y="29"/>
                    </a:cubicBezTo>
                    <a:cubicBezTo>
                      <a:pt x="70" y="29"/>
                      <a:pt x="69" y="29"/>
                      <a:pt x="67" y="29"/>
                    </a:cubicBezTo>
                    <a:cubicBezTo>
                      <a:pt x="64" y="29"/>
                      <a:pt x="64" y="29"/>
                      <a:pt x="64" y="29"/>
                    </a:cubicBezTo>
                    <a:cubicBezTo>
                      <a:pt x="61" y="28"/>
                      <a:pt x="61" y="28"/>
                      <a:pt x="61" y="28"/>
                    </a:cubicBezTo>
                    <a:cubicBezTo>
                      <a:pt x="60" y="28"/>
                      <a:pt x="58" y="27"/>
                      <a:pt x="56" y="27"/>
                    </a:cubicBezTo>
                    <a:cubicBezTo>
                      <a:pt x="54" y="26"/>
                      <a:pt x="53" y="26"/>
                      <a:pt x="51" y="25"/>
                    </a:cubicBezTo>
                    <a:cubicBezTo>
                      <a:pt x="49" y="25"/>
                      <a:pt x="47" y="24"/>
                      <a:pt x="46" y="23"/>
                    </a:cubicBezTo>
                    <a:cubicBezTo>
                      <a:pt x="44" y="22"/>
                      <a:pt x="43" y="22"/>
                      <a:pt x="41" y="21"/>
                    </a:cubicBezTo>
                    <a:cubicBezTo>
                      <a:pt x="39" y="20"/>
                      <a:pt x="38" y="19"/>
                      <a:pt x="36" y="18"/>
                    </a:cubicBezTo>
                    <a:cubicBezTo>
                      <a:pt x="35" y="17"/>
                      <a:pt x="33" y="16"/>
                      <a:pt x="32" y="14"/>
                    </a:cubicBezTo>
                    <a:cubicBezTo>
                      <a:pt x="30" y="13"/>
                      <a:pt x="30" y="13"/>
                      <a:pt x="30" y="13"/>
                    </a:cubicBezTo>
                    <a:cubicBezTo>
                      <a:pt x="28" y="11"/>
                      <a:pt x="28" y="11"/>
                      <a:pt x="28" y="11"/>
                    </a:cubicBezTo>
                    <a:cubicBezTo>
                      <a:pt x="27" y="9"/>
                      <a:pt x="26" y="8"/>
                      <a:pt x="25" y="6"/>
                    </a:cubicBezTo>
                    <a:cubicBezTo>
                      <a:pt x="23" y="5"/>
                      <a:pt x="23" y="3"/>
                      <a:pt x="22" y="1"/>
                    </a:cubicBezTo>
                    <a:cubicBezTo>
                      <a:pt x="23" y="1"/>
                      <a:pt x="23" y="1"/>
                      <a:pt x="23" y="1"/>
                    </a:cubicBezTo>
                    <a:cubicBezTo>
                      <a:pt x="22" y="13"/>
                      <a:pt x="22" y="24"/>
                      <a:pt x="22" y="35"/>
                    </a:cubicBezTo>
                    <a:cubicBezTo>
                      <a:pt x="21" y="70"/>
                      <a:pt x="21" y="70"/>
                      <a:pt x="21" y="70"/>
                    </a:cubicBezTo>
                    <a:cubicBezTo>
                      <a:pt x="21" y="87"/>
                      <a:pt x="21" y="87"/>
                      <a:pt x="21" y="87"/>
                    </a:cubicBezTo>
                    <a:cubicBezTo>
                      <a:pt x="21" y="93"/>
                      <a:pt x="21" y="98"/>
                      <a:pt x="21" y="104"/>
                    </a:cubicBezTo>
                    <a:cubicBezTo>
                      <a:pt x="20" y="113"/>
                      <a:pt x="20" y="113"/>
                      <a:pt x="20" y="113"/>
                    </a:cubicBezTo>
                    <a:cubicBezTo>
                      <a:pt x="20" y="121"/>
                      <a:pt x="20" y="121"/>
                      <a:pt x="20" y="121"/>
                    </a:cubicBezTo>
                    <a:cubicBezTo>
                      <a:pt x="19" y="124"/>
                      <a:pt x="19" y="127"/>
                      <a:pt x="19" y="130"/>
                    </a:cubicBezTo>
                    <a:cubicBezTo>
                      <a:pt x="18" y="138"/>
                      <a:pt x="18" y="138"/>
                      <a:pt x="18" y="138"/>
                    </a:cubicBezTo>
                    <a:cubicBezTo>
                      <a:pt x="17" y="138"/>
                      <a:pt x="17" y="138"/>
                      <a:pt x="17" y="138"/>
                    </a:cubicBezTo>
                    <a:cubicBezTo>
                      <a:pt x="28" y="136"/>
                      <a:pt x="28" y="136"/>
                      <a:pt x="28" y="136"/>
                    </a:cubicBezTo>
                    <a:cubicBezTo>
                      <a:pt x="32" y="135"/>
                      <a:pt x="35" y="135"/>
                      <a:pt x="39" y="134"/>
                    </a:cubicBezTo>
                    <a:cubicBezTo>
                      <a:pt x="42" y="134"/>
                      <a:pt x="46" y="134"/>
                      <a:pt x="50" y="133"/>
                    </a:cubicBezTo>
                    <a:cubicBezTo>
                      <a:pt x="60" y="133"/>
                      <a:pt x="60" y="133"/>
                      <a:pt x="60" y="133"/>
                    </a:cubicBezTo>
                    <a:cubicBezTo>
                      <a:pt x="66" y="132"/>
                      <a:pt x="66" y="132"/>
                      <a:pt x="66" y="132"/>
                    </a:cubicBezTo>
                    <a:cubicBezTo>
                      <a:pt x="71" y="131"/>
                      <a:pt x="71" y="131"/>
                      <a:pt x="71" y="131"/>
                    </a:cubicBezTo>
                    <a:cubicBezTo>
                      <a:pt x="74" y="131"/>
                      <a:pt x="74" y="131"/>
                      <a:pt x="74" y="131"/>
                    </a:cubicBezTo>
                    <a:cubicBezTo>
                      <a:pt x="75" y="131"/>
                      <a:pt x="75" y="131"/>
                      <a:pt x="76" y="130"/>
                    </a:cubicBezTo>
                    <a:cubicBezTo>
                      <a:pt x="82" y="129"/>
                      <a:pt x="82" y="129"/>
                      <a:pt x="82" y="129"/>
                    </a:cubicBezTo>
                    <a:cubicBezTo>
                      <a:pt x="83" y="128"/>
                      <a:pt x="85" y="128"/>
                      <a:pt x="87" y="127"/>
                    </a:cubicBezTo>
                    <a:cubicBezTo>
                      <a:pt x="88" y="126"/>
                      <a:pt x="90" y="126"/>
                      <a:pt x="91" y="125"/>
                    </a:cubicBezTo>
                    <a:cubicBezTo>
                      <a:pt x="101" y="119"/>
                      <a:pt x="101" y="119"/>
                      <a:pt x="101" y="119"/>
                    </a:cubicBezTo>
                    <a:cubicBezTo>
                      <a:pt x="101" y="119"/>
                      <a:pt x="101" y="119"/>
                      <a:pt x="101" y="119"/>
                    </a:cubicBezTo>
                    <a:cubicBezTo>
                      <a:pt x="102" y="119"/>
                      <a:pt x="102" y="119"/>
                      <a:pt x="102" y="119"/>
                    </a:cubicBezTo>
                    <a:cubicBezTo>
                      <a:pt x="102" y="120"/>
                      <a:pt x="103" y="122"/>
                      <a:pt x="104" y="123"/>
                    </a:cubicBezTo>
                    <a:cubicBezTo>
                      <a:pt x="104" y="124"/>
                      <a:pt x="105" y="125"/>
                      <a:pt x="106" y="125"/>
                    </a:cubicBezTo>
                    <a:cubicBezTo>
                      <a:pt x="107" y="126"/>
                      <a:pt x="108" y="127"/>
                      <a:pt x="109" y="126"/>
                    </a:cubicBezTo>
                    <a:cubicBezTo>
                      <a:pt x="111" y="126"/>
                      <a:pt x="111" y="125"/>
                      <a:pt x="112" y="124"/>
                    </a:cubicBezTo>
                    <a:cubicBezTo>
                      <a:pt x="113" y="122"/>
                      <a:pt x="114" y="119"/>
                      <a:pt x="114" y="116"/>
                    </a:cubicBezTo>
                    <a:cubicBezTo>
                      <a:pt x="115" y="114"/>
                      <a:pt x="115" y="111"/>
                      <a:pt x="115" y="108"/>
                    </a:cubicBezTo>
                    <a:cubicBezTo>
                      <a:pt x="114" y="97"/>
                      <a:pt x="110" y="87"/>
                      <a:pt x="105" y="78"/>
                    </a:cubicBezTo>
                    <a:cubicBezTo>
                      <a:pt x="104" y="77"/>
                      <a:pt x="104" y="77"/>
                      <a:pt x="104" y="77"/>
                    </a:cubicBezTo>
                    <a:cubicBezTo>
                      <a:pt x="105" y="77"/>
                      <a:pt x="105" y="77"/>
                      <a:pt x="105" y="77"/>
                    </a:cubicBezTo>
                    <a:cubicBezTo>
                      <a:pt x="111" y="78"/>
                      <a:pt x="111" y="78"/>
                      <a:pt x="111" y="78"/>
                    </a:cubicBezTo>
                    <a:cubicBezTo>
                      <a:pt x="117" y="80"/>
                      <a:pt x="117" y="80"/>
                      <a:pt x="117" y="80"/>
                    </a:cubicBezTo>
                    <a:cubicBezTo>
                      <a:pt x="123" y="82"/>
                      <a:pt x="123" y="82"/>
                      <a:pt x="123" y="82"/>
                    </a:cubicBezTo>
                    <a:cubicBezTo>
                      <a:pt x="129" y="84"/>
                      <a:pt x="129" y="84"/>
                      <a:pt x="129" y="84"/>
                    </a:cubicBezTo>
                    <a:cubicBezTo>
                      <a:pt x="131" y="85"/>
                      <a:pt x="132" y="86"/>
                      <a:pt x="134" y="87"/>
                    </a:cubicBezTo>
                    <a:cubicBezTo>
                      <a:pt x="136" y="88"/>
                      <a:pt x="138" y="89"/>
                      <a:pt x="140" y="90"/>
                    </a:cubicBezTo>
                    <a:cubicBezTo>
                      <a:pt x="143" y="92"/>
                      <a:pt x="147" y="94"/>
                      <a:pt x="151" y="96"/>
                    </a:cubicBezTo>
                    <a:cubicBezTo>
                      <a:pt x="158" y="100"/>
                      <a:pt x="165" y="104"/>
                      <a:pt x="172" y="108"/>
                    </a:cubicBezTo>
                    <a:cubicBezTo>
                      <a:pt x="174" y="109"/>
                      <a:pt x="176" y="111"/>
                      <a:pt x="177" y="111"/>
                    </a:cubicBezTo>
                    <a:cubicBezTo>
                      <a:pt x="179" y="112"/>
                      <a:pt x="181" y="113"/>
                      <a:pt x="183" y="114"/>
                    </a:cubicBezTo>
                    <a:cubicBezTo>
                      <a:pt x="185" y="115"/>
                      <a:pt x="187" y="116"/>
                      <a:pt x="189" y="116"/>
                    </a:cubicBezTo>
                    <a:cubicBezTo>
                      <a:pt x="191" y="117"/>
                      <a:pt x="193" y="117"/>
                      <a:pt x="194" y="118"/>
                    </a:cubicBezTo>
                    <a:cubicBezTo>
                      <a:pt x="195" y="118"/>
                      <a:pt x="195" y="118"/>
                      <a:pt x="195" y="118"/>
                    </a:cubicBezTo>
                    <a:cubicBezTo>
                      <a:pt x="195" y="118"/>
                      <a:pt x="195" y="118"/>
                      <a:pt x="195" y="118"/>
                    </a:cubicBezTo>
                    <a:cubicBezTo>
                      <a:pt x="196" y="120"/>
                      <a:pt x="196" y="122"/>
                      <a:pt x="197" y="123"/>
                    </a:cubicBezTo>
                    <a:cubicBezTo>
                      <a:pt x="198" y="125"/>
                      <a:pt x="198" y="127"/>
                      <a:pt x="199" y="129"/>
                    </a:cubicBezTo>
                    <a:cubicBezTo>
                      <a:pt x="199" y="130"/>
                      <a:pt x="199" y="132"/>
                      <a:pt x="200" y="134"/>
                    </a:cubicBezTo>
                    <a:cubicBezTo>
                      <a:pt x="200" y="136"/>
                      <a:pt x="200" y="138"/>
                      <a:pt x="200" y="139"/>
                    </a:cubicBezTo>
                    <a:cubicBezTo>
                      <a:pt x="200" y="141"/>
                      <a:pt x="201" y="143"/>
                      <a:pt x="201" y="145"/>
                    </a:cubicBezTo>
                    <a:cubicBezTo>
                      <a:pt x="201" y="150"/>
                      <a:pt x="201" y="150"/>
                      <a:pt x="201" y="150"/>
                    </a:cubicBezTo>
                    <a:cubicBezTo>
                      <a:pt x="200" y="156"/>
                      <a:pt x="200" y="156"/>
                      <a:pt x="200" y="156"/>
                    </a:cubicBezTo>
                    <a:cubicBezTo>
                      <a:pt x="200" y="161"/>
                      <a:pt x="200" y="161"/>
                      <a:pt x="200" y="161"/>
                    </a:cubicBezTo>
                    <a:cubicBezTo>
                      <a:pt x="200" y="163"/>
                      <a:pt x="199" y="165"/>
                      <a:pt x="199" y="167"/>
                    </a:cubicBezTo>
                    <a:cubicBezTo>
                      <a:pt x="199" y="168"/>
                      <a:pt x="199" y="170"/>
                      <a:pt x="198" y="172"/>
                    </a:cubicBezTo>
                    <a:cubicBezTo>
                      <a:pt x="198" y="174"/>
                      <a:pt x="197" y="175"/>
                      <a:pt x="197" y="177"/>
                    </a:cubicBezTo>
                    <a:cubicBezTo>
                      <a:pt x="197" y="179"/>
                      <a:pt x="196" y="181"/>
                      <a:pt x="196" y="182"/>
                    </a:cubicBezTo>
                    <a:cubicBezTo>
                      <a:pt x="195" y="184"/>
                      <a:pt x="194" y="186"/>
                      <a:pt x="194" y="188"/>
                    </a:cubicBezTo>
                    <a:cubicBezTo>
                      <a:pt x="193" y="189"/>
                      <a:pt x="192" y="191"/>
                      <a:pt x="192" y="193"/>
                    </a:cubicBezTo>
                    <a:cubicBezTo>
                      <a:pt x="191" y="194"/>
                      <a:pt x="190" y="196"/>
                      <a:pt x="189" y="197"/>
                    </a:cubicBezTo>
                    <a:cubicBezTo>
                      <a:pt x="188" y="199"/>
                      <a:pt x="187" y="200"/>
                      <a:pt x="186" y="202"/>
                    </a:cubicBezTo>
                    <a:cubicBezTo>
                      <a:pt x="186" y="202"/>
                      <a:pt x="186" y="202"/>
                      <a:pt x="186" y="202"/>
                    </a:cubicBezTo>
                    <a:cubicBezTo>
                      <a:pt x="186" y="202"/>
                      <a:pt x="186" y="202"/>
                      <a:pt x="186" y="202"/>
                    </a:cubicBezTo>
                    <a:cubicBezTo>
                      <a:pt x="179" y="204"/>
                      <a:pt x="179" y="204"/>
                      <a:pt x="179" y="204"/>
                    </a:cubicBezTo>
                    <a:cubicBezTo>
                      <a:pt x="177" y="204"/>
                      <a:pt x="174" y="204"/>
                      <a:pt x="172" y="204"/>
                    </a:cubicBezTo>
                    <a:cubicBezTo>
                      <a:pt x="170" y="204"/>
                      <a:pt x="168" y="204"/>
                      <a:pt x="165" y="204"/>
                    </a:cubicBezTo>
                    <a:cubicBezTo>
                      <a:pt x="163" y="204"/>
                      <a:pt x="161" y="204"/>
                      <a:pt x="158" y="203"/>
                    </a:cubicBezTo>
                    <a:cubicBezTo>
                      <a:pt x="152" y="202"/>
                      <a:pt x="152" y="202"/>
                      <a:pt x="152" y="202"/>
                    </a:cubicBezTo>
                    <a:cubicBezTo>
                      <a:pt x="145" y="200"/>
                      <a:pt x="145" y="200"/>
                      <a:pt x="145" y="200"/>
                    </a:cubicBezTo>
                    <a:cubicBezTo>
                      <a:pt x="132" y="196"/>
                      <a:pt x="132" y="196"/>
                      <a:pt x="132" y="196"/>
                    </a:cubicBezTo>
                    <a:cubicBezTo>
                      <a:pt x="125" y="194"/>
                      <a:pt x="125" y="194"/>
                      <a:pt x="125" y="194"/>
                    </a:cubicBezTo>
                    <a:cubicBezTo>
                      <a:pt x="119" y="193"/>
                      <a:pt x="119" y="193"/>
                      <a:pt x="119" y="193"/>
                    </a:cubicBezTo>
                    <a:cubicBezTo>
                      <a:pt x="116" y="193"/>
                      <a:pt x="114" y="193"/>
                      <a:pt x="112" y="192"/>
                    </a:cubicBezTo>
                    <a:cubicBezTo>
                      <a:pt x="110" y="192"/>
                      <a:pt x="107" y="192"/>
                      <a:pt x="105" y="193"/>
                    </a:cubicBezTo>
                    <a:cubicBezTo>
                      <a:pt x="103" y="193"/>
                      <a:pt x="101" y="193"/>
                      <a:pt x="99" y="194"/>
                    </a:cubicBezTo>
                    <a:cubicBezTo>
                      <a:pt x="95" y="195"/>
                      <a:pt x="95" y="195"/>
                      <a:pt x="95" y="195"/>
                    </a:cubicBezTo>
                    <a:cubicBezTo>
                      <a:pt x="94" y="195"/>
                      <a:pt x="93" y="195"/>
                      <a:pt x="92" y="196"/>
                    </a:cubicBezTo>
                    <a:cubicBezTo>
                      <a:pt x="90" y="197"/>
                      <a:pt x="88" y="198"/>
                      <a:pt x="86" y="199"/>
                    </a:cubicBezTo>
                    <a:cubicBezTo>
                      <a:pt x="81" y="203"/>
                      <a:pt x="81" y="203"/>
                      <a:pt x="81" y="203"/>
                    </a:cubicBezTo>
                    <a:cubicBezTo>
                      <a:pt x="80" y="204"/>
                      <a:pt x="80" y="204"/>
                      <a:pt x="80" y="204"/>
                    </a:cubicBezTo>
                    <a:cubicBezTo>
                      <a:pt x="80" y="203"/>
                      <a:pt x="80" y="203"/>
                      <a:pt x="80" y="203"/>
                    </a:cubicBezTo>
                    <a:cubicBezTo>
                      <a:pt x="79" y="200"/>
                      <a:pt x="77" y="196"/>
                      <a:pt x="75" y="194"/>
                    </a:cubicBezTo>
                    <a:cubicBezTo>
                      <a:pt x="74" y="192"/>
                      <a:pt x="73" y="192"/>
                      <a:pt x="72" y="192"/>
                    </a:cubicBezTo>
                    <a:cubicBezTo>
                      <a:pt x="70" y="193"/>
                      <a:pt x="69" y="194"/>
                      <a:pt x="68" y="195"/>
                    </a:cubicBezTo>
                    <a:cubicBezTo>
                      <a:pt x="63" y="201"/>
                      <a:pt x="60" y="207"/>
                      <a:pt x="56" y="213"/>
                    </a:cubicBezTo>
                    <a:cubicBezTo>
                      <a:pt x="56" y="213"/>
                      <a:pt x="56" y="213"/>
                      <a:pt x="56" y="213"/>
                    </a:cubicBezTo>
                    <a:cubicBezTo>
                      <a:pt x="56" y="214"/>
                      <a:pt x="56" y="214"/>
                      <a:pt x="56" y="214"/>
                    </a:cubicBezTo>
                    <a:cubicBezTo>
                      <a:pt x="38" y="221"/>
                      <a:pt x="38" y="221"/>
                      <a:pt x="38" y="221"/>
                    </a:cubicBezTo>
                    <a:cubicBezTo>
                      <a:pt x="29" y="224"/>
                      <a:pt x="29" y="224"/>
                      <a:pt x="29" y="224"/>
                    </a:cubicBezTo>
                    <a:cubicBezTo>
                      <a:pt x="28" y="225"/>
                      <a:pt x="26" y="226"/>
                      <a:pt x="25" y="226"/>
                    </a:cubicBezTo>
                    <a:cubicBezTo>
                      <a:pt x="24" y="227"/>
                      <a:pt x="24" y="227"/>
                      <a:pt x="23" y="228"/>
                    </a:cubicBezTo>
                    <a:cubicBezTo>
                      <a:pt x="23" y="228"/>
                      <a:pt x="23" y="229"/>
                      <a:pt x="23" y="229"/>
                    </a:cubicBezTo>
                    <a:cubicBezTo>
                      <a:pt x="23" y="230"/>
                      <a:pt x="23" y="230"/>
                      <a:pt x="23" y="230"/>
                    </a:cubicBezTo>
                    <a:cubicBezTo>
                      <a:pt x="23" y="230"/>
                      <a:pt x="23" y="230"/>
                      <a:pt x="23" y="230"/>
                    </a:cubicBezTo>
                    <a:cubicBezTo>
                      <a:pt x="15" y="263"/>
                      <a:pt x="15" y="263"/>
                      <a:pt x="15" y="263"/>
                    </a:cubicBezTo>
                    <a:cubicBezTo>
                      <a:pt x="14" y="267"/>
                      <a:pt x="14" y="267"/>
                      <a:pt x="14" y="267"/>
                    </a:cubicBezTo>
                    <a:cubicBezTo>
                      <a:pt x="13" y="272"/>
                      <a:pt x="13" y="272"/>
                      <a:pt x="13" y="272"/>
                    </a:cubicBezTo>
                    <a:cubicBezTo>
                      <a:pt x="12" y="280"/>
                      <a:pt x="12" y="280"/>
                      <a:pt x="12" y="280"/>
                    </a:cubicBezTo>
                    <a:cubicBezTo>
                      <a:pt x="9" y="297"/>
                      <a:pt x="9" y="297"/>
                      <a:pt x="9" y="297"/>
                    </a:cubicBezTo>
                    <a:cubicBezTo>
                      <a:pt x="8" y="303"/>
                      <a:pt x="7" y="308"/>
                      <a:pt x="6" y="314"/>
                    </a:cubicBezTo>
                    <a:cubicBezTo>
                      <a:pt x="4" y="331"/>
                      <a:pt x="4" y="331"/>
                      <a:pt x="4" y="331"/>
                    </a:cubicBezTo>
                    <a:cubicBezTo>
                      <a:pt x="4" y="334"/>
                      <a:pt x="4" y="337"/>
                      <a:pt x="4" y="340"/>
                    </a:cubicBezTo>
                    <a:cubicBezTo>
                      <a:pt x="3" y="348"/>
                      <a:pt x="3" y="348"/>
                      <a:pt x="3" y="348"/>
                    </a:cubicBezTo>
                    <a:cubicBezTo>
                      <a:pt x="2" y="366"/>
                      <a:pt x="2" y="366"/>
                      <a:pt x="2" y="366"/>
                    </a:cubicBezTo>
                    <a:cubicBezTo>
                      <a:pt x="2" y="371"/>
                      <a:pt x="1" y="377"/>
                      <a:pt x="1" y="383"/>
                    </a:cubicBezTo>
                    <a:cubicBezTo>
                      <a:pt x="1" y="400"/>
                      <a:pt x="1" y="400"/>
                      <a:pt x="1" y="400"/>
                    </a:cubicBezTo>
                    <a:cubicBezTo>
                      <a:pt x="1" y="435"/>
                      <a:pt x="1" y="435"/>
                      <a:pt x="1" y="435"/>
                    </a:cubicBezTo>
                    <a:cubicBezTo>
                      <a:pt x="1" y="458"/>
                      <a:pt x="1" y="481"/>
                      <a:pt x="1" y="504"/>
                    </a:cubicBezTo>
                    <a:cubicBezTo>
                      <a:pt x="0" y="503"/>
                      <a:pt x="0" y="503"/>
                      <a:pt x="0" y="503"/>
                    </a:cubicBezTo>
                    <a:cubicBezTo>
                      <a:pt x="33" y="499"/>
                      <a:pt x="33" y="499"/>
                      <a:pt x="33" y="499"/>
                    </a:cubicBezTo>
                    <a:cubicBezTo>
                      <a:pt x="38" y="498"/>
                      <a:pt x="43" y="498"/>
                      <a:pt x="49" y="497"/>
                    </a:cubicBezTo>
                    <a:cubicBezTo>
                      <a:pt x="65" y="496"/>
                      <a:pt x="65" y="496"/>
                      <a:pt x="65" y="496"/>
                    </a:cubicBezTo>
                    <a:cubicBezTo>
                      <a:pt x="75" y="495"/>
                      <a:pt x="86" y="494"/>
                      <a:pt x="97" y="493"/>
                    </a:cubicBezTo>
                    <a:cubicBezTo>
                      <a:pt x="129" y="490"/>
                      <a:pt x="129" y="490"/>
                      <a:pt x="129" y="490"/>
                    </a:cubicBezTo>
                    <a:cubicBezTo>
                      <a:pt x="134" y="490"/>
                      <a:pt x="140" y="489"/>
                      <a:pt x="145" y="488"/>
                    </a:cubicBezTo>
                    <a:cubicBezTo>
                      <a:pt x="161" y="486"/>
                      <a:pt x="161" y="486"/>
                      <a:pt x="161" y="486"/>
                    </a:cubicBezTo>
                    <a:cubicBezTo>
                      <a:pt x="177" y="484"/>
                      <a:pt x="177" y="484"/>
                      <a:pt x="177" y="484"/>
                    </a:cubicBezTo>
                    <a:cubicBezTo>
                      <a:pt x="182" y="483"/>
                      <a:pt x="188" y="482"/>
                      <a:pt x="193" y="481"/>
                    </a:cubicBezTo>
                    <a:cubicBezTo>
                      <a:pt x="209" y="477"/>
                      <a:pt x="209" y="477"/>
                      <a:pt x="209" y="477"/>
                    </a:cubicBezTo>
                    <a:cubicBezTo>
                      <a:pt x="214" y="476"/>
                      <a:pt x="219" y="475"/>
                      <a:pt x="224" y="474"/>
                    </a:cubicBezTo>
                    <a:cubicBezTo>
                      <a:pt x="255" y="464"/>
                      <a:pt x="255" y="464"/>
                      <a:pt x="255" y="464"/>
                    </a:cubicBezTo>
                    <a:cubicBezTo>
                      <a:pt x="255" y="465"/>
                      <a:pt x="255" y="465"/>
                      <a:pt x="255" y="465"/>
                    </a:cubicBezTo>
                    <a:cubicBezTo>
                      <a:pt x="253" y="456"/>
                      <a:pt x="253" y="456"/>
                      <a:pt x="253" y="456"/>
                    </a:cubicBezTo>
                    <a:cubicBezTo>
                      <a:pt x="253" y="454"/>
                      <a:pt x="252" y="453"/>
                      <a:pt x="252" y="451"/>
                    </a:cubicBezTo>
                    <a:cubicBezTo>
                      <a:pt x="251" y="446"/>
                      <a:pt x="251" y="446"/>
                      <a:pt x="251" y="446"/>
                    </a:cubicBezTo>
                    <a:cubicBezTo>
                      <a:pt x="251" y="443"/>
                      <a:pt x="251" y="440"/>
                      <a:pt x="250" y="437"/>
                    </a:cubicBezTo>
                    <a:cubicBezTo>
                      <a:pt x="250" y="434"/>
                      <a:pt x="250" y="431"/>
                      <a:pt x="250" y="428"/>
                    </a:cubicBezTo>
                    <a:cubicBezTo>
                      <a:pt x="250" y="424"/>
                      <a:pt x="250" y="421"/>
                      <a:pt x="250" y="418"/>
                    </a:cubicBezTo>
                    <a:cubicBezTo>
                      <a:pt x="250" y="415"/>
                      <a:pt x="250" y="412"/>
                      <a:pt x="250" y="409"/>
                    </a:cubicBezTo>
                    <a:cubicBezTo>
                      <a:pt x="250" y="406"/>
                      <a:pt x="251" y="402"/>
                      <a:pt x="251" y="399"/>
                    </a:cubicBezTo>
                    <a:cubicBezTo>
                      <a:pt x="252" y="398"/>
                      <a:pt x="252" y="396"/>
                      <a:pt x="252" y="395"/>
                    </a:cubicBezTo>
                    <a:cubicBezTo>
                      <a:pt x="253" y="390"/>
                      <a:pt x="253" y="390"/>
                      <a:pt x="253" y="390"/>
                    </a:cubicBezTo>
                    <a:cubicBezTo>
                      <a:pt x="253" y="390"/>
                      <a:pt x="253" y="390"/>
                      <a:pt x="253" y="390"/>
                    </a:cubicBezTo>
                    <a:cubicBezTo>
                      <a:pt x="240" y="380"/>
                      <a:pt x="226" y="371"/>
                      <a:pt x="211" y="365"/>
                    </a:cubicBezTo>
                    <a:cubicBezTo>
                      <a:pt x="203" y="362"/>
                      <a:pt x="195" y="360"/>
                      <a:pt x="187" y="360"/>
                    </a:cubicBezTo>
                    <a:cubicBezTo>
                      <a:pt x="183" y="360"/>
                      <a:pt x="179" y="360"/>
                      <a:pt x="176" y="362"/>
                    </a:cubicBezTo>
                    <a:cubicBezTo>
                      <a:pt x="174" y="363"/>
                      <a:pt x="172" y="365"/>
                      <a:pt x="171" y="366"/>
                    </a:cubicBezTo>
                    <a:cubicBezTo>
                      <a:pt x="170" y="368"/>
                      <a:pt x="169" y="370"/>
                      <a:pt x="169" y="372"/>
                    </a:cubicBezTo>
                    <a:cubicBezTo>
                      <a:pt x="169" y="372"/>
                      <a:pt x="169" y="372"/>
                      <a:pt x="169" y="372"/>
                    </a:cubicBezTo>
                    <a:cubicBezTo>
                      <a:pt x="168" y="372"/>
                      <a:pt x="168" y="372"/>
                      <a:pt x="168" y="372"/>
                    </a:cubicBezTo>
                    <a:cubicBezTo>
                      <a:pt x="166" y="373"/>
                      <a:pt x="163" y="374"/>
                      <a:pt x="161" y="375"/>
                    </a:cubicBezTo>
                    <a:cubicBezTo>
                      <a:pt x="158" y="375"/>
                      <a:pt x="156" y="376"/>
                      <a:pt x="153" y="376"/>
                    </a:cubicBezTo>
                    <a:cubicBezTo>
                      <a:pt x="152" y="376"/>
                      <a:pt x="150" y="376"/>
                      <a:pt x="149" y="375"/>
                    </a:cubicBezTo>
                    <a:cubicBezTo>
                      <a:pt x="148" y="375"/>
                      <a:pt x="148" y="375"/>
                      <a:pt x="147" y="375"/>
                    </a:cubicBezTo>
                    <a:cubicBezTo>
                      <a:pt x="147" y="375"/>
                      <a:pt x="146" y="374"/>
                      <a:pt x="146" y="374"/>
                    </a:cubicBezTo>
                    <a:cubicBezTo>
                      <a:pt x="146" y="374"/>
                      <a:pt x="146" y="375"/>
                      <a:pt x="146" y="375"/>
                    </a:cubicBezTo>
                    <a:cubicBezTo>
                      <a:pt x="146" y="378"/>
                      <a:pt x="146" y="381"/>
                      <a:pt x="146" y="383"/>
                    </a:cubicBezTo>
                    <a:cubicBezTo>
                      <a:pt x="146" y="384"/>
                      <a:pt x="146" y="384"/>
                      <a:pt x="146" y="384"/>
                    </a:cubicBezTo>
                    <a:cubicBezTo>
                      <a:pt x="146" y="384"/>
                      <a:pt x="146" y="384"/>
                      <a:pt x="146" y="384"/>
                    </a:cubicBezTo>
                    <a:cubicBezTo>
                      <a:pt x="142" y="386"/>
                      <a:pt x="142" y="386"/>
                      <a:pt x="142" y="386"/>
                    </a:cubicBezTo>
                    <a:cubicBezTo>
                      <a:pt x="141" y="387"/>
                      <a:pt x="140" y="388"/>
                      <a:pt x="139" y="389"/>
                    </a:cubicBezTo>
                    <a:cubicBezTo>
                      <a:pt x="135" y="391"/>
                      <a:pt x="135" y="391"/>
                      <a:pt x="135" y="391"/>
                    </a:cubicBezTo>
                    <a:cubicBezTo>
                      <a:pt x="133" y="392"/>
                      <a:pt x="132" y="392"/>
                      <a:pt x="130" y="393"/>
                    </a:cubicBezTo>
                    <a:cubicBezTo>
                      <a:pt x="129" y="393"/>
                      <a:pt x="128" y="394"/>
                      <a:pt x="126" y="394"/>
                    </a:cubicBezTo>
                    <a:cubicBezTo>
                      <a:pt x="125" y="395"/>
                      <a:pt x="123" y="395"/>
                      <a:pt x="122" y="396"/>
                    </a:cubicBezTo>
                    <a:cubicBezTo>
                      <a:pt x="118" y="397"/>
                      <a:pt x="118" y="397"/>
                      <a:pt x="118" y="397"/>
                    </a:cubicBezTo>
                    <a:cubicBezTo>
                      <a:pt x="113" y="398"/>
                      <a:pt x="113" y="398"/>
                      <a:pt x="113" y="398"/>
                    </a:cubicBezTo>
                    <a:cubicBezTo>
                      <a:pt x="110" y="398"/>
                      <a:pt x="107" y="398"/>
                      <a:pt x="104" y="398"/>
                    </a:cubicBezTo>
                    <a:cubicBezTo>
                      <a:pt x="101" y="399"/>
                      <a:pt x="98" y="399"/>
                      <a:pt x="95" y="399"/>
                    </a:cubicBezTo>
                    <a:cubicBezTo>
                      <a:pt x="94" y="399"/>
                      <a:pt x="92" y="400"/>
                      <a:pt x="91" y="400"/>
                    </a:cubicBezTo>
                    <a:cubicBezTo>
                      <a:pt x="90" y="400"/>
                      <a:pt x="89" y="400"/>
                      <a:pt x="89" y="401"/>
                    </a:cubicBezTo>
                    <a:cubicBezTo>
                      <a:pt x="88" y="401"/>
                      <a:pt x="87" y="401"/>
                      <a:pt x="87" y="402"/>
                    </a:cubicBezTo>
                    <a:cubicBezTo>
                      <a:pt x="85" y="403"/>
                      <a:pt x="85" y="403"/>
                      <a:pt x="85" y="403"/>
                    </a:cubicBezTo>
                    <a:cubicBezTo>
                      <a:pt x="85" y="404"/>
                      <a:pt x="84" y="405"/>
                      <a:pt x="84" y="405"/>
                    </a:cubicBezTo>
                    <a:cubicBezTo>
                      <a:pt x="83" y="406"/>
                      <a:pt x="83" y="407"/>
                      <a:pt x="83" y="407"/>
                    </a:cubicBezTo>
                    <a:cubicBezTo>
                      <a:pt x="82" y="410"/>
                      <a:pt x="82" y="410"/>
                      <a:pt x="82" y="410"/>
                    </a:cubicBezTo>
                    <a:cubicBezTo>
                      <a:pt x="82" y="410"/>
                      <a:pt x="82" y="410"/>
                      <a:pt x="82" y="410"/>
                    </a:cubicBezTo>
                    <a:cubicBezTo>
                      <a:pt x="82" y="410"/>
                      <a:pt x="82" y="410"/>
                      <a:pt x="82" y="410"/>
                    </a:cubicBezTo>
                    <a:cubicBezTo>
                      <a:pt x="78" y="400"/>
                      <a:pt x="75" y="390"/>
                      <a:pt x="73" y="379"/>
                    </a:cubicBezTo>
                    <a:cubicBezTo>
                      <a:pt x="71" y="369"/>
                      <a:pt x="70" y="358"/>
                      <a:pt x="70" y="348"/>
                    </a:cubicBezTo>
                    <a:cubicBezTo>
                      <a:pt x="70" y="337"/>
                      <a:pt x="72" y="326"/>
                      <a:pt x="74" y="316"/>
                    </a:cubicBezTo>
                    <a:cubicBezTo>
                      <a:pt x="76" y="311"/>
                      <a:pt x="77" y="306"/>
                      <a:pt x="80" y="301"/>
                    </a:cubicBezTo>
                    <a:cubicBezTo>
                      <a:pt x="81" y="299"/>
                      <a:pt x="82" y="297"/>
                      <a:pt x="84" y="295"/>
                    </a:cubicBezTo>
                    <a:cubicBezTo>
                      <a:pt x="85" y="293"/>
                      <a:pt x="87" y="291"/>
                      <a:pt x="89" y="289"/>
                    </a:cubicBezTo>
                    <a:cubicBezTo>
                      <a:pt x="89" y="289"/>
                      <a:pt x="89" y="289"/>
                      <a:pt x="89" y="289"/>
                    </a:cubicBezTo>
                    <a:cubicBezTo>
                      <a:pt x="89" y="289"/>
                      <a:pt x="89" y="289"/>
                      <a:pt x="89" y="289"/>
                    </a:cubicBezTo>
                    <a:cubicBezTo>
                      <a:pt x="95" y="288"/>
                      <a:pt x="95" y="288"/>
                      <a:pt x="95" y="288"/>
                    </a:cubicBezTo>
                    <a:cubicBezTo>
                      <a:pt x="97" y="287"/>
                      <a:pt x="99" y="287"/>
                      <a:pt x="101" y="287"/>
                    </a:cubicBezTo>
                    <a:cubicBezTo>
                      <a:pt x="103" y="287"/>
                      <a:pt x="105" y="287"/>
                      <a:pt x="107" y="288"/>
                    </a:cubicBezTo>
                    <a:cubicBezTo>
                      <a:pt x="109" y="288"/>
                      <a:pt x="111" y="288"/>
                      <a:pt x="113" y="289"/>
                    </a:cubicBezTo>
                    <a:cubicBezTo>
                      <a:pt x="115" y="289"/>
                      <a:pt x="117" y="290"/>
                      <a:pt x="119" y="290"/>
                    </a:cubicBezTo>
                    <a:cubicBezTo>
                      <a:pt x="125" y="293"/>
                      <a:pt x="125" y="293"/>
                      <a:pt x="125" y="293"/>
                    </a:cubicBezTo>
                    <a:cubicBezTo>
                      <a:pt x="128" y="294"/>
                      <a:pt x="132" y="296"/>
                      <a:pt x="136" y="297"/>
                    </a:cubicBezTo>
                    <a:cubicBezTo>
                      <a:pt x="141" y="300"/>
                      <a:pt x="141" y="300"/>
                      <a:pt x="141" y="300"/>
                    </a:cubicBezTo>
                    <a:cubicBezTo>
                      <a:pt x="147" y="302"/>
                      <a:pt x="147" y="302"/>
                      <a:pt x="147" y="302"/>
                    </a:cubicBezTo>
                    <a:cubicBezTo>
                      <a:pt x="149" y="302"/>
                      <a:pt x="151" y="303"/>
                      <a:pt x="153" y="304"/>
                    </a:cubicBezTo>
                    <a:cubicBezTo>
                      <a:pt x="155" y="304"/>
                      <a:pt x="156" y="304"/>
                      <a:pt x="158" y="304"/>
                    </a:cubicBezTo>
                    <a:cubicBezTo>
                      <a:pt x="160" y="304"/>
                      <a:pt x="162" y="305"/>
                      <a:pt x="164" y="304"/>
                    </a:cubicBezTo>
                    <a:cubicBezTo>
                      <a:pt x="166" y="304"/>
                      <a:pt x="168" y="304"/>
                      <a:pt x="170" y="303"/>
                    </a:cubicBezTo>
                    <a:cubicBezTo>
                      <a:pt x="172" y="303"/>
                      <a:pt x="174" y="302"/>
                      <a:pt x="176" y="301"/>
                    </a:cubicBezTo>
                    <a:cubicBezTo>
                      <a:pt x="181" y="298"/>
                      <a:pt x="181" y="298"/>
                      <a:pt x="181" y="298"/>
                    </a:cubicBezTo>
                    <a:cubicBezTo>
                      <a:pt x="181" y="298"/>
                      <a:pt x="181" y="298"/>
                      <a:pt x="181" y="298"/>
                    </a:cubicBezTo>
                    <a:cubicBezTo>
                      <a:pt x="183" y="298"/>
                      <a:pt x="185" y="297"/>
                      <a:pt x="186" y="297"/>
                    </a:cubicBezTo>
                    <a:cubicBezTo>
                      <a:pt x="188" y="296"/>
                      <a:pt x="190" y="295"/>
                      <a:pt x="192" y="295"/>
                    </a:cubicBezTo>
                    <a:cubicBezTo>
                      <a:pt x="193" y="295"/>
                      <a:pt x="195" y="294"/>
                      <a:pt x="197" y="294"/>
                    </a:cubicBezTo>
                    <a:cubicBezTo>
                      <a:pt x="199" y="294"/>
                      <a:pt x="200" y="294"/>
                      <a:pt x="202" y="294"/>
                    </a:cubicBezTo>
                    <a:cubicBezTo>
                      <a:pt x="209" y="293"/>
                      <a:pt x="216" y="293"/>
                      <a:pt x="224" y="292"/>
                    </a:cubicBezTo>
                    <a:cubicBezTo>
                      <a:pt x="229" y="292"/>
                      <a:pt x="229" y="292"/>
                      <a:pt x="229" y="292"/>
                    </a:cubicBezTo>
                    <a:cubicBezTo>
                      <a:pt x="234" y="291"/>
                      <a:pt x="234" y="291"/>
                      <a:pt x="234" y="291"/>
                    </a:cubicBezTo>
                    <a:cubicBezTo>
                      <a:pt x="239" y="290"/>
                      <a:pt x="239" y="290"/>
                      <a:pt x="239" y="290"/>
                    </a:cubicBezTo>
                    <a:cubicBezTo>
                      <a:pt x="241" y="289"/>
                      <a:pt x="243" y="288"/>
                      <a:pt x="244" y="288"/>
                    </a:cubicBezTo>
                    <a:cubicBezTo>
                      <a:pt x="246" y="287"/>
                      <a:pt x="248" y="286"/>
                      <a:pt x="249" y="286"/>
                    </a:cubicBezTo>
                    <a:cubicBezTo>
                      <a:pt x="251" y="285"/>
                      <a:pt x="253" y="284"/>
                      <a:pt x="254" y="283"/>
                    </a:cubicBezTo>
                    <a:cubicBezTo>
                      <a:pt x="256" y="283"/>
                      <a:pt x="257" y="282"/>
                      <a:pt x="259" y="281"/>
                    </a:cubicBezTo>
                    <a:lnTo>
                      <a:pt x="264" y="2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5F7797"/>
                  </a:solidFill>
                  <a:cs typeface="+mn-ea"/>
                  <a:sym typeface="+mn-lt"/>
                </a:endParaRPr>
              </a:p>
            </p:txBody>
          </p:sp>
          <p:sp>
            <p:nvSpPr>
              <p:cNvPr id="46" name="Freeform 283"/>
              <p:cNvSpPr>
                <a:spLocks noEditPoints="1"/>
              </p:cNvSpPr>
              <p:nvPr/>
            </p:nvSpPr>
            <p:spPr bwMode="auto">
              <a:xfrm>
                <a:off x="2665413" y="5614988"/>
                <a:ext cx="887413" cy="1508125"/>
              </a:xfrm>
              <a:custGeom>
                <a:avLst/>
                <a:gdLst>
                  <a:gd name="T0" fmla="*/ 204 w 274"/>
                  <a:gd name="T1" fmla="*/ 287 h 465"/>
                  <a:gd name="T2" fmla="*/ 113 w 274"/>
                  <a:gd name="T3" fmla="*/ 269 h 465"/>
                  <a:gd name="T4" fmla="*/ 76 w 274"/>
                  <a:gd name="T5" fmla="*/ 315 h 465"/>
                  <a:gd name="T6" fmla="*/ 96 w 274"/>
                  <a:gd name="T7" fmla="*/ 372 h 465"/>
                  <a:gd name="T8" fmla="*/ 157 w 274"/>
                  <a:gd name="T9" fmla="*/ 364 h 465"/>
                  <a:gd name="T10" fmla="*/ 181 w 274"/>
                  <a:gd name="T11" fmla="*/ 350 h 465"/>
                  <a:gd name="T12" fmla="*/ 247 w 274"/>
                  <a:gd name="T13" fmla="*/ 355 h 465"/>
                  <a:gd name="T14" fmla="*/ 248 w 274"/>
                  <a:gd name="T15" fmla="*/ 390 h 465"/>
                  <a:gd name="T16" fmla="*/ 261 w 274"/>
                  <a:gd name="T17" fmla="*/ 464 h 465"/>
                  <a:gd name="T18" fmla="*/ 107 w 274"/>
                  <a:gd name="T19" fmla="*/ 461 h 465"/>
                  <a:gd name="T20" fmla="*/ 8 w 274"/>
                  <a:gd name="T21" fmla="*/ 434 h 465"/>
                  <a:gd name="T22" fmla="*/ 8 w 274"/>
                  <a:gd name="T23" fmla="*/ 246 h 465"/>
                  <a:gd name="T24" fmla="*/ 49 w 274"/>
                  <a:gd name="T25" fmla="*/ 189 h 465"/>
                  <a:gd name="T26" fmla="*/ 74 w 274"/>
                  <a:gd name="T27" fmla="*/ 173 h 465"/>
                  <a:gd name="T28" fmla="*/ 121 w 274"/>
                  <a:gd name="T29" fmla="*/ 181 h 465"/>
                  <a:gd name="T30" fmla="*/ 191 w 274"/>
                  <a:gd name="T31" fmla="*/ 188 h 465"/>
                  <a:gd name="T32" fmla="*/ 200 w 274"/>
                  <a:gd name="T33" fmla="*/ 96 h 465"/>
                  <a:gd name="T34" fmla="*/ 116 w 274"/>
                  <a:gd name="T35" fmla="*/ 82 h 465"/>
                  <a:gd name="T36" fmla="*/ 50 w 274"/>
                  <a:gd name="T37" fmla="*/ 111 h 465"/>
                  <a:gd name="T38" fmla="*/ 26 w 274"/>
                  <a:gd name="T39" fmla="*/ 69 h 465"/>
                  <a:gd name="T40" fmla="*/ 14 w 274"/>
                  <a:gd name="T41" fmla="*/ 1 h 465"/>
                  <a:gd name="T42" fmla="*/ 106 w 274"/>
                  <a:gd name="T43" fmla="*/ 2 h 465"/>
                  <a:gd name="T44" fmla="*/ 108 w 274"/>
                  <a:gd name="T45" fmla="*/ 18 h 465"/>
                  <a:gd name="T46" fmla="*/ 131 w 274"/>
                  <a:gd name="T47" fmla="*/ 5 h 465"/>
                  <a:gd name="T48" fmla="*/ 200 w 274"/>
                  <a:gd name="T49" fmla="*/ 5 h 465"/>
                  <a:gd name="T50" fmla="*/ 271 w 274"/>
                  <a:gd name="T51" fmla="*/ 58 h 465"/>
                  <a:gd name="T52" fmla="*/ 270 w 274"/>
                  <a:gd name="T53" fmla="*/ 179 h 465"/>
                  <a:gd name="T54" fmla="*/ 268 w 274"/>
                  <a:gd name="T55" fmla="*/ 203 h 465"/>
                  <a:gd name="T56" fmla="*/ 271 w 274"/>
                  <a:gd name="T57" fmla="*/ 58 h 465"/>
                  <a:gd name="T58" fmla="*/ 186 w 274"/>
                  <a:gd name="T59" fmla="*/ 5 h 465"/>
                  <a:gd name="T60" fmla="*/ 125 w 274"/>
                  <a:gd name="T61" fmla="*/ 9 h 465"/>
                  <a:gd name="T62" fmla="*/ 107 w 274"/>
                  <a:gd name="T63" fmla="*/ 18 h 465"/>
                  <a:gd name="T64" fmla="*/ 106 w 274"/>
                  <a:gd name="T65" fmla="*/ 2 h 465"/>
                  <a:gd name="T66" fmla="*/ 19 w 274"/>
                  <a:gd name="T67" fmla="*/ 15 h 465"/>
                  <a:gd name="T68" fmla="*/ 29 w 274"/>
                  <a:gd name="T69" fmla="*/ 97 h 465"/>
                  <a:gd name="T70" fmla="*/ 116 w 274"/>
                  <a:gd name="T71" fmla="*/ 117 h 465"/>
                  <a:gd name="T72" fmla="*/ 158 w 274"/>
                  <a:gd name="T73" fmla="*/ 88 h 465"/>
                  <a:gd name="T74" fmla="*/ 201 w 274"/>
                  <a:gd name="T75" fmla="*/ 123 h 465"/>
                  <a:gd name="T76" fmla="*/ 191 w 274"/>
                  <a:gd name="T77" fmla="*/ 202 h 465"/>
                  <a:gd name="T78" fmla="*/ 107 w 274"/>
                  <a:gd name="T79" fmla="*/ 179 h 465"/>
                  <a:gd name="T80" fmla="*/ 70 w 274"/>
                  <a:gd name="T81" fmla="*/ 176 h 465"/>
                  <a:gd name="T82" fmla="*/ 15 w 274"/>
                  <a:gd name="T83" fmla="*/ 216 h 465"/>
                  <a:gd name="T84" fmla="*/ 2 w 274"/>
                  <a:gd name="T85" fmla="*/ 340 h 465"/>
                  <a:gd name="T86" fmla="*/ 45 w 274"/>
                  <a:gd name="T87" fmla="*/ 461 h 465"/>
                  <a:gd name="T88" fmla="*/ 261 w 274"/>
                  <a:gd name="T89" fmla="*/ 464 h 465"/>
                  <a:gd name="T90" fmla="*/ 248 w 274"/>
                  <a:gd name="T91" fmla="*/ 397 h 465"/>
                  <a:gd name="T92" fmla="*/ 247 w 274"/>
                  <a:gd name="T93" fmla="*/ 356 h 465"/>
                  <a:gd name="T94" fmla="*/ 181 w 274"/>
                  <a:gd name="T95" fmla="*/ 350 h 465"/>
                  <a:gd name="T96" fmla="*/ 157 w 274"/>
                  <a:gd name="T97" fmla="*/ 374 h 465"/>
                  <a:gd name="T98" fmla="*/ 96 w 274"/>
                  <a:gd name="T99" fmla="*/ 373 h 465"/>
                  <a:gd name="T100" fmla="*/ 74 w 274"/>
                  <a:gd name="T101" fmla="*/ 328 h 465"/>
                  <a:gd name="T102" fmla="*/ 85 w 274"/>
                  <a:gd name="T103" fmla="*/ 261 h 465"/>
                  <a:gd name="T104" fmla="*/ 197 w 274"/>
                  <a:gd name="T105" fmla="*/ 293 h 465"/>
                  <a:gd name="T106" fmla="*/ 261 w 274"/>
                  <a:gd name="T107" fmla="*/ 251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4" h="465">
                    <a:moveTo>
                      <a:pt x="261" y="251"/>
                    </a:moveTo>
                    <a:cubicBezTo>
                      <a:pt x="253" y="256"/>
                      <a:pt x="253" y="256"/>
                      <a:pt x="253" y="256"/>
                    </a:cubicBezTo>
                    <a:cubicBezTo>
                      <a:pt x="245" y="261"/>
                      <a:pt x="245" y="261"/>
                      <a:pt x="245" y="261"/>
                    </a:cubicBezTo>
                    <a:cubicBezTo>
                      <a:pt x="228" y="271"/>
                      <a:pt x="228" y="271"/>
                      <a:pt x="228" y="271"/>
                    </a:cubicBezTo>
                    <a:cubicBezTo>
                      <a:pt x="223" y="274"/>
                      <a:pt x="217" y="277"/>
                      <a:pt x="212" y="281"/>
                    </a:cubicBezTo>
                    <a:cubicBezTo>
                      <a:pt x="204" y="287"/>
                      <a:pt x="204" y="287"/>
                      <a:pt x="204" y="287"/>
                    </a:cubicBezTo>
                    <a:cubicBezTo>
                      <a:pt x="197" y="293"/>
                      <a:pt x="197" y="293"/>
                      <a:pt x="197" y="293"/>
                    </a:cubicBezTo>
                    <a:cubicBezTo>
                      <a:pt x="197" y="293"/>
                      <a:pt x="197" y="293"/>
                      <a:pt x="197" y="293"/>
                    </a:cubicBezTo>
                    <a:cubicBezTo>
                      <a:pt x="197" y="293"/>
                      <a:pt x="197" y="293"/>
                      <a:pt x="197" y="293"/>
                    </a:cubicBezTo>
                    <a:cubicBezTo>
                      <a:pt x="169" y="286"/>
                      <a:pt x="169" y="286"/>
                      <a:pt x="169" y="286"/>
                    </a:cubicBezTo>
                    <a:cubicBezTo>
                      <a:pt x="141" y="278"/>
                      <a:pt x="141" y="278"/>
                      <a:pt x="141" y="278"/>
                    </a:cubicBezTo>
                    <a:cubicBezTo>
                      <a:pt x="113" y="269"/>
                      <a:pt x="113" y="269"/>
                      <a:pt x="113" y="269"/>
                    </a:cubicBezTo>
                    <a:cubicBezTo>
                      <a:pt x="86" y="261"/>
                      <a:pt x="86" y="261"/>
                      <a:pt x="86" y="261"/>
                    </a:cubicBezTo>
                    <a:cubicBezTo>
                      <a:pt x="86" y="261"/>
                      <a:pt x="86" y="261"/>
                      <a:pt x="86" y="261"/>
                    </a:cubicBezTo>
                    <a:cubicBezTo>
                      <a:pt x="82" y="274"/>
                      <a:pt x="82" y="274"/>
                      <a:pt x="82" y="274"/>
                    </a:cubicBezTo>
                    <a:cubicBezTo>
                      <a:pt x="79" y="288"/>
                      <a:pt x="79" y="288"/>
                      <a:pt x="79" y="288"/>
                    </a:cubicBezTo>
                    <a:cubicBezTo>
                      <a:pt x="77" y="301"/>
                      <a:pt x="77" y="301"/>
                      <a:pt x="77" y="301"/>
                    </a:cubicBezTo>
                    <a:cubicBezTo>
                      <a:pt x="76" y="315"/>
                      <a:pt x="76" y="315"/>
                      <a:pt x="76" y="315"/>
                    </a:cubicBezTo>
                    <a:cubicBezTo>
                      <a:pt x="75" y="329"/>
                      <a:pt x="75" y="329"/>
                      <a:pt x="75" y="329"/>
                    </a:cubicBezTo>
                    <a:cubicBezTo>
                      <a:pt x="75" y="333"/>
                      <a:pt x="75" y="338"/>
                      <a:pt x="74" y="342"/>
                    </a:cubicBezTo>
                    <a:cubicBezTo>
                      <a:pt x="74" y="347"/>
                      <a:pt x="75" y="351"/>
                      <a:pt x="75" y="356"/>
                    </a:cubicBezTo>
                    <a:cubicBezTo>
                      <a:pt x="76" y="370"/>
                      <a:pt x="76" y="370"/>
                      <a:pt x="76" y="370"/>
                    </a:cubicBezTo>
                    <a:cubicBezTo>
                      <a:pt x="75" y="369"/>
                      <a:pt x="75" y="369"/>
                      <a:pt x="75" y="369"/>
                    </a:cubicBezTo>
                    <a:cubicBezTo>
                      <a:pt x="96" y="372"/>
                      <a:pt x="96" y="372"/>
                      <a:pt x="96" y="372"/>
                    </a:cubicBezTo>
                    <a:cubicBezTo>
                      <a:pt x="116" y="375"/>
                      <a:pt x="116" y="375"/>
                      <a:pt x="116" y="375"/>
                    </a:cubicBezTo>
                    <a:cubicBezTo>
                      <a:pt x="136" y="379"/>
                      <a:pt x="136" y="379"/>
                      <a:pt x="136" y="379"/>
                    </a:cubicBezTo>
                    <a:cubicBezTo>
                      <a:pt x="156" y="383"/>
                      <a:pt x="156" y="383"/>
                      <a:pt x="156" y="383"/>
                    </a:cubicBezTo>
                    <a:cubicBezTo>
                      <a:pt x="156" y="384"/>
                      <a:pt x="156" y="384"/>
                      <a:pt x="156" y="384"/>
                    </a:cubicBezTo>
                    <a:cubicBezTo>
                      <a:pt x="156" y="374"/>
                      <a:pt x="156" y="374"/>
                      <a:pt x="156" y="374"/>
                    </a:cubicBezTo>
                    <a:cubicBezTo>
                      <a:pt x="157" y="364"/>
                      <a:pt x="157" y="364"/>
                      <a:pt x="157" y="364"/>
                    </a:cubicBezTo>
                    <a:cubicBezTo>
                      <a:pt x="157" y="359"/>
                      <a:pt x="157" y="359"/>
                      <a:pt x="157" y="359"/>
                    </a:cubicBezTo>
                    <a:cubicBezTo>
                      <a:pt x="157" y="358"/>
                      <a:pt x="157" y="356"/>
                      <a:pt x="158" y="355"/>
                    </a:cubicBezTo>
                    <a:cubicBezTo>
                      <a:pt x="159" y="345"/>
                      <a:pt x="159" y="345"/>
                      <a:pt x="159" y="345"/>
                    </a:cubicBezTo>
                    <a:cubicBezTo>
                      <a:pt x="160" y="345"/>
                      <a:pt x="160" y="345"/>
                      <a:pt x="160" y="345"/>
                    </a:cubicBezTo>
                    <a:cubicBezTo>
                      <a:pt x="160" y="345"/>
                      <a:pt x="160" y="345"/>
                      <a:pt x="160" y="345"/>
                    </a:cubicBezTo>
                    <a:cubicBezTo>
                      <a:pt x="181" y="350"/>
                      <a:pt x="181" y="350"/>
                      <a:pt x="181" y="350"/>
                    </a:cubicBezTo>
                    <a:cubicBezTo>
                      <a:pt x="192" y="352"/>
                      <a:pt x="192" y="352"/>
                      <a:pt x="192" y="352"/>
                    </a:cubicBezTo>
                    <a:cubicBezTo>
                      <a:pt x="203" y="354"/>
                      <a:pt x="203" y="354"/>
                      <a:pt x="203" y="354"/>
                    </a:cubicBezTo>
                    <a:cubicBezTo>
                      <a:pt x="214" y="355"/>
                      <a:pt x="214" y="355"/>
                      <a:pt x="214" y="355"/>
                    </a:cubicBezTo>
                    <a:cubicBezTo>
                      <a:pt x="225" y="356"/>
                      <a:pt x="225" y="356"/>
                      <a:pt x="225" y="356"/>
                    </a:cubicBezTo>
                    <a:cubicBezTo>
                      <a:pt x="236" y="356"/>
                      <a:pt x="236" y="356"/>
                      <a:pt x="236" y="356"/>
                    </a:cubicBezTo>
                    <a:cubicBezTo>
                      <a:pt x="247" y="355"/>
                      <a:pt x="247" y="355"/>
                      <a:pt x="247" y="355"/>
                    </a:cubicBezTo>
                    <a:cubicBezTo>
                      <a:pt x="248" y="355"/>
                      <a:pt x="248" y="355"/>
                      <a:pt x="248" y="355"/>
                    </a:cubicBezTo>
                    <a:cubicBezTo>
                      <a:pt x="248" y="356"/>
                      <a:pt x="248" y="356"/>
                      <a:pt x="248" y="356"/>
                    </a:cubicBezTo>
                    <a:cubicBezTo>
                      <a:pt x="247" y="369"/>
                      <a:pt x="247" y="369"/>
                      <a:pt x="247" y="369"/>
                    </a:cubicBezTo>
                    <a:cubicBezTo>
                      <a:pt x="247" y="372"/>
                      <a:pt x="247" y="374"/>
                      <a:pt x="247" y="376"/>
                    </a:cubicBezTo>
                    <a:cubicBezTo>
                      <a:pt x="248" y="383"/>
                      <a:pt x="248" y="383"/>
                      <a:pt x="248" y="383"/>
                    </a:cubicBezTo>
                    <a:cubicBezTo>
                      <a:pt x="248" y="385"/>
                      <a:pt x="248" y="388"/>
                      <a:pt x="248" y="390"/>
                    </a:cubicBezTo>
                    <a:cubicBezTo>
                      <a:pt x="249" y="397"/>
                      <a:pt x="249" y="397"/>
                      <a:pt x="249" y="397"/>
                    </a:cubicBezTo>
                    <a:cubicBezTo>
                      <a:pt x="249" y="399"/>
                      <a:pt x="249" y="401"/>
                      <a:pt x="250" y="403"/>
                    </a:cubicBezTo>
                    <a:cubicBezTo>
                      <a:pt x="251" y="410"/>
                      <a:pt x="251" y="410"/>
                      <a:pt x="251" y="410"/>
                    </a:cubicBezTo>
                    <a:cubicBezTo>
                      <a:pt x="251" y="415"/>
                      <a:pt x="252" y="419"/>
                      <a:pt x="253" y="424"/>
                    </a:cubicBezTo>
                    <a:cubicBezTo>
                      <a:pt x="256" y="437"/>
                      <a:pt x="256" y="437"/>
                      <a:pt x="256" y="437"/>
                    </a:cubicBezTo>
                    <a:cubicBezTo>
                      <a:pt x="258" y="446"/>
                      <a:pt x="260" y="455"/>
                      <a:pt x="261" y="464"/>
                    </a:cubicBezTo>
                    <a:cubicBezTo>
                      <a:pt x="261" y="465"/>
                      <a:pt x="261" y="465"/>
                      <a:pt x="261" y="465"/>
                    </a:cubicBezTo>
                    <a:cubicBezTo>
                      <a:pt x="261" y="465"/>
                      <a:pt x="261" y="465"/>
                      <a:pt x="261" y="465"/>
                    </a:cubicBezTo>
                    <a:cubicBezTo>
                      <a:pt x="230" y="465"/>
                      <a:pt x="230" y="465"/>
                      <a:pt x="230" y="465"/>
                    </a:cubicBezTo>
                    <a:cubicBezTo>
                      <a:pt x="199" y="465"/>
                      <a:pt x="199" y="465"/>
                      <a:pt x="199" y="465"/>
                    </a:cubicBezTo>
                    <a:cubicBezTo>
                      <a:pt x="179" y="464"/>
                      <a:pt x="158" y="463"/>
                      <a:pt x="138" y="462"/>
                    </a:cubicBezTo>
                    <a:cubicBezTo>
                      <a:pt x="107" y="461"/>
                      <a:pt x="107" y="461"/>
                      <a:pt x="107" y="461"/>
                    </a:cubicBezTo>
                    <a:cubicBezTo>
                      <a:pt x="76" y="461"/>
                      <a:pt x="76" y="461"/>
                      <a:pt x="76" y="461"/>
                    </a:cubicBezTo>
                    <a:cubicBezTo>
                      <a:pt x="45" y="462"/>
                      <a:pt x="45" y="462"/>
                      <a:pt x="45" y="462"/>
                    </a:cubicBezTo>
                    <a:cubicBezTo>
                      <a:pt x="15" y="465"/>
                      <a:pt x="15" y="465"/>
                      <a:pt x="15" y="465"/>
                    </a:cubicBezTo>
                    <a:cubicBezTo>
                      <a:pt x="14" y="465"/>
                      <a:pt x="14" y="465"/>
                      <a:pt x="14" y="465"/>
                    </a:cubicBezTo>
                    <a:cubicBezTo>
                      <a:pt x="14" y="464"/>
                      <a:pt x="14" y="464"/>
                      <a:pt x="14" y="464"/>
                    </a:cubicBezTo>
                    <a:cubicBezTo>
                      <a:pt x="8" y="434"/>
                      <a:pt x="8" y="434"/>
                      <a:pt x="8" y="434"/>
                    </a:cubicBezTo>
                    <a:cubicBezTo>
                      <a:pt x="3" y="403"/>
                      <a:pt x="3" y="403"/>
                      <a:pt x="3" y="403"/>
                    </a:cubicBezTo>
                    <a:cubicBezTo>
                      <a:pt x="1" y="371"/>
                      <a:pt x="1" y="371"/>
                      <a:pt x="1" y="371"/>
                    </a:cubicBezTo>
                    <a:cubicBezTo>
                      <a:pt x="0" y="340"/>
                      <a:pt x="0" y="340"/>
                      <a:pt x="0" y="340"/>
                    </a:cubicBezTo>
                    <a:cubicBezTo>
                      <a:pt x="1" y="309"/>
                      <a:pt x="1" y="309"/>
                      <a:pt x="1" y="309"/>
                    </a:cubicBezTo>
                    <a:cubicBezTo>
                      <a:pt x="4" y="277"/>
                      <a:pt x="4" y="277"/>
                      <a:pt x="4" y="277"/>
                    </a:cubicBezTo>
                    <a:cubicBezTo>
                      <a:pt x="8" y="246"/>
                      <a:pt x="8" y="246"/>
                      <a:pt x="8" y="246"/>
                    </a:cubicBezTo>
                    <a:cubicBezTo>
                      <a:pt x="14" y="215"/>
                      <a:pt x="14" y="215"/>
                      <a:pt x="14" y="215"/>
                    </a:cubicBezTo>
                    <a:cubicBezTo>
                      <a:pt x="14" y="215"/>
                      <a:pt x="14" y="215"/>
                      <a:pt x="14" y="215"/>
                    </a:cubicBezTo>
                    <a:cubicBezTo>
                      <a:pt x="14" y="215"/>
                      <a:pt x="14" y="215"/>
                      <a:pt x="14" y="215"/>
                    </a:cubicBezTo>
                    <a:cubicBezTo>
                      <a:pt x="14" y="215"/>
                      <a:pt x="14" y="215"/>
                      <a:pt x="14" y="215"/>
                    </a:cubicBezTo>
                    <a:cubicBezTo>
                      <a:pt x="45" y="191"/>
                      <a:pt x="45" y="191"/>
                      <a:pt x="45" y="191"/>
                    </a:cubicBezTo>
                    <a:cubicBezTo>
                      <a:pt x="49" y="189"/>
                      <a:pt x="49" y="189"/>
                      <a:pt x="49" y="189"/>
                    </a:cubicBezTo>
                    <a:cubicBezTo>
                      <a:pt x="50" y="188"/>
                      <a:pt x="52" y="187"/>
                      <a:pt x="53" y="186"/>
                    </a:cubicBezTo>
                    <a:cubicBezTo>
                      <a:pt x="61" y="180"/>
                      <a:pt x="61" y="180"/>
                      <a:pt x="61" y="180"/>
                    </a:cubicBezTo>
                    <a:cubicBezTo>
                      <a:pt x="62" y="179"/>
                      <a:pt x="64" y="178"/>
                      <a:pt x="65" y="177"/>
                    </a:cubicBezTo>
                    <a:cubicBezTo>
                      <a:pt x="66" y="176"/>
                      <a:pt x="68" y="175"/>
                      <a:pt x="69" y="175"/>
                    </a:cubicBezTo>
                    <a:cubicBezTo>
                      <a:pt x="72" y="174"/>
                      <a:pt x="72" y="174"/>
                      <a:pt x="72" y="174"/>
                    </a:cubicBezTo>
                    <a:cubicBezTo>
                      <a:pt x="74" y="173"/>
                      <a:pt x="74" y="173"/>
                      <a:pt x="74" y="173"/>
                    </a:cubicBezTo>
                    <a:cubicBezTo>
                      <a:pt x="76" y="173"/>
                      <a:pt x="77" y="173"/>
                      <a:pt x="79" y="173"/>
                    </a:cubicBezTo>
                    <a:cubicBezTo>
                      <a:pt x="79" y="173"/>
                      <a:pt x="79" y="173"/>
                      <a:pt x="79" y="173"/>
                    </a:cubicBezTo>
                    <a:cubicBezTo>
                      <a:pt x="79" y="173"/>
                      <a:pt x="79" y="173"/>
                      <a:pt x="79" y="173"/>
                    </a:cubicBezTo>
                    <a:cubicBezTo>
                      <a:pt x="93" y="175"/>
                      <a:pt x="93" y="175"/>
                      <a:pt x="93" y="175"/>
                    </a:cubicBezTo>
                    <a:cubicBezTo>
                      <a:pt x="107" y="178"/>
                      <a:pt x="107" y="178"/>
                      <a:pt x="107" y="178"/>
                    </a:cubicBezTo>
                    <a:cubicBezTo>
                      <a:pt x="121" y="181"/>
                      <a:pt x="121" y="181"/>
                      <a:pt x="121" y="181"/>
                    </a:cubicBezTo>
                    <a:cubicBezTo>
                      <a:pt x="135" y="186"/>
                      <a:pt x="135" y="186"/>
                      <a:pt x="135" y="186"/>
                    </a:cubicBezTo>
                    <a:cubicBezTo>
                      <a:pt x="144" y="188"/>
                      <a:pt x="153" y="191"/>
                      <a:pt x="162" y="194"/>
                    </a:cubicBezTo>
                    <a:cubicBezTo>
                      <a:pt x="176" y="198"/>
                      <a:pt x="176" y="198"/>
                      <a:pt x="176" y="198"/>
                    </a:cubicBezTo>
                    <a:cubicBezTo>
                      <a:pt x="190" y="201"/>
                      <a:pt x="190" y="201"/>
                      <a:pt x="190" y="201"/>
                    </a:cubicBezTo>
                    <a:cubicBezTo>
                      <a:pt x="189" y="201"/>
                      <a:pt x="189" y="201"/>
                      <a:pt x="189" y="201"/>
                    </a:cubicBezTo>
                    <a:cubicBezTo>
                      <a:pt x="191" y="188"/>
                      <a:pt x="191" y="188"/>
                      <a:pt x="191" y="188"/>
                    </a:cubicBezTo>
                    <a:cubicBezTo>
                      <a:pt x="193" y="175"/>
                      <a:pt x="193" y="175"/>
                      <a:pt x="193" y="175"/>
                    </a:cubicBezTo>
                    <a:cubicBezTo>
                      <a:pt x="197" y="149"/>
                      <a:pt x="197" y="149"/>
                      <a:pt x="197" y="149"/>
                    </a:cubicBezTo>
                    <a:cubicBezTo>
                      <a:pt x="199" y="136"/>
                      <a:pt x="199" y="136"/>
                      <a:pt x="199" y="136"/>
                    </a:cubicBezTo>
                    <a:cubicBezTo>
                      <a:pt x="200" y="123"/>
                      <a:pt x="200" y="123"/>
                      <a:pt x="200" y="123"/>
                    </a:cubicBezTo>
                    <a:cubicBezTo>
                      <a:pt x="200" y="110"/>
                      <a:pt x="200" y="110"/>
                      <a:pt x="200" y="110"/>
                    </a:cubicBezTo>
                    <a:cubicBezTo>
                      <a:pt x="200" y="96"/>
                      <a:pt x="200" y="96"/>
                      <a:pt x="200" y="96"/>
                    </a:cubicBezTo>
                    <a:cubicBezTo>
                      <a:pt x="200" y="97"/>
                      <a:pt x="200" y="97"/>
                      <a:pt x="200" y="97"/>
                    </a:cubicBezTo>
                    <a:cubicBezTo>
                      <a:pt x="179" y="92"/>
                      <a:pt x="179" y="92"/>
                      <a:pt x="179" y="92"/>
                    </a:cubicBezTo>
                    <a:cubicBezTo>
                      <a:pt x="158" y="89"/>
                      <a:pt x="158" y="89"/>
                      <a:pt x="158" y="89"/>
                    </a:cubicBezTo>
                    <a:cubicBezTo>
                      <a:pt x="137" y="86"/>
                      <a:pt x="137" y="86"/>
                      <a:pt x="137" y="86"/>
                    </a:cubicBezTo>
                    <a:cubicBezTo>
                      <a:pt x="116" y="83"/>
                      <a:pt x="116" y="83"/>
                      <a:pt x="116" y="83"/>
                    </a:cubicBezTo>
                    <a:cubicBezTo>
                      <a:pt x="116" y="82"/>
                      <a:pt x="116" y="82"/>
                      <a:pt x="116" y="82"/>
                    </a:cubicBezTo>
                    <a:cubicBezTo>
                      <a:pt x="116" y="117"/>
                      <a:pt x="116" y="117"/>
                      <a:pt x="116" y="117"/>
                    </a:cubicBezTo>
                    <a:cubicBezTo>
                      <a:pt x="116" y="118"/>
                      <a:pt x="116" y="118"/>
                      <a:pt x="116" y="118"/>
                    </a:cubicBezTo>
                    <a:cubicBezTo>
                      <a:pt x="116" y="118"/>
                      <a:pt x="116" y="118"/>
                      <a:pt x="116" y="118"/>
                    </a:cubicBezTo>
                    <a:cubicBezTo>
                      <a:pt x="94" y="115"/>
                      <a:pt x="94" y="115"/>
                      <a:pt x="94" y="115"/>
                    </a:cubicBezTo>
                    <a:cubicBezTo>
                      <a:pt x="72" y="113"/>
                      <a:pt x="72" y="113"/>
                      <a:pt x="72" y="113"/>
                    </a:cubicBezTo>
                    <a:cubicBezTo>
                      <a:pt x="50" y="111"/>
                      <a:pt x="50" y="111"/>
                      <a:pt x="50" y="111"/>
                    </a:cubicBezTo>
                    <a:cubicBezTo>
                      <a:pt x="28" y="111"/>
                      <a:pt x="28" y="111"/>
                      <a:pt x="28" y="111"/>
                    </a:cubicBezTo>
                    <a:cubicBezTo>
                      <a:pt x="28" y="111"/>
                      <a:pt x="28" y="111"/>
                      <a:pt x="28" y="111"/>
                    </a:cubicBezTo>
                    <a:cubicBezTo>
                      <a:pt x="28" y="110"/>
                      <a:pt x="28" y="110"/>
                      <a:pt x="28" y="110"/>
                    </a:cubicBezTo>
                    <a:cubicBezTo>
                      <a:pt x="28" y="97"/>
                      <a:pt x="28" y="97"/>
                      <a:pt x="28" y="97"/>
                    </a:cubicBezTo>
                    <a:cubicBezTo>
                      <a:pt x="27" y="83"/>
                      <a:pt x="27" y="83"/>
                      <a:pt x="27" y="83"/>
                    </a:cubicBezTo>
                    <a:cubicBezTo>
                      <a:pt x="26" y="69"/>
                      <a:pt x="26" y="69"/>
                      <a:pt x="26" y="69"/>
                    </a:cubicBezTo>
                    <a:cubicBezTo>
                      <a:pt x="26" y="65"/>
                      <a:pt x="25" y="60"/>
                      <a:pt x="25" y="56"/>
                    </a:cubicBezTo>
                    <a:cubicBezTo>
                      <a:pt x="24" y="51"/>
                      <a:pt x="24" y="47"/>
                      <a:pt x="23" y="42"/>
                    </a:cubicBezTo>
                    <a:cubicBezTo>
                      <a:pt x="21" y="29"/>
                      <a:pt x="21" y="29"/>
                      <a:pt x="21" y="29"/>
                    </a:cubicBezTo>
                    <a:cubicBezTo>
                      <a:pt x="18" y="15"/>
                      <a:pt x="18" y="15"/>
                      <a:pt x="18" y="15"/>
                    </a:cubicBezTo>
                    <a:cubicBezTo>
                      <a:pt x="14" y="2"/>
                      <a:pt x="14" y="2"/>
                      <a:pt x="14" y="2"/>
                    </a:cubicBezTo>
                    <a:cubicBezTo>
                      <a:pt x="14" y="1"/>
                      <a:pt x="14" y="1"/>
                      <a:pt x="14" y="1"/>
                    </a:cubicBezTo>
                    <a:cubicBezTo>
                      <a:pt x="15" y="1"/>
                      <a:pt x="15" y="1"/>
                      <a:pt x="15" y="1"/>
                    </a:cubicBezTo>
                    <a:cubicBezTo>
                      <a:pt x="38" y="1"/>
                      <a:pt x="38" y="1"/>
                      <a:pt x="38" y="1"/>
                    </a:cubicBezTo>
                    <a:cubicBezTo>
                      <a:pt x="60" y="0"/>
                      <a:pt x="60" y="0"/>
                      <a:pt x="60" y="0"/>
                    </a:cubicBezTo>
                    <a:cubicBezTo>
                      <a:pt x="83" y="0"/>
                      <a:pt x="83" y="0"/>
                      <a:pt x="83" y="0"/>
                    </a:cubicBezTo>
                    <a:cubicBezTo>
                      <a:pt x="106" y="2"/>
                      <a:pt x="106" y="2"/>
                      <a:pt x="106" y="2"/>
                    </a:cubicBezTo>
                    <a:cubicBezTo>
                      <a:pt x="106" y="2"/>
                      <a:pt x="106" y="2"/>
                      <a:pt x="106" y="2"/>
                    </a:cubicBezTo>
                    <a:cubicBezTo>
                      <a:pt x="106" y="2"/>
                      <a:pt x="106" y="2"/>
                      <a:pt x="106" y="2"/>
                    </a:cubicBezTo>
                    <a:cubicBezTo>
                      <a:pt x="106" y="7"/>
                      <a:pt x="106" y="7"/>
                      <a:pt x="106" y="7"/>
                    </a:cubicBezTo>
                    <a:cubicBezTo>
                      <a:pt x="106" y="9"/>
                      <a:pt x="106" y="11"/>
                      <a:pt x="107" y="13"/>
                    </a:cubicBezTo>
                    <a:cubicBezTo>
                      <a:pt x="107" y="15"/>
                      <a:pt x="107" y="15"/>
                      <a:pt x="107" y="15"/>
                    </a:cubicBezTo>
                    <a:cubicBezTo>
                      <a:pt x="107" y="16"/>
                      <a:pt x="107" y="16"/>
                      <a:pt x="107" y="16"/>
                    </a:cubicBezTo>
                    <a:cubicBezTo>
                      <a:pt x="107" y="17"/>
                      <a:pt x="107" y="17"/>
                      <a:pt x="108" y="18"/>
                    </a:cubicBezTo>
                    <a:cubicBezTo>
                      <a:pt x="109" y="23"/>
                      <a:pt x="109" y="23"/>
                      <a:pt x="109" y="23"/>
                    </a:cubicBezTo>
                    <a:cubicBezTo>
                      <a:pt x="109" y="23"/>
                      <a:pt x="109" y="23"/>
                      <a:pt x="109" y="23"/>
                    </a:cubicBezTo>
                    <a:cubicBezTo>
                      <a:pt x="113" y="17"/>
                      <a:pt x="113" y="17"/>
                      <a:pt x="113" y="17"/>
                    </a:cubicBezTo>
                    <a:cubicBezTo>
                      <a:pt x="115" y="15"/>
                      <a:pt x="117" y="14"/>
                      <a:pt x="119" y="12"/>
                    </a:cubicBezTo>
                    <a:cubicBezTo>
                      <a:pt x="120" y="11"/>
                      <a:pt x="122" y="10"/>
                      <a:pt x="124" y="8"/>
                    </a:cubicBezTo>
                    <a:cubicBezTo>
                      <a:pt x="127" y="7"/>
                      <a:pt x="129" y="6"/>
                      <a:pt x="131" y="5"/>
                    </a:cubicBezTo>
                    <a:cubicBezTo>
                      <a:pt x="133" y="5"/>
                      <a:pt x="135" y="4"/>
                      <a:pt x="138" y="3"/>
                    </a:cubicBezTo>
                    <a:cubicBezTo>
                      <a:pt x="140" y="3"/>
                      <a:pt x="142" y="3"/>
                      <a:pt x="144" y="2"/>
                    </a:cubicBezTo>
                    <a:cubicBezTo>
                      <a:pt x="147" y="2"/>
                      <a:pt x="149" y="2"/>
                      <a:pt x="151" y="2"/>
                    </a:cubicBezTo>
                    <a:cubicBezTo>
                      <a:pt x="154" y="2"/>
                      <a:pt x="156" y="2"/>
                      <a:pt x="158" y="2"/>
                    </a:cubicBezTo>
                    <a:cubicBezTo>
                      <a:pt x="168" y="2"/>
                      <a:pt x="177" y="4"/>
                      <a:pt x="186" y="4"/>
                    </a:cubicBezTo>
                    <a:cubicBezTo>
                      <a:pt x="191" y="5"/>
                      <a:pt x="195" y="5"/>
                      <a:pt x="200" y="5"/>
                    </a:cubicBezTo>
                    <a:cubicBezTo>
                      <a:pt x="207" y="5"/>
                      <a:pt x="207" y="5"/>
                      <a:pt x="207" y="5"/>
                    </a:cubicBezTo>
                    <a:cubicBezTo>
                      <a:pt x="214" y="5"/>
                      <a:pt x="214" y="5"/>
                      <a:pt x="214" y="5"/>
                    </a:cubicBezTo>
                    <a:cubicBezTo>
                      <a:pt x="214" y="5"/>
                      <a:pt x="214" y="5"/>
                      <a:pt x="214" y="5"/>
                    </a:cubicBezTo>
                    <a:cubicBezTo>
                      <a:pt x="214" y="5"/>
                      <a:pt x="214" y="5"/>
                      <a:pt x="214" y="5"/>
                    </a:cubicBezTo>
                    <a:cubicBezTo>
                      <a:pt x="271" y="58"/>
                      <a:pt x="271" y="58"/>
                      <a:pt x="271" y="58"/>
                    </a:cubicBezTo>
                    <a:cubicBezTo>
                      <a:pt x="271" y="58"/>
                      <a:pt x="271" y="58"/>
                      <a:pt x="271" y="58"/>
                    </a:cubicBezTo>
                    <a:cubicBezTo>
                      <a:pt x="271" y="58"/>
                      <a:pt x="271" y="58"/>
                      <a:pt x="271" y="58"/>
                    </a:cubicBezTo>
                    <a:cubicBezTo>
                      <a:pt x="273" y="82"/>
                      <a:pt x="273" y="82"/>
                      <a:pt x="273" y="82"/>
                    </a:cubicBezTo>
                    <a:cubicBezTo>
                      <a:pt x="274" y="106"/>
                      <a:pt x="274" y="106"/>
                      <a:pt x="274" y="106"/>
                    </a:cubicBezTo>
                    <a:cubicBezTo>
                      <a:pt x="274" y="130"/>
                      <a:pt x="274" y="130"/>
                      <a:pt x="274" y="130"/>
                    </a:cubicBezTo>
                    <a:cubicBezTo>
                      <a:pt x="272" y="155"/>
                      <a:pt x="272" y="155"/>
                      <a:pt x="272" y="155"/>
                    </a:cubicBezTo>
                    <a:cubicBezTo>
                      <a:pt x="270" y="179"/>
                      <a:pt x="270" y="179"/>
                      <a:pt x="270" y="179"/>
                    </a:cubicBezTo>
                    <a:cubicBezTo>
                      <a:pt x="268" y="203"/>
                      <a:pt x="268" y="203"/>
                      <a:pt x="268" y="203"/>
                    </a:cubicBezTo>
                    <a:cubicBezTo>
                      <a:pt x="265" y="227"/>
                      <a:pt x="265" y="227"/>
                      <a:pt x="265" y="227"/>
                    </a:cubicBezTo>
                    <a:lnTo>
                      <a:pt x="261" y="251"/>
                    </a:lnTo>
                    <a:close/>
                    <a:moveTo>
                      <a:pt x="261" y="251"/>
                    </a:moveTo>
                    <a:cubicBezTo>
                      <a:pt x="265" y="227"/>
                      <a:pt x="265" y="227"/>
                      <a:pt x="265" y="227"/>
                    </a:cubicBezTo>
                    <a:cubicBezTo>
                      <a:pt x="268" y="203"/>
                      <a:pt x="268" y="203"/>
                      <a:pt x="268" y="203"/>
                    </a:cubicBezTo>
                    <a:cubicBezTo>
                      <a:pt x="270" y="179"/>
                      <a:pt x="270" y="179"/>
                      <a:pt x="270" y="179"/>
                    </a:cubicBezTo>
                    <a:cubicBezTo>
                      <a:pt x="272" y="155"/>
                      <a:pt x="272" y="155"/>
                      <a:pt x="272" y="155"/>
                    </a:cubicBezTo>
                    <a:cubicBezTo>
                      <a:pt x="273" y="130"/>
                      <a:pt x="273" y="130"/>
                      <a:pt x="273" y="130"/>
                    </a:cubicBezTo>
                    <a:cubicBezTo>
                      <a:pt x="274" y="106"/>
                      <a:pt x="274" y="106"/>
                      <a:pt x="274" y="106"/>
                    </a:cubicBezTo>
                    <a:cubicBezTo>
                      <a:pt x="273" y="82"/>
                      <a:pt x="273" y="82"/>
                      <a:pt x="273" y="82"/>
                    </a:cubicBezTo>
                    <a:cubicBezTo>
                      <a:pt x="271" y="58"/>
                      <a:pt x="271" y="58"/>
                      <a:pt x="271" y="58"/>
                    </a:cubicBezTo>
                    <a:cubicBezTo>
                      <a:pt x="271" y="58"/>
                      <a:pt x="271" y="58"/>
                      <a:pt x="271" y="58"/>
                    </a:cubicBezTo>
                    <a:cubicBezTo>
                      <a:pt x="214" y="5"/>
                      <a:pt x="214" y="5"/>
                      <a:pt x="214" y="5"/>
                    </a:cubicBezTo>
                    <a:cubicBezTo>
                      <a:pt x="214" y="6"/>
                      <a:pt x="214" y="6"/>
                      <a:pt x="214" y="6"/>
                    </a:cubicBezTo>
                    <a:cubicBezTo>
                      <a:pt x="207" y="6"/>
                      <a:pt x="207" y="6"/>
                      <a:pt x="207" y="6"/>
                    </a:cubicBezTo>
                    <a:cubicBezTo>
                      <a:pt x="200" y="6"/>
                      <a:pt x="200" y="6"/>
                      <a:pt x="200" y="6"/>
                    </a:cubicBezTo>
                    <a:cubicBezTo>
                      <a:pt x="195" y="6"/>
                      <a:pt x="191" y="5"/>
                      <a:pt x="186" y="5"/>
                    </a:cubicBezTo>
                    <a:cubicBezTo>
                      <a:pt x="177" y="4"/>
                      <a:pt x="168" y="3"/>
                      <a:pt x="158" y="3"/>
                    </a:cubicBezTo>
                    <a:cubicBezTo>
                      <a:pt x="156" y="2"/>
                      <a:pt x="154" y="3"/>
                      <a:pt x="151" y="3"/>
                    </a:cubicBezTo>
                    <a:cubicBezTo>
                      <a:pt x="149" y="2"/>
                      <a:pt x="147" y="3"/>
                      <a:pt x="144" y="3"/>
                    </a:cubicBezTo>
                    <a:cubicBezTo>
                      <a:pt x="142" y="3"/>
                      <a:pt x="140" y="4"/>
                      <a:pt x="138" y="4"/>
                    </a:cubicBezTo>
                    <a:cubicBezTo>
                      <a:pt x="135" y="4"/>
                      <a:pt x="133" y="5"/>
                      <a:pt x="131" y="6"/>
                    </a:cubicBezTo>
                    <a:cubicBezTo>
                      <a:pt x="129" y="7"/>
                      <a:pt x="127" y="8"/>
                      <a:pt x="125" y="9"/>
                    </a:cubicBezTo>
                    <a:cubicBezTo>
                      <a:pt x="123" y="10"/>
                      <a:pt x="121" y="11"/>
                      <a:pt x="119" y="13"/>
                    </a:cubicBezTo>
                    <a:cubicBezTo>
                      <a:pt x="117" y="14"/>
                      <a:pt x="115" y="16"/>
                      <a:pt x="114" y="17"/>
                    </a:cubicBezTo>
                    <a:cubicBezTo>
                      <a:pt x="109" y="23"/>
                      <a:pt x="109" y="23"/>
                      <a:pt x="109" y="23"/>
                    </a:cubicBezTo>
                    <a:cubicBezTo>
                      <a:pt x="109" y="23"/>
                      <a:pt x="109" y="23"/>
                      <a:pt x="109" y="23"/>
                    </a:cubicBezTo>
                    <a:cubicBezTo>
                      <a:pt x="109" y="23"/>
                      <a:pt x="109" y="23"/>
                      <a:pt x="109" y="23"/>
                    </a:cubicBezTo>
                    <a:cubicBezTo>
                      <a:pt x="107" y="18"/>
                      <a:pt x="107" y="18"/>
                      <a:pt x="107" y="18"/>
                    </a:cubicBezTo>
                    <a:cubicBezTo>
                      <a:pt x="107" y="17"/>
                      <a:pt x="107" y="17"/>
                      <a:pt x="107" y="17"/>
                    </a:cubicBezTo>
                    <a:cubicBezTo>
                      <a:pt x="106" y="15"/>
                      <a:pt x="106" y="15"/>
                      <a:pt x="106" y="15"/>
                    </a:cubicBezTo>
                    <a:cubicBezTo>
                      <a:pt x="106" y="13"/>
                      <a:pt x="106" y="13"/>
                      <a:pt x="106" y="13"/>
                    </a:cubicBezTo>
                    <a:cubicBezTo>
                      <a:pt x="106" y="11"/>
                      <a:pt x="106" y="9"/>
                      <a:pt x="106" y="7"/>
                    </a:cubicBezTo>
                    <a:cubicBezTo>
                      <a:pt x="106" y="2"/>
                      <a:pt x="106" y="2"/>
                      <a:pt x="106" y="2"/>
                    </a:cubicBezTo>
                    <a:cubicBezTo>
                      <a:pt x="106" y="2"/>
                      <a:pt x="106" y="2"/>
                      <a:pt x="106" y="2"/>
                    </a:cubicBezTo>
                    <a:cubicBezTo>
                      <a:pt x="83" y="1"/>
                      <a:pt x="83" y="1"/>
                      <a:pt x="83" y="1"/>
                    </a:cubicBezTo>
                    <a:cubicBezTo>
                      <a:pt x="60" y="1"/>
                      <a:pt x="60" y="1"/>
                      <a:pt x="60" y="1"/>
                    </a:cubicBezTo>
                    <a:cubicBezTo>
                      <a:pt x="38" y="2"/>
                      <a:pt x="38" y="2"/>
                      <a:pt x="38" y="2"/>
                    </a:cubicBezTo>
                    <a:cubicBezTo>
                      <a:pt x="15" y="2"/>
                      <a:pt x="15" y="2"/>
                      <a:pt x="15" y="2"/>
                    </a:cubicBezTo>
                    <a:cubicBezTo>
                      <a:pt x="15" y="2"/>
                      <a:pt x="15" y="2"/>
                      <a:pt x="15" y="2"/>
                    </a:cubicBezTo>
                    <a:cubicBezTo>
                      <a:pt x="19" y="15"/>
                      <a:pt x="19" y="15"/>
                      <a:pt x="19" y="15"/>
                    </a:cubicBezTo>
                    <a:cubicBezTo>
                      <a:pt x="22" y="28"/>
                      <a:pt x="22" y="28"/>
                      <a:pt x="22" y="28"/>
                    </a:cubicBezTo>
                    <a:cubicBezTo>
                      <a:pt x="24" y="42"/>
                      <a:pt x="24" y="42"/>
                      <a:pt x="24" y="42"/>
                    </a:cubicBezTo>
                    <a:cubicBezTo>
                      <a:pt x="25" y="46"/>
                      <a:pt x="25" y="51"/>
                      <a:pt x="26" y="56"/>
                    </a:cubicBezTo>
                    <a:cubicBezTo>
                      <a:pt x="26" y="60"/>
                      <a:pt x="27" y="65"/>
                      <a:pt x="27" y="69"/>
                    </a:cubicBezTo>
                    <a:cubicBezTo>
                      <a:pt x="28" y="83"/>
                      <a:pt x="28" y="83"/>
                      <a:pt x="28" y="83"/>
                    </a:cubicBezTo>
                    <a:cubicBezTo>
                      <a:pt x="29" y="97"/>
                      <a:pt x="29" y="97"/>
                      <a:pt x="29" y="97"/>
                    </a:cubicBezTo>
                    <a:cubicBezTo>
                      <a:pt x="29" y="110"/>
                      <a:pt x="29" y="110"/>
                      <a:pt x="29" y="110"/>
                    </a:cubicBezTo>
                    <a:cubicBezTo>
                      <a:pt x="28" y="110"/>
                      <a:pt x="28" y="110"/>
                      <a:pt x="28" y="110"/>
                    </a:cubicBezTo>
                    <a:cubicBezTo>
                      <a:pt x="50" y="111"/>
                      <a:pt x="50" y="111"/>
                      <a:pt x="50" y="111"/>
                    </a:cubicBezTo>
                    <a:cubicBezTo>
                      <a:pt x="72" y="112"/>
                      <a:pt x="72" y="112"/>
                      <a:pt x="72" y="112"/>
                    </a:cubicBezTo>
                    <a:cubicBezTo>
                      <a:pt x="94" y="114"/>
                      <a:pt x="94" y="114"/>
                      <a:pt x="94" y="114"/>
                    </a:cubicBezTo>
                    <a:cubicBezTo>
                      <a:pt x="116" y="117"/>
                      <a:pt x="116" y="117"/>
                      <a:pt x="116" y="117"/>
                    </a:cubicBezTo>
                    <a:cubicBezTo>
                      <a:pt x="115" y="117"/>
                      <a:pt x="115" y="117"/>
                      <a:pt x="115" y="117"/>
                    </a:cubicBezTo>
                    <a:cubicBezTo>
                      <a:pt x="115" y="82"/>
                      <a:pt x="115" y="82"/>
                      <a:pt x="115" y="82"/>
                    </a:cubicBezTo>
                    <a:cubicBezTo>
                      <a:pt x="115" y="82"/>
                      <a:pt x="115" y="82"/>
                      <a:pt x="115" y="82"/>
                    </a:cubicBezTo>
                    <a:cubicBezTo>
                      <a:pt x="116" y="82"/>
                      <a:pt x="116" y="82"/>
                      <a:pt x="116" y="82"/>
                    </a:cubicBezTo>
                    <a:cubicBezTo>
                      <a:pt x="137" y="85"/>
                      <a:pt x="137" y="85"/>
                      <a:pt x="137" y="85"/>
                    </a:cubicBezTo>
                    <a:cubicBezTo>
                      <a:pt x="158" y="88"/>
                      <a:pt x="158" y="88"/>
                      <a:pt x="158" y="88"/>
                    </a:cubicBezTo>
                    <a:cubicBezTo>
                      <a:pt x="179" y="91"/>
                      <a:pt x="179" y="91"/>
                      <a:pt x="179" y="91"/>
                    </a:cubicBezTo>
                    <a:cubicBezTo>
                      <a:pt x="200" y="96"/>
                      <a:pt x="200" y="96"/>
                      <a:pt x="200" y="96"/>
                    </a:cubicBezTo>
                    <a:cubicBezTo>
                      <a:pt x="201" y="96"/>
                      <a:pt x="201" y="96"/>
                      <a:pt x="201" y="96"/>
                    </a:cubicBezTo>
                    <a:cubicBezTo>
                      <a:pt x="201" y="96"/>
                      <a:pt x="201" y="96"/>
                      <a:pt x="201" y="96"/>
                    </a:cubicBezTo>
                    <a:cubicBezTo>
                      <a:pt x="202" y="110"/>
                      <a:pt x="202" y="110"/>
                      <a:pt x="202" y="110"/>
                    </a:cubicBezTo>
                    <a:cubicBezTo>
                      <a:pt x="201" y="123"/>
                      <a:pt x="201" y="123"/>
                      <a:pt x="201" y="123"/>
                    </a:cubicBezTo>
                    <a:cubicBezTo>
                      <a:pt x="200" y="136"/>
                      <a:pt x="200" y="136"/>
                      <a:pt x="200" y="136"/>
                    </a:cubicBezTo>
                    <a:cubicBezTo>
                      <a:pt x="198" y="149"/>
                      <a:pt x="198" y="149"/>
                      <a:pt x="198" y="149"/>
                    </a:cubicBezTo>
                    <a:cubicBezTo>
                      <a:pt x="194" y="175"/>
                      <a:pt x="194" y="175"/>
                      <a:pt x="194" y="175"/>
                    </a:cubicBezTo>
                    <a:cubicBezTo>
                      <a:pt x="192" y="188"/>
                      <a:pt x="192" y="188"/>
                      <a:pt x="192" y="188"/>
                    </a:cubicBezTo>
                    <a:cubicBezTo>
                      <a:pt x="191" y="202"/>
                      <a:pt x="191" y="202"/>
                      <a:pt x="191" y="202"/>
                    </a:cubicBezTo>
                    <a:cubicBezTo>
                      <a:pt x="191" y="202"/>
                      <a:pt x="191" y="202"/>
                      <a:pt x="191" y="202"/>
                    </a:cubicBezTo>
                    <a:cubicBezTo>
                      <a:pt x="190" y="202"/>
                      <a:pt x="190" y="202"/>
                      <a:pt x="190" y="202"/>
                    </a:cubicBezTo>
                    <a:cubicBezTo>
                      <a:pt x="176" y="199"/>
                      <a:pt x="176" y="199"/>
                      <a:pt x="176" y="199"/>
                    </a:cubicBezTo>
                    <a:cubicBezTo>
                      <a:pt x="162" y="195"/>
                      <a:pt x="162" y="195"/>
                      <a:pt x="162" y="195"/>
                    </a:cubicBezTo>
                    <a:cubicBezTo>
                      <a:pt x="153" y="193"/>
                      <a:pt x="144" y="190"/>
                      <a:pt x="135" y="187"/>
                    </a:cubicBezTo>
                    <a:cubicBezTo>
                      <a:pt x="121" y="183"/>
                      <a:pt x="121" y="183"/>
                      <a:pt x="121" y="183"/>
                    </a:cubicBezTo>
                    <a:cubicBezTo>
                      <a:pt x="107" y="179"/>
                      <a:pt x="107" y="179"/>
                      <a:pt x="107" y="179"/>
                    </a:cubicBezTo>
                    <a:cubicBezTo>
                      <a:pt x="93" y="176"/>
                      <a:pt x="93" y="176"/>
                      <a:pt x="93" y="176"/>
                    </a:cubicBezTo>
                    <a:cubicBezTo>
                      <a:pt x="79" y="174"/>
                      <a:pt x="79" y="174"/>
                      <a:pt x="79" y="174"/>
                    </a:cubicBezTo>
                    <a:cubicBezTo>
                      <a:pt x="79" y="174"/>
                      <a:pt x="79" y="174"/>
                      <a:pt x="79" y="174"/>
                    </a:cubicBezTo>
                    <a:cubicBezTo>
                      <a:pt x="77" y="174"/>
                      <a:pt x="76" y="174"/>
                      <a:pt x="74" y="175"/>
                    </a:cubicBezTo>
                    <a:cubicBezTo>
                      <a:pt x="72" y="175"/>
                      <a:pt x="72" y="175"/>
                      <a:pt x="72" y="175"/>
                    </a:cubicBezTo>
                    <a:cubicBezTo>
                      <a:pt x="70" y="176"/>
                      <a:pt x="70" y="176"/>
                      <a:pt x="70" y="176"/>
                    </a:cubicBezTo>
                    <a:cubicBezTo>
                      <a:pt x="68" y="177"/>
                      <a:pt x="67" y="178"/>
                      <a:pt x="66" y="179"/>
                    </a:cubicBezTo>
                    <a:cubicBezTo>
                      <a:pt x="64" y="179"/>
                      <a:pt x="63" y="180"/>
                      <a:pt x="62" y="181"/>
                    </a:cubicBezTo>
                    <a:cubicBezTo>
                      <a:pt x="54" y="187"/>
                      <a:pt x="54" y="187"/>
                      <a:pt x="54" y="187"/>
                    </a:cubicBezTo>
                    <a:cubicBezTo>
                      <a:pt x="53" y="188"/>
                      <a:pt x="51" y="189"/>
                      <a:pt x="50" y="190"/>
                    </a:cubicBezTo>
                    <a:cubicBezTo>
                      <a:pt x="46" y="193"/>
                      <a:pt x="46" y="193"/>
                      <a:pt x="46" y="193"/>
                    </a:cubicBezTo>
                    <a:cubicBezTo>
                      <a:pt x="15" y="216"/>
                      <a:pt x="15" y="216"/>
                      <a:pt x="15" y="216"/>
                    </a:cubicBezTo>
                    <a:cubicBezTo>
                      <a:pt x="15" y="216"/>
                      <a:pt x="15" y="216"/>
                      <a:pt x="15" y="216"/>
                    </a:cubicBezTo>
                    <a:cubicBezTo>
                      <a:pt x="16" y="216"/>
                      <a:pt x="16" y="216"/>
                      <a:pt x="16" y="216"/>
                    </a:cubicBezTo>
                    <a:cubicBezTo>
                      <a:pt x="10" y="246"/>
                      <a:pt x="10" y="246"/>
                      <a:pt x="10" y="246"/>
                    </a:cubicBezTo>
                    <a:cubicBezTo>
                      <a:pt x="6" y="277"/>
                      <a:pt x="6" y="277"/>
                      <a:pt x="6" y="277"/>
                    </a:cubicBezTo>
                    <a:cubicBezTo>
                      <a:pt x="3" y="309"/>
                      <a:pt x="3" y="309"/>
                      <a:pt x="3" y="309"/>
                    </a:cubicBezTo>
                    <a:cubicBezTo>
                      <a:pt x="2" y="340"/>
                      <a:pt x="2" y="340"/>
                      <a:pt x="2" y="340"/>
                    </a:cubicBezTo>
                    <a:cubicBezTo>
                      <a:pt x="2" y="371"/>
                      <a:pt x="2" y="371"/>
                      <a:pt x="2" y="371"/>
                    </a:cubicBezTo>
                    <a:cubicBezTo>
                      <a:pt x="5" y="402"/>
                      <a:pt x="5" y="402"/>
                      <a:pt x="5" y="402"/>
                    </a:cubicBezTo>
                    <a:cubicBezTo>
                      <a:pt x="9" y="433"/>
                      <a:pt x="9" y="433"/>
                      <a:pt x="9" y="433"/>
                    </a:cubicBezTo>
                    <a:cubicBezTo>
                      <a:pt x="15" y="464"/>
                      <a:pt x="15" y="464"/>
                      <a:pt x="15" y="464"/>
                    </a:cubicBezTo>
                    <a:cubicBezTo>
                      <a:pt x="15" y="464"/>
                      <a:pt x="15" y="464"/>
                      <a:pt x="15" y="464"/>
                    </a:cubicBezTo>
                    <a:cubicBezTo>
                      <a:pt x="45" y="461"/>
                      <a:pt x="45" y="461"/>
                      <a:pt x="45" y="461"/>
                    </a:cubicBezTo>
                    <a:cubicBezTo>
                      <a:pt x="76" y="460"/>
                      <a:pt x="76" y="460"/>
                      <a:pt x="76" y="460"/>
                    </a:cubicBezTo>
                    <a:cubicBezTo>
                      <a:pt x="107" y="460"/>
                      <a:pt x="107" y="460"/>
                      <a:pt x="107" y="460"/>
                    </a:cubicBezTo>
                    <a:cubicBezTo>
                      <a:pt x="138" y="461"/>
                      <a:pt x="138" y="461"/>
                      <a:pt x="138" y="461"/>
                    </a:cubicBezTo>
                    <a:cubicBezTo>
                      <a:pt x="158" y="462"/>
                      <a:pt x="179" y="463"/>
                      <a:pt x="199" y="464"/>
                    </a:cubicBezTo>
                    <a:cubicBezTo>
                      <a:pt x="230" y="464"/>
                      <a:pt x="230" y="464"/>
                      <a:pt x="230" y="464"/>
                    </a:cubicBezTo>
                    <a:cubicBezTo>
                      <a:pt x="261" y="464"/>
                      <a:pt x="261" y="464"/>
                      <a:pt x="261" y="464"/>
                    </a:cubicBezTo>
                    <a:cubicBezTo>
                      <a:pt x="260" y="464"/>
                      <a:pt x="260" y="464"/>
                      <a:pt x="260" y="464"/>
                    </a:cubicBezTo>
                    <a:cubicBezTo>
                      <a:pt x="259" y="455"/>
                      <a:pt x="257" y="446"/>
                      <a:pt x="255" y="437"/>
                    </a:cubicBezTo>
                    <a:cubicBezTo>
                      <a:pt x="252" y="424"/>
                      <a:pt x="252" y="424"/>
                      <a:pt x="252" y="424"/>
                    </a:cubicBezTo>
                    <a:cubicBezTo>
                      <a:pt x="251" y="419"/>
                      <a:pt x="251" y="415"/>
                      <a:pt x="250" y="410"/>
                    </a:cubicBezTo>
                    <a:cubicBezTo>
                      <a:pt x="249" y="404"/>
                      <a:pt x="249" y="404"/>
                      <a:pt x="249" y="404"/>
                    </a:cubicBezTo>
                    <a:cubicBezTo>
                      <a:pt x="249" y="401"/>
                      <a:pt x="248" y="399"/>
                      <a:pt x="248" y="397"/>
                    </a:cubicBezTo>
                    <a:cubicBezTo>
                      <a:pt x="247" y="390"/>
                      <a:pt x="247" y="390"/>
                      <a:pt x="247" y="390"/>
                    </a:cubicBezTo>
                    <a:cubicBezTo>
                      <a:pt x="247" y="388"/>
                      <a:pt x="247" y="385"/>
                      <a:pt x="247" y="383"/>
                    </a:cubicBezTo>
                    <a:cubicBezTo>
                      <a:pt x="247" y="376"/>
                      <a:pt x="247" y="376"/>
                      <a:pt x="247" y="376"/>
                    </a:cubicBezTo>
                    <a:cubicBezTo>
                      <a:pt x="247" y="374"/>
                      <a:pt x="246" y="372"/>
                      <a:pt x="246" y="369"/>
                    </a:cubicBezTo>
                    <a:cubicBezTo>
                      <a:pt x="247" y="356"/>
                      <a:pt x="247" y="356"/>
                      <a:pt x="247" y="356"/>
                    </a:cubicBezTo>
                    <a:cubicBezTo>
                      <a:pt x="247" y="356"/>
                      <a:pt x="247" y="356"/>
                      <a:pt x="247" y="356"/>
                    </a:cubicBezTo>
                    <a:cubicBezTo>
                      <a:pt x="236" y="357"/>
                      <a:pt x="236" y="357"/>
                      <a:pt x="236" y="357"/>
                    </a:cubicBezTo>
                    <a:cubicBezTo>
                      <a:pt x="225" y="357"/>
                      <a:pt x="225" y="357"/>
                      <a:pt x="225" y="357"/>
                    </a:cubicBezTo>
                    <a:cubicBezTo>
                      <a:pt x="214" y="356"/>
                      <a:pt x="214" y="356"/>
                      <a:pt x="214" y="356"/>
                    </a:cubicBezTo>
                    <a:cubicBezTo>
                      <a:pt x="203" y="355"/>
                      <a:pt x="203" y="355"/>
                      <a:pt x="203" y="355"/>
                    </a:cubicBezTo>
                    <a:cubicBezTo>
                      <a:pt x="192" y="353"/>
                      <a:pt x="192" y="353"/>
                      <a:pt x="192" y="353"/>
                    </a:cubicBezTo>
                    <a:cubicBezTo>
                      <a:pt x="181" y="350"/>
                      <a:pt x="181" y="350"/>
                      <a:pt x="181" y="350"/>
                    </a:cubicBezTo>
                    <a:cubicBezTo>
                      <a:pt x="160" y="345"/>
                      <a:pt x="160" y="345"/>
                      <a:pt x="160" y="345"/>
                    </a:cubicBezTo>
                    <a:cubicBezTo>
                      <a:pt x="160" y="345"/>
                      <a:pt x="160" y="345"/>
                      <a:pt x="160" y="345"/>
                    </a:cubicBezTo>
                    <a:cubicBezTo>
                      <a:pt x="158" y="355"/>
                      <a:pt x="158" y="355"/>
                      <a:pt x="158" y="355"/>
                    </a:cubicBezTo>
                    <a:cubicBezTo>
                      <a:pt x="158" y="356"/>
                      <a:pt x="158" y="358"/>
                      <a:pt x="158" y="359"/>
                    </a:cubicBezTo>
                    <a:cubicBezTo>
                      <a:pt x="157" y="364"/>
                      <a:pt x="157" y="364"/>
                      <a:pt x="157" y="364"/>
                    </a:cubicBezTo>
                    <a:cubicBezTo>
                      <a:pt x="157" y="374"/>
                      <a:pt x="157" y="374"/>
                      <a:pt x="157" y="374"/>
                    </a:cubicBezTo>
                    <a:cubicBezTo>
                      <a:pt x="157" y="384"/>
                      <a:pt x="157" y="384"/>
                      <a:pt x="157" y="384"/>
                    </a:cubicBezTo>
                    <a:cubicBezTo>
                      <a:pt x="157" y="384"/>
                      <a:pt x="157" y="384"/>
                      <a:pt x="157" y="384"/>
                    </a:cubicBezTo>
                    <a:cubicBezTo>
                      <a:pt x="156" y="384"/>
                      <a:pt x="156" y="384"/>
                      <a:pt x="156" y="384"/>
                    </a:cubicBezTo>
                    <a:cubicBezTo>
                      <a:pt x="136" y="379"/>
                      <a:pt x="136" y="379"/>
                      <a:pt x="136" y="379"/>
                    </a:cubicBezTo>
                    <a:cubicBezTo>
                      <a:pt x="116" y="376"/>
                      <a:pt x="116" y="376"/>
                      <a:pt x="116" y="376"/>
                    </a:cubicBezTo>
                    <a:cubicBezTo>
                      <a:pt x="96" y="373"/>
                      <a:pt x="96" y="373"/>
                      <a:pt x="96" y="373"/>
                    </a:cubicBezTo>
                    <a:cubicBezTo>
                      <a:pt x="75" y="370"/>
                      <a:pt x="75" y="370"/>
                      <a:pt x="75" y="370"/>
                    </a:cubicBezTo>
                    <a:cubicBezTo>
                      <a:pt x="75" y="370"/>
                      <a:pt x="75" y="370"/>
                      <a:pt x="75" y="370"/>
                    </a:cubicBezTo>
                    <a:cubicBezTo>
                      <a:pt x="75" y="370"/>
                      <a:pt x="75" y="370"/>
                      <a:pt x="75" y="370"/>
                    </a:cubicBezTo>
                    <a:cubicBezTo>
                      <a:pt x="74" y="356"/>
                      <a:pt x="74" y="356"/>
                      <a:pt x="74" y="356"/>
                    </a:cubicBezTo>
                    <a:cubicBezTo>
                      <a:pt x="74" y="351"/>
                      <a:pt x="74" y="347"/>
                      <a:pt x="74" y="342"/>
                    </a:cubicBezTo>
                    <a:cubicBezTo>
                      <a:pt x="74" y="338"/>
                      <a:pt x="74" y="333"/>
                      <a:pt x="74" y="328"/>
                    </a:cubicBezTo>
                    <a:cubicBezTo>
                      <a:pt x="75" y="315"/>
                      <a:pt x="75" y="315"/>
                      <a:pt x="75" y="315"/>
                    </a:cubicBezTo>
                    <a:cubicBezTo>
                      <a:pt x="77" y="301"/>
                      <a:pt x="77" y="301"/>
                      <a:pt x="77" y="301"/>
                    </a:cubicBezTo>
                    <a:cubicBezTo>
                      <a:pt x="79" y="288"/>
                      <a:pt x="79" y="288"/>
                      <a:pt x="79" y="288"/>
                    </a:cubicBezTo>
                    <a:cubicBezTo>
                      <a:pt x="82" y="274"/>
                      <a:pt x="82" y="274"/>
                      <a:pt x="82" y="274"/>
                    </a:cubicBezTo>
                    <a:cubicBezTo>
                      <a:pt x="85" y="261"/>
                      <a:pt x="85" y="261"/>
                      <a:pt x="85" y="261"/>
                    </a:cubicBezTo>
                    <a:cubicBezTo>
                      <a:pt x="85" y="261"/>
                      <a:pt x="85" y="261"/>
                      <a:pt x="85" y="261"/>
                    </a:cubicBezTo>
                    <a:cubicBezTo>
                      <a:pt x="86" y="261"/>
                      <a:pt x="86" y="261"/>
                      <a:pt x="86" y="261"/>
                    </a:cubicBezTo>
                    <a:cubicBezTo>
                      <a:pt x="113" y="269"/>
                      <a:pt x="113" y="269"/>
                      <a:pt x="113" y="269"/>
                    </a:cubicBezTo>
                    <a:cubicBezTo>
                      <a:pt x="141" y="278"/>
                      <a:pt x="141" y="278"/>
                      <a:pt x="141" y="278"/>
                    </a:cubicBezTo>
                    <a:cubicBezTo>
                      <a:pt x="169" y="286"/>
                      <a:pt x="169" y="286"/>
                      <a:pt x="169" y="286"/>
                    </a:cubicBezTo>
                    <a:cubicBezTo>
                      <a:pt x="197" y="292"/>
                      <a:pt x="197" y="292"/>
                      <a:pt x="197" y="292"/>
                    </a:cubicBezTo>
                    <a:cubicBezTo>
                      <a:pt x="197" y="293"/>
                      <a:pt x="197" y="293"/>
                      <a:pt x="197" y="293"/>
                    </a:cubicBezTo>
                    <a:cubicBezTo>
                      <a:pt x="204" y="286"/>
                      <a:pt x="204" y="286"/>
                      <a:pt x="204" y="286"/>
                    </a:cubicBezTo>
                    <a:cubicBezTo>
                      <a:pt x="212" y="281"/>
                      <a:pt x="212" y="281"/>
                      <a:pt x="212" y="281"/>
                    </a:cubicBezTo>
                    <a:cubicBezTo>
                      <a:pt x="217" y="277"/>
                      <a:pt x="223" y="274"/>
                      <a:pt x="228" y="271"/>
                    </a:cubicBezTo>
                    <a:cubicBezTo>
                      <a:pt x="245" y="261"/>
                      <a:pt x="245" y="261"/>
                      <a:pt x="245" y="261"/>
                    </a:cubicBezTo>
                    <a:cubicBezTo>
                      <a:pt x="253" y="256"/>
                      <a:pt x="253" y="256"/>
                      <a:pt x="253" y="256"/>
                    </a:cubicBezTo>
                    <a:lnTo>
                      <a:pt x="261"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5F7797"/>
                  </a:solidFill>
                  <a:cs typeface="+mn-ea"/>
                  <a:sym typeface="+mn-lt"/>
                </a:endParaRPr>
              </a:p>
            </p:txBody>
          </p:sp>
          <p:sp>
            <p:nvSpPr>
              <p:cNvPr id="47" name="Freeform 284"/>
              <p:cNvSpPr>
                <a:spLocks noEditPoints="1"/>
              </p:cNvSpPr>
              <p:nvPr/>
            </p:nvSpPr>
            <p:spPr bwMode="auto">
              <a:xfrm>
                <a:off x="2703513" y="5621338"/>
                <a:ext cx="806450" cy="1495425"/>
              </a:xfrm>
              <a:custGeom>
                <a:avLst/>
                <a:gdLst>
                  <a:gd name="T0" fmla="*/ 398 w 508"/>
                  <a:gd name="T1" fmla="*/ 558 h 942"/>
                  <a:gd name="T2" fmla="*/ 398 w 508"/>
                  <a:gd name="T3" fmla="*/ 558 h 942"/>
                  <a:gd name="T4" fmla="*/ 169 w 508"/>
                  <a:gd name="T5" fmla="*/ 558 h 942"/>
                  <a:gd name="T6" fmla="*/ 169 w 508"/>
                  <a:gd name="T7" fmla="*/ 766 h 942"/>
                  <a:gd name="T8" fmla="*/ 341 w 508"/>
                  <a:gd name="T9" fmla="*/ 768 h 942"/>
                  <a:gd name="T10" fmla="*/ 341 w 508"/>
                  <a:gd name="T11" fmla="*/ 691 h 942"/>
                  <a:gd name="T12" fmla="*/ 508 w 508"/>
                  <a:gd name="T13" fmla="*/ 691 h 942"/>
                  <a:gd name="T14" fmla="*/ 508 w 508"/>
                  <a:gd name="T15" fmla="*/ 691 h 942"/>
                  <a:gd name="T16" fmla="*/ 508 w 508"/>
                  <a:gd name="T17" fmla="*/ 942 h 942"/>
                  <a:gd name="T18" fmla="*/ 2 w 508"/>
                  <a:gd name="T19" fmla="*/ 942 h 942"/>
                  <a:gd name="T20" fmla="*/ 2 w 508"/>
                  <a:gd name="T21" fmla="*/ 942 h 942"/>
                  <a:gd name="T22" fmla="*/ 0 w 508"/>
                  <a:gd name="T23" fmla="*/ 480 h 942"/>
                  <a:gd name="T24" fmla="*/ 108 w 508"/>
                  <a:gd name="T25" fmla="*/ 382 h 942"/>
                  <a:gd name="T26" fmla="*/ 110 w 508"/>
                  <a:gd name="T27" fmla="*/ 382 h 942"/>
                  <a:gd name="T28" fmla="*/ 339 w 508"/>
                  <a:gd name="T29" fmla="*/ 384 h 942"/>
                  <a:gd name="T30" fmla="*/ 341 w 508"/>
                  <a:gd name="T31" fmla="*/ 176 h 942"/>
                  <a:gd name="T32" fmla="*/ 171 w 508"/>
                  <a:gd name="T33" fmla="*/ 174 h 942"/>
                  <a:gd name="T34" fmla="*/ 171 w 508"/>
                  <a:gd name="T35" fmla="*/ 251 h 942"/>
                  <a:gd name="T36" fmla="*/ 2 w 508"/>
                  <a:gd name="T37" fmla="*/ 251 h 942"/>
                  <a:gd name="T38" fmla="*/ 2 w 508"/>
                  <a:gd name="T39" fmla="*/ 249 h 942"/>
                  <a:gd name="T40" fmla="*/ 2 w 508"/>
                  <a:gd name="T41" fmla="*/ 0 h 942"/>
                  <a:gd name="T42" fmla="*/ 171 w 508"/>
                  <a:gd name="T43" fmla="*/ 0 h 942"/>
                  <a:gd name="T44" fmla="*/ 171 w 508"/>
                  <a:gd name="T45" fmla="*/ 0 h 942"/>
                  <a:gd name="T46" fmla="*/ 171 w 508"/>
                  <a:gd name="T47" fmla="*/ 49 h 942"/>
                  <a:gd name="T48" fmla="*/ 225 w 508"/>
                  <a:gd name="T49" fmla="*/ 0 h 942"/>
                  <a:gd name="T50" fmla="*/ 400 w 508"/>
                  <a:gd name="T51" fmla="*/ 0 h 942"/>
                  <a:gd name="T52" fmla="*/ 402 w 508"/>
                  <a:gd name="T53" fmla="*/ 0 h 942"/>
                  <a:gd name="T54" fmla="*/ 508 w 508"/>
                  <a:gd name="T55" fmla="*/ 98 h 942"/>
                  <a:gd name="T56" fmla="*/ 508 w 508"/>
                  <a:gd name="T57" fmla="*/ 460 h 942"/>
                  <a:gd name="T58" fmla="*/ 508 w 508"/>
                  <a:gd name="T59" fmla="*/ 98 h 942"/>
                  <a:gd name="T60" fmla="*/ 400 w 508"/>
                  <a:gd name="T61" fmla="*/ 0 h 942"/>
                  <a:gd name="T62" fmla="*/ 225 w 508"/>
                  <a:gd name="T63" fmla="*/ 0 h 942"/>
                  <a:gd name="T64" fmla="*/ 171 w 508"/>
                  <a:gd name="T65" fmla="*/ 49 h 942"/>
                  <a:gd name="T66" fmla="*/ 171 w 508"/>
                  <a:gd name="T67" fmla="*/ 49 h 942"/>
                  <a:gd name="T68" fmla="*/ 171 w 508"/>
                  <a:gd name="T69" fmla="*/ 0 h 942"/>
                  <a:gd name="T70" fmla="*/ 4 w 508"/>
                  <a:gd name="T71" fmla="*/ 0 h 942"/>
                  <a:gd name="T72" fmla="*/ 2 w 508"/>
                  <a:gd name="T73" fmla="*/ 249 h 942"/>
                  <a:gd name="T74" fmla="*/ 169 w 508"/>
                  <a:gd name="T75" fmla="*/ 249 h 942"/>
                  <a:gd name="T76" fmla="*/ 169 w 508"/>
                  <a:gd name="T77" fmla="*/ 171 h 942"/>
                  <a:gd name="T78" fmla="*/ 341 w 508"/>
                  <a:gd name="T79" fmla="*/ 171 h 942"/>
                  <a:gd name="T80" fmla="*/ 343 w 508"/>
                  <a:gd name="T81" fmla="*/ 174 h 942"/>
                  <a:gd name="T82" fmla="*/ 343 w 508"/>
                  <a:gd name="T83" fmla="*/ 384 h 942"/>
                  <a:gd name="T84" fmla="*/ 110 w 508"/>
                  <a:gd name="T85" fmla="*/ 384 h 942"/>
                  <a:gd name="T86" fmla="*/ 4 w 508"/>
                  <a:gd name="T87" fmla="*/ 482 h 942"/>
                  <a:gd name="T88" fmla="*/ 4 w 508"/>
                  <a:gd name="T89" fmla="*/ 942 h 942"/>
                  <a:gd name="T90" fmla="*/ 508 w 508"/>
                  <a:gd name="T91" fmla="*/ 940 h 942"/>
                  <a:gd name="T92" fmla="*/ 508 w 508"/>
                  <a:gd name="T93" fmla="*/ 691 h 942"/>
                  <a:gd name="T94" fmla="*/ 341 w 508"/>
                  <a:gd name="T95" fmla="*/ 693 h 942"/>
                  <a:gd name="T96" fmla="*/ 341 w 508"/>
                  <a:gd name="T97" fmla="*/ 768 h 942"/>
                  <a:gd name="T98" fmla="*/ 341 w 508"/>
                  <a:gd name="T99" fmla="*/ 768 h 942"/>
                  <a:gd name="T100" fmla="*/ 169 w 508"/>
                  <a:gd name="T101" fmla="*/ 768 h 942"/>
                  <a:gd name="T102" fmla="*/ 169 w 508"/>
                  <a:gd name="T103" fmla="*/ 558 h 942"/>
                  <a:gd name="T104" fmla="*/ 169 w 508"/>
                  <a:gd name="T105" fmla="*/ 558 h 942"/>
                  <a:gd name="T106" fmla="*/ 398 w 508"/>
                  <a:gd name="T107" fmla="*/ 558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42">
                    <a:moveTo>
                      <a:pt x="508" y="460"/>
                    </a:moveTo>
                    <a:lnTo>
                      <a:pt x="398" y="558"/>
                    </a:lnTo>
                    <a:lnTo>
                      <a:pt x="398" y="558"/>
                    </a:lnTo>
                    <a:lnTo>
                      <a:pt x="398" y="558"/>
                    </a:lnTo>
                    <a:lnTo>
                      <a:pt x="169" y="558"/>
                    </a:lnTo>
                    <a:lnTo>
                      <a:pt x="169" y="558"/>
                    </a:lnTo>
                    <a:lnTo>
                      <a:pt x="169" y="768"/>
                    </a:lnTo>
                    <a:lnTo>
                      <a:pt x="169" y="766"/>
                    </a:lnTo>
                    <a:lnTo>
                      <a:pt x="341" y="766"/>
                    </a:lnTo>
                    <a:lnTo>
                      <a:pt x="341" y="768"/>
                    </a:lnTo>
                    <a:lnTo>
                      <a:pt x="341" y="691"/>
                    </a:lnTo>
                    <a:lnTo>
                      <a:pt x="341" y="691"/>
                    </a:lnTo>
                    <a:lnTo>
                      <a:pt x="341" y="691"/>
                    </a:lnTo>
                    <a:lnTo>
                      <a:pt x="508" y="691"/>
                    </a:lnTo>
                    <a:lnTo>
                      <a:pt x="508" y="691"/>
                    </a:lnTo>
                    <a:lnTo>
                      <a:pt x="508" y="691"/>
                    </a:lnTo>
                    <a:lnTo>
                      <a:pt x="508" y="942"/>
                    </a:lnTo>
                    <a:lnTo>
                      <a:pt x="508" y="942"/>
                    </a:lnTo>
                    <a:lnTo>
                      <a:pt x="508" y="942"/>
                    </a:lnTo>
                    <a:lnTo>
                      <a:pt x="2" y="942"/>
                    </a:lnTo>
                    <a:lnTo>
                      <a:pt x="2" y="942"/>
                    </a:lnTo>
                    <a:lnTo>
                      <a:pt x="2" y="942"/>
                    </a:lnTo>
                    <a:lnTo>
                      <a:pt x="0" y="482"/>
                    </a:lnTo>
                    <a:lnTo>
                      <a:pt x="0" y="480"/>
                    </a:lnTo>
                    <a:lnTo>
                      <a:pt x="2" y="480"/>
                    </a:lnTo>
                    <a:lnTo>
                      <a:pt x="108" y="382"/>
                    </a:lnTo>
                    <a:lnTo>
                      <a:pt x="110" y="382"/>
                    </a:lnTo>
                    <a:lnTo>
                      <a:pt x="110" y="382"/>
                    </a:lnTo>
                    <a:lnTo>
                      <a:pt x="341" y="382"/>
                    </a:lnTo>
                    <a:lnTo>
                      <a:pt x="339" y="384"/>
                    </a:lnTo>
                    <a:lnTo>
                      <a:pt x="339" y="174"/>
                    </a:lnTo>
                    <a:lnTo>
                      <a:pt x="341" y="176"/>
                    </a:lnTo>
                    <a:lnTo>
                      <a:pt x="171" y="176"/>
                    </a:lnTo>
                    <a:lnTo>
                      <a:pt x="171" y="174"/>
                    </a:lnTo>
                    <a:lnTo>
                      <a:pt x="171" y="249"/>
                    </a:lnTo>
                    <a:lnTo>
                      <a:pt x="171" y="251"/>
                    </a:lnTo>
                    <a:lnTo>
                      <a:pt x="171" y="251"/>
                    </a:lnTo>
                    <a:lnTo>
                      <a:pt x="2" y="251"/>
                    </a:lnTo>
                    <a:lnTo>
                      <a:pt x="2" y="251"/>
                    </a:lnTo>
                    <a:lnTo>
                      <a:pt x="2" y="249"/>
                    </a:lnTo>
                    <a:lnTo>
                      <a:pt x="2" y="0"/>
                    </a:lnTo>
                    <a:lnTo>
                      <a:pt x="2" y="0"/>
                    </a:lnTo>
                    <a:lnTo>
                      <a:pt x="2" y="0"/>
                    </a:lnTo>
                    <a:lnTo>
                      <a:pt x="171" y="0"/>
                    </a:lnTo>
                    <a:lnTo>
                      <a:pt x="171" y="0"/>
                    </a:lnTo>
                    <a:lnTo>
                      <a:pt x="171" y="0"/>
                    </a:lnTo>
                    <a:lnTo>
                      <a:pt x="171" y="49"/>
                    </a:lnTo>
                    <a:lnTo>
                      <a:pt x="171" y="49"/>
                    </a:lnTo>
                    <a:lnTo>
                      <a:pt x="225" y="0"/>
                    </a:lnTo>
                    <a:lnTo>
                      <a:pt x="225" y="0"/>
                    </a:lnTo>
                    <a:lnTo>
                      <a:pt x="225" y="0"/>
                    </a:lnTo>
                    <a:lnTo>
                      <a:pt x="400" y="0"/>
                    </a:lnTo>
                    <a:lnTo>
                      <a:pt x="402" y="0"/>
                    </a:lnTo>
                    <a:lnTo>
                      <a:pt x="402" y="0"/>
                    </a:lnTo>
                    <a:lnTo>
                      <a:pt x="508" y="98"/>
                    </a:lnTo>
                    <a:lnTo>
                      <a:pt x="508" y="98"/>
                    </a:lnTo>
                    <a:lnTo>
                      <a:pt x="508" y="98"/>
                    </a:lnTo>
                    <a:lnTo>
                      <a:pt x="508" y="460"/>
                    </a:lnTo>
                    <a:close/>
                    <a:moveTo>
                      <a:pt x="508" y="460"/>
                    </a:moveTo>
                    <a:lnTo>
                      <a:pt x="508" y="98"/>
                    </a:lnTo>
                    <a:lnTo>
                      <a:pt x="508" y="98"/>
                    </a:lnTo>
                    <a:lnTo>
                      <a:pt x="400" y="0"/>
                    </a:lnTo>
                    <a:lnTo>
                      <a:pt x="400" y="0"/>
                    </a:lnTo>
                    <a:lnTo>
                      <a:pt x="225" y="0"/>
                    </a:lnTo>
                    <a:lnTo>
                      <a:pt x="227" y="0"/>
                    </a:lnTo>
                    <a:lnTo>
                      <a:pt x="171" y="49"/>
                    </a:lnTo>
                    <a:lnTo>
                      <a:pt x="171" y="51"/>
                    </a:lnTo>
                    <a:lnTo>
                      <a:pt x="171" y="49"/>
                    </a:lnTo>
                    <a:lnTo>
                      <a:pt x="171" y="0"/>
                    </a:lnTo>
                    <a:lnTo>
                      <a:pt x="171" y="0"/>
                    </a:lnTo>
                    <a:lnTo>
                      <a:pt x="2" y="0"/>
                    </a:lnTo>
                    <a:lnTo>
                      <a:pt x="4" y="0"/>
                    </a:lnTo>
                    <a:lnTo>
                      <a:pt x="4" y="249"/>
                    </a:lnTo>
                    <a:lnTo>
                      <a:pt x="2" y="249"/>
                    </a:lnTo>
                    <a:lnTo>
                      <a:pt x="171" y="249"/>
                    </a:lnTo>
                    <a:lnTo>
                      <a:pt x="169" y="249"/>
                    </a:lnTo>
                    <a:lnTo>
                      <a:pt x="169" y="174"/>
                    </a:lnTo>
                    <a:lnTo>
                      <a:pt x="169" y="171"/>
                    </a:lnTo>
                    <a:lnTo>
                      <a:pt x="171" y="171"/>
                    </a:lnTo>
                    <a:lnTo>
                      <a:pt x="341" y="171"/>
                    </a:lnTo>
                    <a:lnTo>
                      <a:pt x="343" y="171"/>
                    </a:lnTo>
                    <a:lnTo>
                      <a:pt x="343" y="174"/>
                    </a:lnTo>
                    <a:lnTo>
                      <a:pt x="343" y="384"/>
                    </a:lnTo>
                    <a:lnTo>
                      <a:pt x="343" y="384"/>
                    </a:lnTo>
                    <a:lnTo>
                      <a:pt x="341" y="384"/>
                    </a:lnTo>
                    <a:lnTo>
                      <a:pt x="110" y="384"/>
                    </a:lnTo>
                    <a:lnTo>
                      <a:pt x="110" y="384"/>
                    </a:lnTo>
                    <a:lnTo>
                      <a:pt x="4" y="482"/>
                    </a:lnTo>
                    <a:lnTo>
                      <a:pt x="4" y="482"/>
                    </a:lnTo>
                    <a:lnTo>
                      <a:pt x="4" y="942"/>
                    </a:lnTo>
                    <a:lnTo>
                      <a:pt x="2" y="940"/>
                    </a:lnTo>
                    <a:lnTo>
                      <a:pt x="508" y="940"/>
                    </a:lnTo>
                    <a:lnTo>
                      <a:pt x="506" y="942"/>
                    </a:lnTo>
                    <a:lnTo>
                      <a:pt x="508" y="691"/>
                    </a:lnTo>
                    <a:lnTo>
                      <a:pt x="508" y="693"/>
                    </a:lnTo>
                    <a:lnTo>
                      <a:pt x="341" y="693"/>
                    </a:lnTo>
                    <a:lnTo>
                      <a:pt x="341" y="691"/>
                    </a:lnTo>
                    <a:lnTo>
                      <a:pt x="341" y="768"/>
                    </a:lnTo>
                    <a:lnTo>
                      <a:pt x="341" y="768"/>
                    </a:lnTo>
                    <a:lnTo>
                      <a:pt x="341" y="768"/>
                    </a:lnTo>
                    <a:lnTo>
                      <a:pt x="169" y="768"/>
                    </a:lnTo>
                    <a:lnTo>
                      <a:pt x="169" y="768"/>
                    </a:lnTo>
                    <a:lnTo>
                      <a:pt x="169" y="768"/>
                    </a:lnTo>
                    <a:lnTo>
                      <a:pt x="169" y="558"/>
                    </a:lnTo>
                    <a:lnTo>
                      <a:pt x="169" y="558"/>
                    </a:lnTo>
                    <a:lnTo>
                      <a:pt x="169" y="558"/>
                    </a:lnTo>
                    <a:lnTo>
                      <a:pt x="398" y="558"/>
                    </a:lnTo>
                    <a:lnTo>
                      <a:pt x="398" y="558"/>
                    </a:lnTo>
                    <a:lnTo>
                      <a:pt x="508" y="4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5F7797"/>
                  </a:solidFill>
                  <a:cs typeface="+mn-ea"/>
                  <a:sym typeface="+mn-lt"/>
                </a:endParaRPr>
              </a:p>
            </p:txBody>
          </p:sp>
          <p:sp>
            <p:nvSpPr>
              <p:cNvPr id="48" name="Freeform 285"/>
              <p:cNvSpPr>
                <a:spLocks noEditPoints="1"/>
              </p:cNvSpPr>
              <p:nvPr/>
            </p:nvSpPr>
            <p:spPr bwMode="auto">
              <a:xfrm>
                <a:off x="2703513" y="5643563"/>
                <a:ext cx="806450" cy="1420813"/>
              </a:xfrm>
              <a:custGeom>
                <a:avLst/>
                <a:gdLst>
                  <a:gd name="T0" fmla="*/ 396 w 508"/>
                  <a:gd name="T1" fmla="*/ 529 h 895"/>
                  <a:gd name="T2" fmla="*/ 394 w 508"/>
                  <a:gd name="T3" fmla="*/ 529 h 895"/>
                  <a:gd name="T4" fmla="*/ 176 w 508"/>
                  <a:gd name="T5" fmla="*/ 529 h 895"/>
                  <a:gd name="T6" fmla="*/ 171 w 508"/>
                  <a:gd name="T7" fmla="*/ 720 h 895"/>
                  <a:gd name="T8" fmla="*/ 333 w 508"/>
                  <a:gd name="T9" fmla="*/ 724 h 895"/>
                  <a:gd name="T10" fmla="*/ 333 w 508"/>
                  <a:gd name="T11" fmla="*/ 648 h 895"/>
                  <a:gd name="T12" fmla="*/ 500 w 508"/>
                  <a:gd name="T13" fmla="*/ 646 h 895"/>
                  <a:gd name="T14" fmla="*/ 508 w 508"/>
                  <a:gd name="T15" fmla="*/ 654 h 895"/>
                  <a:gd name="T16" fmla="*/ 508 w 508"/>
                  <a:gd name="T17" fmla="*/ 895 h 895"/>
                  <a:gd name="T18" fmla="*/ 10 w 508"/>
                  <a:gd name="T19" fmla="*/ 895 h 895"/>
                  <a:gd name="T20" fmla="*/ 0 w 508"/>
                  <a:gd name="T21" fmla="*/ 887 h 895"/>
                  <a:gd name="T22" fmla="*/ 0 w 508"/>
                  <a:gd name="T23" fmla="*/ 454 h 895"/>
                  <a:gd name="T24" fmla="*/ 108 w 508"/>
                  <a:gd name="T25" fmla="*/ 358 h 895"/>
                  <a:gd name="T26" fmla="*/ 114 w 508"/>
                  <a:gd name="T27" fmla="*/ 356 h 895"/>
                  <a:gd name="T28" fmla="*/ 329 w 508"/>
                  <a:gd name="T29" fmla="*/ 366 h 895"/>
                  <a:gd name="T30" fmla="*/ 339 w 508"/>
                  <a:gd name="T31" fmla="*/ 178 h 895"/>
                  <a:gd name="T32" fmla="*/ 182 w 508"/>
                  <a:gd name="T33" fmla="*/ 170 h 895"/>
                  <a:gd name="T34" fmla="*/ 182 w 508"/>
                  <a:gd name="T35" fmla="*/ 249 h 895"/>
                  <a:gd name="T36" fmla="*/ 10 w 508"/>
                  <a:gd name="T37" fmla="*/ 249 h 895"/>
                  <a:gd name="T38" fmla="*/ 2 w 508"/>
                  <a:gd name="T39" fmla="*/ 241 h 895"/>
                  <a:gd name="T40" fmla="*/ 2 w 508"/>
                  <a:gd name="T41" fmla="*/ 0 h 895"/>
                  <a:gd name="T42" fmla="*/ 174 w 508"/>
                  <a:gd name="T43" fmla="*/ 0 h 895"/>
                  <a:gd name="T44" fmla="*/ 180 w 508"/>
                  <a:gd name="T45" fmla="*/ 6 h 895"/>
                  <a:gd name="T46" fmla="*/ 169 w 508"/>
                  <a:gd name="T47" fmla="*/ 49 h 895"/>
                  <a:gd name="T48" fmla="*/ 225 w 508"/>
                  <a:gd name="T49" fmla="*/ 2 h 895"/>
                  <a:gd name="T50" fmla="*/ 396 w 508"/>
                  <a:gd name="T51" fmla="*/ 2 h 895"/>
                  <a:gd name="T52" fmla="*/ 400 w 508"/>
                  <a:gd name="T53" fmla="*/ 4 h 895"/>
                  <a:gd name="T54" fmla="*/ 504 w 508"/>
                  <a:gd name="T55" fmla="*/ 98 h 895"/>
                  <a:gd name="T56" fmla="*/ 500 w 508"/>
                  <a:gd name="T57" fmla="*/ 435 h 895"/>
                  <a:gd name="T58" fmla="*/ 498 w 508"/>
                  <a:gd name="T59" fmla="*/ 98 h 895"/>
                  <a:gd name="T60" fmla="*/ 394 w 508"/>
                  <a:gd name="T61" fmla="*/ 10 h 895"/>
                  <a:gd name="T62" fmla="*/ 227 w 508"/>
                  <a:gd name="T63" fmla="*/ 12 h 895"/>
                  <a:gd name="T64" fmla="*/ 178 w 508"/>
                  <a:gd name="T65" fmla="*/ 57 h 895"/>
                  <a:gd name="T66" fmla="*/ 167 w 508"/>
                  <a:gd name="T67" fmla="*/ 53 h 895"/>
                  <a:gd name="T68" fmla="*/ 174 w 508"/>
                  <a:gd name="T69" fmla="*/ 12 h 895"/>
                  <a:gd name="T70" fmla="*/ 16 w 508"/>
                  <a:gd name="T71" fmla="*/ 6 h 895"/>
                  <a:gd name="T72" fmla="*/ 10 w 508"/>
                  <a:gd name="T73" fmla="*/ 233 h 895"/>
                  <a:gd name="T74" fmla="*/ 165 w 508"/>
                  <a:gd name="T75" fmla="*/ 241 h 895"/>
                  <a:gd name="T76" fmla="*/ 165 w 508"/>
                  <a:gd name="T77" fmla="*/ 162 h 895"/>
                  <a:gd name="T78" fmla="*/ 339 w 508"/>
                  <a:gd name="T79" fmla="*/ 160 h 895"/>
                  <a:gd name="T80" fmla="*/ 347 w 508"/>
                  <a:gd name="T81" fmla="*/ 170 h 895"/>
                  <a:gd name="T82" fmla="*/ 347 w 508"/>
                  <a:gd name="T83" fmla="*/ 374 h 895"/>
                  <a:gd name="T84" fmla="*/ 114 w 508"/>
                  <a:gd name="T85" fmla="*/ 376 h 895"/>
                  <a:gd name="T86" fmla="*/ 16 w 508"/>
                  <a:gd name="T87" fmla="*/ 464 h 895"/>
                  <a:gd name="T88" fmla="*/ 18 w 508"/>
                  <a:gd name="T89" fmla="*/ 887 h 895"/>
                  <a:gd name="T90" fmla="*/ 500 w 508"/>
                  <a:gd name="T91" fmla="*/ 879 h 895"/>
                  <a:gd name="T92" fmla="*/ 494 w 508"/>
                  <a:gd name="T93" fmla="*/ 654 h 895"/>
                  <a:gd name="T94" fmla="*/ 339 w 508"/>
                  <a:gd name="T95" fmla="*/ 660 h 895"/>
                  <a:gd name="T96" fmla="*/ 345 w 508"/>
                  <a:gd name="T97" fmla="*/ 724 h 895"/>
                  <a:gd name="T98" fmla="*/ 339 w 508"/>
                  <a:gd name="T99" fmla="*/ 730 h 895"/>
                  <a:gd name="T100" fmla="*/ 167 w 508"/>
                  <a:gd name="T101" fmla="*/ 730 h 895"/>
                  <a:gd name="T102" fmla="*/ 169 w 508"/>
                  <a:gd name="T103" fmla="*/ 529 h 895"/>
                  <a:gd name="T104" fmla="*/ 171 w 508"/>
                  <a:gd name="T105" fmla="*/ 525 h 895"/>
                  <a:gd name="T106" fmla="*/ 392 w 508"/>
                  <a:gd name="T107" fmla="*/ 527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895">
                    <a:moveTo>
                      <a:pt x="500" y="435"/>
                    </a:moveTo>
                    <a:lnTo>
                      <a:pt x="396" y="529"/>
                    </a:lnTo>
                    <a:lnTo>
                      <a:pt x="394" y="529"/>
                    </a:lnTo>
                    <a:lnTo>
                      <a:pt x="394" y="529"/>
                    </a:lnTo>
                    <a:lnTo>
                      <a:pt x="171" y="532"/>
                    </a:lnTo>
                    <a:lnTo>
                      <a:pt x="176" y="529"/>
                    </a:lnTo>
                    <a:lnTo>
                      <a:pt x="178" y="724"/>
                    </a:lnTo>
                    <a:lnTo>
                      <a:pt x="171" y="720"/>
                    </a:lnTo>
                    <a:lnTo>
                      <a:pt x="339" y="720"/>
                    </a:lnTo>
                    <a:lnTo>
                      <a:pt x="333" y="724"/>
                    </a:lnTo>
                    <a:lnTo>
                      <a:pt x="333" y="654"/>
                    </a:lnTo>
                    <a:lnTo>
                      <a:pt x="333" y="648"/>
                    </a:lnTo>
                    <a:lnTo>
                      <a:pt x="339" y="648"/>
                    </a:lnTo>
                    <a:lnTo>
                      <a:pt x="500" y="646"/>
                    </a:lnTo>
                    <a:lnTo>
                      <a:pt x="508" y="646"/>
                    </a:lnTo>
                    <a:lnTo>
                      <a:pt x="508" y="654"/>
                    </a:lnTo>
                    <a:lnTo>
                      <a:pt x="508" y="887"/>
                    </a:lnTo>
                    <a:lnTo>
                      <a:pt x="508" y="895"/>
                    </a:lnTo>
                    <a:lnTo>
                      <a:pt x="500" y="895"/>
                    </a:lnTo>
                    <a:lnTo>
                      <a:pt x="10" y="895"/>
                    </a:lnTo>
                    <a:lnTo>
                      <a:pt x="0" y="895"/>
                    </a:lnTo>
                    <a:lnTo>
                      <a:pt x="0" y="887"/>
                    </a:lnTo>
                    <a:lnTo>
                      <a:pt x="0" y="458"/>
                    </a:lnTo>
                    <a:lnTo>
                      <a:pt x="0" y="454"/>
                    </a:lnTo>
                    <a:lnTo>
                      <a:pt x="4" y="450"/>
                    </a:lnTo>
                    <a:lnTo>
                      <a:pt x="108" y="358"/>
                    </a:lnTo>
                    <a:lnTo>
                      <a:pt x="110" y="356"/>
                    </a:lnTo>
                    <a:lnTo>
                      <a:pt x="114" y="356"/>
                    </a:lnTo>
                    <a:lnTo>
                      <a:pt x="339" y="356"/>
                    </a:lnTo>
                    <a:lnTo>
                      <a:pt x="329" y="366"/>
                    </a:lnTo>
                    <a:lnTo>
                      <a:pt x="329" y="170"/>
                    </a:lnTo>
                    <a:lnTo>
                      <a:pt x="339" y="178"/>
                    </a:lnTo>
                    <a:lnTo>
                      <a:pt x="174" y="178"/>
                    </a:lnTo>
                    <a:lnTo>
                      <a:pt x="182" y="170"/>
                    </a:lnTo>
                    <a:lnTo>
                      <a:pt x="182" y="241"/>
                    </a:lnTo>
                    <a:lnTo>
                      <a:pt x="182" y="249"/>
                    </a:lnTo>
                    <a:lnTo>
                      <a:pt x="174" y="249"/>
                    </a:lnTo>
                    <a:lnTo>
                      <a:pt x="10" y="249"/>
                    </a:lnTo>
                    <a:lnTo>
                      <a:pt x="2" y="249"/>
                    </a:lnTo>
                    <a:lnTo>
                      <a:pt x="2" y="241"/>
                    </a:lnTo>
                    <a:lnTo>
                      <a:pt x="2" y="6"/>
                    </a:lnTo>
                    <a:lnTo>
                      <a:pt x="2" y="0"/>
                    </a:lnTo>
                    <a:lnTo>
                      <a:pt x="10" y="0"/>
                    </a:lnTo>
                    <a:lnTo>
                      <a:pt x="174" y="0"/>
                    </a:lnTo>
                    <a:lnTo>
                      <a:pt x="180" y="0"/>
                    </a:lnTo>
                    <a:lnTo>
                      <a:pt x="180" y="6"/>
                    </a:lnTo>
                    <a:lnTo>
                      <a:pt x="180" y="53"/>
                    </a:lnTo>
                    <a:lnTo>
                      <a:pt x="169" y="49"/>
                    </a:lnTo>
                    <a:lnTo>
                      <a:pt x="222" y="2"/>
                    </a:lnTo>
                    <a:lnTo>
                      <a:pt x="225" y="2"/>
                    </a:lnTo>
                    <a:lnTo>
                      <a:pt x="227" y="2"/>
                    </a:lnTo>
                    <a:lnTo>
                      <a:pt x="396" y="2"/>
                    </a:lnTo>
                    <a:lnTo>
                      <a:pt x="398" y="2"/>
                    </a:lnTo>
                    <a:lnTo>
                      <a:pt x="400" y="4"/>
                    </a:lnTo>
                    <a:lnTo>
                      <a:pt x="502" y="96"/>
                    </a:lnTo>
                    <a:lnTo>
                      <a:pt x="504" y="98"/>
                    </a:lnTo>
                    <a:lnTo>
                      <a:pt x="504" y="98"/>
                    </a:lnTo>
                    <a:lnTo>
                      <a:pt x="500" y="435"/>
                    </a:lnTo>
                    <a:close/>
                    <a:moveTo>
                      <a:pt x="500" y="435"/>
                    </a:moveTo>
                    <a:lnTo>
                      <a:pt x="498" y="98"/>
                    </a:lnTo>
                    <a:lnTo>
                      <a:pt x="498" y="102"/>
                    </a:lnTo>
                    <a:lnTo>
                      <a:pt x="394" y="10"/>
                    </a:lnTo>
                    <a:lnTo>
                      <a:pt x="396" y="12"/>
                    </a:lnTo>
                    <a:lnTo>
                      <a:pt x="227" y="12"/>
                    </a:lnTo>
                    <a:lnTo>
                      <a:pt x="231" y="12"/>
                    </a:lnTo>
                    <a:lnTo>
                      <a:pt x="178" y="57"/>
                    </a:lnTo>
                    <a:lnTo>
                      <a:pt x="167" y="65"/>
                    </a:lnTo>
                    <a:lnTo>
                      <a:pt x="167" y="53"/>
                    </a:lnTo>
                    <a:lnTo>
                      <a:pt x="167" y="6"/>
                    </a:lnTo>
                    <a:lnTo>
                      <a:pt x="174" y="12"/>
                    </a:lnTo>
                    <a:lnTo>
                      <a:pt x="10" y="14"/>
                    </a:lnTo>
                    <a:lnTo>
                      <a:pt x="16" y="6"/>
                    </a:lnTo>
                    <a:lnTo>
                      <a:pt x="18" y="241"/>
                    </a:lnTo>
                    <a:lnTo>
                      <a:pt x="10" y="233"/>
                    </a:lnTo>
                    <a:lnTo>
                      <a:pt x="174" y="231"/>
                    </a:lnTo>
                    <a:lnTo>
                      <a:pt x="165" y="241"/>
                    </a:lnTo>
                    <a:lnTo>
                      <a:pt x="165" y="170"/>
                    </a:lnTo>
                    <a:lnTo>
                      <a:pt x="165" y="162"/>
                    </a:lnTo>
                    <a:lnTo>
                      <a:pt x="174" y="162"/>
                    </a:lnTo>
                    <a:lnTo>
                      <a:pt x="339" y="160"/>
                    </a:lnTo>
                    <a:lnTo>
                      <a:pt x="347" y="160"/>
                    </a:lnTo>
                    <a:lnTo>
                      <a:pt x="347" y="170"/>
                    </a:lnTo>
                    <a:lnTo>
                      <a:pt x="347" y="366"/>
                    </a:lnTo>
                    <a:lnTo>
                      <a:pt x="347" y="374"/>
                    </a:lnTo>
                    <a:lnTo>
                      <a:pt x="339" y="374"/>
                    </a:lnTo>
                    <a:lnTo>
                      <a:pt x="114" y="376"/>
                    </a:lnTo>
                    <a:lnTo>
                      <a:pt x="120" y="372"/>
                    </a:lnTo>
                    <a:lnTo>
                      <a:pt x="16" y="464"/>
                    </a:lnTo>
                    <a:lnTo>
                      <a:pt x="20" y="458"/>
                    </a:lnTo>
                    <a:lnTo>
                      <a:pt x="18" y="887"/>
                    </a:lnTo>
                    <a:lnTo>
                      <a:pt x="10" y="877"/>
                    </a:lnTo>
                    <a:lnTo>
                      <a:pt x="500" y="879"/>
                    </a:lnTo>
                    <a:lnTo>
                      <a:pt x="492" y="887"/>
                    </a:lnTo>
                    <a:lnTo>
                      <a:pt x="494" y="654"/>
                    </a:lnTo>
                    <a:lnTo>
                      <a:pt x="500" y="660"/>
                    </a:lnTo>
                    <a:lnTo>
                      <a:pt x="339" y="660"/>
                    </a:lnTo>
                    <a:lnTo>
                      <a:pt x="345" y="654"/>
                    </a:lnTo>
                    <a:lnTo>
                      <a:pt x="345" y="724"/>
                    </a:lnTo>
                    <a:lnTo>
                      <a:pt x="345" y="730"/>
                    </a:lnTo>
                    <a:lnTo>
                      <a:pt x="339" y="730"/>
                    </a:lnTo>
                    <a:lnTo>
                      <a:pt x="171" y="730"/>
                    </a:lnTo>
                    <a:lnTo>
                      <a:pt x="167" y="730"/>
                    </a:lnTo>
                    <a:lnTo>
                      <a:pt x="167" y="724"/>
                    </a:lnTo>
                    <a:lnTo>
                      <a:pt x="169" y="529"/>
                    </a:lnTo>
                    <a:lnTo>
                      <a:pt x="169" y="525"/>
                    </a:lnTo>
                    <a:lnTo>
                      <a:pt x="171" y="525"/>
                    </a:lnTo>
                    <a:lnTo>
                      <a:pt x="394" y="527"/>
                    </a:lnTo>
                    <a:lnTo>
                      <a:pt x="392" y="527"/>
                    </a:lnTo>
                    <a:lnTo>
                      <a:pt x="500" y="43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5F7797"/>
                  </a:solidFill>
                  <a:cs typeface="+mn-ea"/>
                  <a:sym typeface="+mn-lt"/>
                </a:endParaRPr>
              </a:p>
            </p:txBody>
          </p:sp>
        </p:grpSp>
        <p:grpSp>
          <p:nvGrpSpPr>
            <p:cNvPr id="16" name="组合 15"/>
            <p:cNvGrpSpPr/>
            <p:nvPr/>
          </p:nvGrpSpPr>
          <p:grpSpPr>
            <a:xfrm>
              <a:off x="5311903" y="4229065"/>
              <a:ext cx="486995" cy="822021"/>
              <a:chOff x="3675063" y="5611813"/>
              <a:chExt cx="895350" cy="1511300"/>
            </a:xfrm>
            <a:solidFill>
              <a:srgbClr val="FDBE00"/>
            </a:solidFill>
          </p:grpSpPr>
          <p:sp>
            <p:nvSpPr>
              <p:cNvPr id="31" name="Freeform 286"/>
              <p:cNvSpPr/>
              <p:nvPr/>
            </p:nvSpPr>
            <p:spPr bwMode="auto">
              <a:xfrm>
                <a:off x="3695701" y="6662738"/>
                <a:ext cx="865188" cy="422275"/>
              </a:xfrm>
              <a:custGeom>
                <a:avLst/>
                <a:gdLst>
                  <a:gd name="T0" fmla="*/ 161 w 267"/>
                  <a:gd name="T1" fmla="*/ 79 h 130"/>
                  <a:gd name="T2" fmla="*/ 84 w 267"/>
                  <a:gd name="T3" fmla="*/ 123 h 130"/>
                  <a:gd name="T4" fmla="*/ 93 w 267"/>
                  <a:gd name="T5" fmla="*/ 115 h 130"/>
                  <a:gd name="T6" fmla="*/ 111 w 267"/>
                  <a:gd name="T7" fmla="*/ 101 h 130"/>
                  <a:gd name="T8" fmla="*/ 67 w 267"/>
                  <a:gd name="T9" fmla="*/ 118 h 130"/>
                  <a:gd name="T10" fmla="*/ 72 w 267"/>
                  <a:gd name="T11" fmla="*/ 114 h 130"/>
                  <a:gd name="T12" fmla="*/ 129 w 267"/>
                  <a:gd name="T13" fmla="*/ 72 h 130"/>
                  <a:gd name="T14" fmla="*/ 40 w 267"/>
                  <a:gd name="T15" fmla="*/ 115 h 130"/>
                  <a:gd name="T16" fmla="*/ 48 w 267"/>
                  <a:gd name="T17" fmla="*/ 99 h 130"/>
                  <a:gd name="T18" fmla="*/ 25 w 267"/>
                  <a:gd name="T19" fmla="*/ 104 h 130"/>
                  <a:gd name="T20" fmla="*/ 17 w 267"/>
                  <a:gd name="T21" fmla="*/ 90 h 130"/>
                  <a:gd name="T22" fmla="*/ 4 w 267"/>
                  <a:gd name="T23" fmla="*/ 92 h 130"/>
                  <a:gd name="T24" fmla="*/ 93 w 267"/>
                  <a:gd name="T25" fmla="*/ 30 h 130"/>
                  <a:gd name="T26" fmla="*/ 0 w 267"/>
                  <a:gd name="T27" fmla="*/ 83 h 130"/>
                  <a:gd name="T28" fmla="*/ 60 w 267"/>
                  <a:gd name="T29" fmla="*/ 43 h 130"/>
                  <a:gd name="T30" fmla="*/ 8 w 267"/>
                  <a:gd name="T31" fmla="*/ 54 h 130"/>
                  <a:gd name="T32" fmla="*/ 8 w 267"/>
                  <a:gd name="T33" fmla="*/ 53 h 130"/>
                  <a:gd name="T34" fmla="*/ 14 w 267"/>
                  <a:gd name="T35" fmla="*/ 44 h 130"/>
                  <a:gd name="T36" fmla="*/ 25 w 267"/>
                  <a:gd name="T37" fmla="*/ 17 h 130"/>
                  <a:gd name="T38" fmla="*/ 16 w 267"/>
                  <a:gd name="T39" fmla="*/ 3 h 130"/>
                  <a:gd name="T40" fmla="*/ 26 w 267"/>
                  <a:gd name="T41" fmla="*/ 16 h 130"/>
                  <a:gd name="T42" fmla="*/ 50 w 267"/>
                  <a:gd name="T43" fmla="*/ 23 h 130"/>
                  <a:gd name="T44" fmla="*/ 73 w 267"/>
                  <a:gd name="T45" fmla="*/ 11 h 130"/>
                  <a:gd name="T46" fmla="*/ 91 w 267"/>
                  <a:gd name="T47" fmla="*/ 5 h 130"/>
                  <a:gd name="T48" fmla="*/ 92 w 267"/>
                  <a:gd name="T49" fmla="*/ 5 h 130"/>
                  <a:gd name="T50" fmla="*/ 106 w 267"/>
                  <a:gd name="T51" fmla="*/ 16 h 130"/>
                  <a:gd name="T52" fmla="*/ 106 w 267"/>
                  <a:gd name="T53" fmla="*/ 16 h 130"/>
                  <a:gd name="T54" fmla="*/ 99 w 267"/>
                  <a:gd name="T55" fmla="*/ 27 h 130"/>
                  <a:gd name="T56" fmla="*/ 93 w 267"/>
                  <a:gd name="T57" fmla="*/ 40 h 130"/>
                  <a:gd name="T58" fmla="*/ 94 w 267"/>
                  <a:gd name="T59" fmla="*/ 44 h 130"/>
                  <a:gd name="T60" fmla="*/ 130 w 267"/>
                  <a:gd name="T61" fmla="*/ 43 h 130"/>
                  <a:gd name="T62" fmla="*/ 130 w 267"/>
                  <a:gd name="T63" fmla="*/ 44 h 130"/>
                  <a:gd name="T64" fmla="*/ 135 w 267"/>
                  <a:gd name="T65" fmla="*/ 49 h 130"/>
                  <a:gd name="T66" fmla="*/ 186 w 267"/>
                  <a:gd name="T67" fmla="*/ 30 h 130"/>
                  <a:gd name="T68" fmla="*/ 232 w 267"/>
                  <a:gd name="T69" fmla="*/ 22 h 130"/>
                  <a:gd name="T70" fmla="*/ 261 w 267"/>
                  <a:gd name="T71" fmla="*/ 6 h 130"/>
                  <a:gd name="T72" fmla="*/ 90 w 267"/>
                  <a:gd name="T73" fmla="*/ 115 h 130"/>
                  <a:gd name="T74" fmla="*/ 252 w 267"/>
                  <a:gd name="T75" fmla="*/ 22 h 130"/>
                  <a:gd name="T76" fmla="*/ 155 w 267"/>
                  <a:gd name="T77" fmla="*/ 79 h 130"/>
                  <a:gd name="T78" fmla="*/ 143 w 267"/>
                  <a:gd name="T79" fmla="*/ 89 h 130"/>
                  <a:gd name="T80" fmla="*/ 234 w 267"/>
                  <a:gd name="T81" fmla="*/ 38 h 130"/>
                  <a:gd name="T82" fmla="*/ 267 w 267"/>
                  <a:gd name="T83" fmla="*/ 22 h 130"/>
                  <a:gd name="T84" fmla="*/ 192 w 267"/>
                  <a:gd name="T85" fmla="*/ 71 h 130"/>
                  <a:gd name="T86" fmla="*/ 148 w 267"/>
                  <a:gd name="T87" fmla="*/ 118 h 130"/>
                  <a:gd name="T88" fmla="*/ 252 w 267"/>
                  <a:gd name="T89" fmla="*/ 58 h 130"/>
                  <a:gd name="T90" fmla="*/ 251 w 267"/>
                  <a:gd name="T91" fmla="*/ 69 h 130"/>
                  <a:gd name="T92" fmla="*/ 203 w 267"/>
                  <a:gd name="T93" fmla="*/ 118 h 130"/>
                  <a:gd name="T94" fmla="*/ 200 w 267"/>
                  <a:gd name="T95" fmla="*/ 121 h 130"/>
                  <a:gd name="T96" fmla="*/ 183 w 267"/>
                  <a:gd name="T97" fmla="*/ 124 h 130"/>
                  <a:gd name="T98" fmla="*/ 154 w 267"/>
                  <a:gd name="T99" fmla="*/ 125 h 130"/>
                  <a:gd name="T100" fmla="*/ 153 w 267"/>
                  <a:gd name="T101" fmla="*/ 124 h 130"/>
                  <a:gd name="T102" fmla="*/ 143 w 267"/>
                  <a:gd name="T103" fmla="*/ 122 h 130"/>
                  <a:gd name="T104" fmla="*/ 118 w 267"/>
                  <a:gd name="T105" fmla="*/ 118 h 130"/>
                  <a:gd name="T106" fmla="*/ 254 w 267"/>
                  <a:gd name="T107" fmla="*/ 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7" h="130">
                    <a:moveTo>
                      <a:pt x="80" y="130"/>
                    </a:moveTo>
                    <a:cubicBezTo>
                      <a:pt x="80" y="130"/>
                      <a:pt x="80" y="130"/>
                      <a:pt x="80" y="130"/>
                    </a:cubicBezTo>
                    <a:cubicBezTo>
                      <a:pt x="80" y="130"/>
                      <a:pt x="80" y="130"/>
                      <a:pt x="80" y="129"/>
                    </a:cubicBezTo>
                    <a:cubicBezTo>
                      <a:pt x="132" y="99"/>
                      <a:pt x="222" y="44"/>
                      <a:pt x="252" y="26"/>
                    </a:cubicBezTo>
                    <a:cubicBezTo>
                      <a:pt x="234" y="37"/>
                      <a:pt x="194" y="60"/>
                      <a:pt x="161" y="79"/>
                    </a:cubicBezTo>
                    <a:cubicBezTo>
                      <a:pt x="103" y="114"/>
                      <a:pt x="87" y="122"/>
                      <a:pt x="85" y="123"/>
                    </a:cubicBezTo>
                    <a:cubicBezTo>
                      <a:pt x="85" y="123"/>
                      <a:pt x="85" y="123"/>
                      <a:pt x="85" y="123"/>
                    </a:cubicBezTo>
                    <a:cubicBezTo>
                      <a:pt x="85" y="123"/>
                      <a:pt x="85" y="123"/>
                      <a:pt x="85" y="123"/>
                    </a:cubicBezTo>
                    <a:cubicBezTo>
                      <a:pt x="84" y="123"/>
                      <a:pt x="84" y="123"/>
                      <a:pt x="84" y="123"/>
                    </a:cubicBezTo>
                    <a:cubicBezTo>
                      <a:pt x="84" y="123"/>
                      <a:pt x="84" y="123"/>
                      <a:pt x="84" y="123"/>
                    </a:cubicBezTo>
                    <a:cubicBezTo>
                      <a:pt x="84" y="123"/>
                      <a:pt x="84" y="123"/>
                      <a:pt x="84" y="123"/>
                    </a:cubicBezTo>
                    <a:cubicBezTo>
                      <a:pt x="192" y="58"/>
                      <a:pt x="192" y="58"/>
                      <a:pt x="192" y="58"/>
                    </a:cubicBezTo>
                    <a:cubicBezTo>
                      <a:pt x="93" y="116"/>
                      <a:pt x="93" y="116"/>
                      <a:pt x="93" y="116"/>
                    </a:cubicBezTo>
                    <a:cubicBezTo>
                      <a:pt x="93" y="116"/>
                      <a:pt x="93" y="116"/>
                      <a:pt x="93" y="115"/>
                    </a:cubicBezTo>
                    <a:cubicBezTo>
                      <a:pt x="92" y="115"/>
                      <a:pt x="92" y="115"/>
                      <a:pt x="93" y="115"/>
                    </a:cubicBezTo>
                    <a:cubicBezTo>
                      <a:pt x="87" y="118"/>
                      <a:pt x="84" y="120"/>
                      <a:pt x="83" y="120"/>
                    </a:cubicBezTo>
                    <a:cubicBezTo>
                      <a:pt x="83" y="120"/>
                      <a:pt x="83" y="120"/>
                      <a:pt x="83" y="120"/>
                    </a:cubicBezTo>
                    <a:cubicBezTo>
                      <a:pt x="83" y="120"/>
                      <a:pt x="83" y="119"/>
                      <a:pt x="83" y="119"/>
                    </a:cubicBezTo>
                    <a:cubicBezTo>
                      <a:pt x="83" y="119"/>
                      <a:pt x="83" y="119"/>
                      <a:pt x="91" y="114"/>
                    </a:cubicBezTo>
                    <a:cubicBezTo>
                      <a:pt x="96" y="111"/>
                      <a:pt x="102" y="106"/>
                      <a:pt x="111" y="101"/>
                    </a:cubicBezTo>
                    <a:cubicBezTo>
                      <a:pt x="127" y="91"/>
                      <a:pt x="149" y="77"/>
                      <a:pt x="171" y="63"/>
                    </a:cubicBezTo>
                    <a:cubicBezTo>
                      <a:pt x="195" y="47"/>
                      <a:pt x="219" y="32"/>
                      <a:pt x="236" y="21"/>
                    </a:cubicBezTo>
                    <a:cubicBezTo>
                      <a:pt x="210" y="37"/>
                      <a:pt x="169" y="60"/>
                      <a:pt x="134" y="81"/>
                    </a:cubicBezTo>
                    <a:cubicBezTo>
                      <a:pt x="89" y="107"/>
                      <a:pt x="69" y="118"/>
                      <a:pt x="67" y="118"/>
                    </a:cubicBezTo>
                    <a:cubicBezTo>
                      <a:pt x="67" y="118"/>
                      <a:pt x="67" y="118"/>
                      <a:pt x="67" y="118"/>
                    </a:cubicBezTo>
                    <a:cubicBezTo>
                      <a:pt x="67" y="118"/>
                      <a:pt x="67" y="118"/>
                      <a:pt x="67" y="118"/>
                    </a:cubicBezTo>
                    <a:cubicBezTo>
                      <a:pt x="67" y="118"/>
                      <a:pt x="67" y="118"/>
                      <a:pt x="67" y="118"/>
                    </a:cubicBezTo>
                    <a:cubicBezTo>
                      <a:pt x="67" y="118"/>
                      <a:pt x="67" y="118"/>
                      <a:pt x="67" y="118"/>
                    </a:cubicBezTo>
                    <a:cubicBezTo>
                      <a:pt x="69" y="117"/>
                      <a:pt x="71" y="116"/>
                      <a:pt x="73" y="114"/>
                    </a:cubicBezTo>
                    <a:cubicBezTo>
                      <a:pt x="72" y="114"/>
                      <a:pt x="72" y="114"/>
                      <a:pt x="72" y="114"/>
                    </a:cubicBezTo>
                    <a:cubicBezTo>
                      <a:pt x="72" y="114"/>
                      <a:pt x="72" y="114"/>
                      <a:pt x="73" y="114"/>
                    </a:cubicBezTo>
                    <a:cubicBezTo>
                      <a:pt x="73" y="114"/>
                      <a:pt x="73" y="114"/>
                      <a:pt x="73" y="114"/>
                    </a:cubicBezTo>
                    <a:cubicBezTo>
                      <a:pt x="73" y="114"/>
                      <a:pt x="73" y="114"/>
                      <a:pt x="73" y="114"/>
                    </a:cubicBezTo>
                    <a:cubicBezTo>
                      <a:pt x="74" y="113"/>
                      <a:pt x="77" y="110"/>
                      <a:pt x="90" y="100"/>
                    </a:cubicBezTo>
                    <a:cubicBezTo>
                      <a:pt x="100" y="93"/>
                      <a:pt x="113" y="84"/>
                      <a:pt x="129" y="72"/>
                    </a:cubicBezTo>
                    <a:cubicBezTo>
                      <a:pt x="149" y="57"/>
                      <a:pt x="170" y="42"/>
                      <a:pt x="180" y="35"/>
                    </a:cubicBezTo>
                    <a:cubicBezTo>
                      <a:pt x="168" y="41"/>
                      <a:pt x="144" y="56"/>
                      <a:pt x="120" y="70"/>
                    </a:cubicBezTo>
                    <a:cubicBezTo>
                      <a:pt x="45" y="113"/>
                      <a:pt x="41" y="115"/>
                      <a:pt x="40" y="115"/>
                    </a:cubicBezTo>
                    <a:cubicBezTo>
                      <a:pt x="40" y="115"/>
                      <a:pt x="40" y="115"/>
                      <a:pt x="40" y="115"/>
                    </a:cubicBezTo>
                    <a:cubicBezTo>
                      <a:pt x="40" y="115"/>
                      <a:pt x="40" y="115"/>
                      <a:pt x="40" y="115"/>
                    </a:cubicBezTo>
                    <a:cubicBezTo>
                      <a:pt x="40" y="115"/>
                      <a:pt x="40" y="115"/>
                      <a:pt x="55" y="104"/>
                    </a:cubicBezTo>
                    <a:cubicBezTo>
                      <a:pt x="63" y="98"/>
                      <a:pt x="73" y="91"/>
                      <a:pt x="87" y="81"/>
                    </a:cubicBezTo>
                    <a:cubicBezTo>
                      <a:pt x="102" y="71"/>
                      <a:pt x="116" y="61"/>
                      <a:pt x="125" y="55"/>
                    </a:cubicBezTo>
                    <a:cubicBezTo>
                      <a:pt x="49" y="99"/>
                      <a:pt x="49" y="99"/>
                      <a:pt x="49" y="99"/>
                    </a:cubicBezTo>
                    <a:cubicBezTo>
                      <a:pt x="48" y="99"/>
                      <a:pt x="48" y="99"/>
                      <a:pt x="48" y="99"/>
                    </a:cubicBezTo>
                    <a:cubicBezTo>
                      <a:pt x="48" y="99"/>
                      <a:pt x="48" y="98"/>
                      <a:pt x="48" y="98"/>
                    </a:cubicBezTo>
                    <a:cubicBezTo>
                      <a:pt x="70" y="84"/>
                      <a:pt x="106" y="59"/>
                      <a:pt x="122" y="48"/>
                    </a:cubicBezTo>
                    <a:cubicBezTo>
                      <a:pt x="85" y="70"/>
                      <a:pt x="31" y="102"/>
                      <a:pt x="25" y="104"/>
                    </a:cubicBezTo>
                    <a:cubicBezTo>
                      <a:pt x="25" y="104"/>
                      <a:pt x="25" y="104"/>
                      <a:pt x="25" y="104"/>
                    </a:cubicBezTo>
                    <a:cubicBezTo>
                      <a:pt x="25" y="104"/>
                      <a:pt x="25" y="104"/>
                      <a:pt x="25" y="104"/>
                    </a:cubicBezTo>
                    <a:cubicBezTo>
                      <a:pt x="25" y="104"/>
                      <a:pt x="25" y="104"/>
                      <a:pt x="25" y="104"/>
                    </a:cubicBezTo>
                    <a:cubicBezTo>
                      <a:pt x="25" y="104"/>
                      <a:pt x="25" y="104"/>
                      <a:pt x="25" y="104"/>
                    </a:cubicBezTo>
                    <a:cubicBezTo>
                      <a:pt x="25" y="104"/>
                      <a:pt x="25" y="104"/>
                      <a:pt x="25" y="103"/>
                    </a:cubicBezTo>
                    <a:cubicBezTo>
                      <a:pt x="90" y="47"/>
                      <a:pt x="90" y="47"/>
                      <a:pt x="90" y="47"/>
                    </a:cubicBezTo>
                    <a:cubicBezTo>
                      <a:pt x="77" y="55"/>
                      <a:pt x="39" y="77"/>
                      <a:pt x="17" y="90"/>
                    </a:cubicBezTo>
                    <a:cubicBezTo>
                      <a:pt x="16" y="90"/>
                      <a:pt x="16" y="90"/>
                      <a:pt x="16" y="90"/>
                    </a:cubicBezTo>
                    <a:cubicBezTo>
                      <a:pt x="16" y="89"/>
                      <a:pt x="16" y="89"/>
                      <a:pt x="16" y="89"/>
                    </a:cubicBezTo>
                    <a:cubicBezTo>
                      <a:pt x="73" y="53"/>
                      <a:pt x="73" y="53"/>
                      <a:pt x="73" y="53"/>
                    </a:cubicBezTo>
                    <a:cubicBezTo>
                      <a:pt x="17" y="86"/>
                      <a:pt x="6" y="91"/>
                      <a:pt x="4" y="92"/>
                    </a:cubicBezTo>
                    <a:cubicBezTo>
                      <a:pt x="4" y="92"/>
                      <a:pt x="4" y="92"/>
                      <a:pt x="4" y="92"/>
                    </a:cubicBezTo>
                    <a:cubicBezTo>
                      <a:pt x="4" y="92"/>
                      <a:pt x="4" y="92"/>
                      <a:pt x="4" y="92"/>
                    </a:cubicBezTo>
                    <a:cubicBezTo>
                      <a:pt x="4" y="93"/>
                      <a:pt x="4" y="93"/>
                      <a:pt x="4" y="92"/>
                    </a:cubicBezTo>
                    <a:cubicBezTo>
                      <a:pt x="4" y="92"/>
                      <a:pt x="3" y="92"/>
                      <a:pt x="3" y="92"/>
                    </a:cubicBezTo>
                    <a:cubicBezTo>
                      <a:pt x="3" y="92"/>
                      <a:pt x="3" y="92"/>
                      <a:pt x="3" y="92"/>
                    </a:cubicBezTo>
                    <a:cubicBezTo>
                      <a:pt x="30" y="74"/>
                      <a:pt x="77" y="42"/>
                      <a:pt x="93" y="30"/>
                    </a:cubicBezTo>
                    <a:cubicBezTo>
                      <a:pt x="1" y="83"/>
                      <a:pt x="1" y="83"/>
                      <a:pt x="1" y="83"/>
                    </a:cubicBezTo>
                    <a:cubicBezTo>
                      <a:pt x="1" y="84"/>
                      <a:pt x="1" y="84"/>
                      <a:pt x="1" y="84"/>
                    </a:cubicBezTo>
                    <a:cubicBezTo>
                      <a:pt x="0" y="83"/>
                      <a:pt x="0" y="83"/>
                      <a:pt x="0" y="83"/>
                    </a:cubicBezTo>
                    <a:cubicBezTo>
                      <a:pt x="0" y="83"/>
                      <a:pt x="0" y="83"/>
                      <a:pt x="0" y="83"/>
                    </a:cubicBezTo>
                    <a:cubicBezTo>
                      <a:pt x="0" y="83"/>
                      <a:pt x="0" y="83"/>
                      <a:pt x="0" y="83"/>
                    </a:cubicBezTo>
                    <a:cubicBezTo>
                      <a:pt x="1" y="83"/>
                      <a:pt x="1" y="83"/>
                      <a:pt x="1" y="83"/>
                    </a:cubicBezTo>
                    <a:cubicBezTo>
                      <a:pt x="2" y="82"/>
                      <a:pt x="5" y="79"/>
                      <a:pt x="17" y="72"/>
                    </a:cubicBezTo>
                    <a:cubicBezTo>
                      <a:pt x="26" y="66"/>
                      <a:pt x="38" y="59"/>
                      <a:pt x="53" y="49"/>
                    </a:cubicBezTo>
                    <a:cubicBezTo>
                      <a:pt x="67" y="40"/>
                      <a:pt x="80" y="32"/>
                      <a:pt x="90" y="26"/>
                    </a:cubicBezTo>
                    <a:cubicBezTo>
                      <a:pt x="81" y="31"/>
                      <a:pt x="70" y="37"/>
                      <a:pt x="60" y="43"/>
                    </a:cubicBezTo>
                    <a:cubicBezTo>
                      <a:pt x="26" y="63"/>
                      <a:pt x="26" y="63"/>
                      <a:pt x="26" y="63"/>
                    </a:cubicBezTo>
                    <a:cubicBezTo>
                      <a:pt x="26" y="63"/>
                      <a:pt x="26" y="63"/>
                      <a:pt x="26" y="63"/>
                    </a:cubicBezTo>
                    <a:cubicBezTo>
                      <a:pt x="26" y="62"/>
                      <a:pt x="26" y="62"/>
                      <a:pt x="26" y="62"/>
                    </a:cubicBezTo>
                    <a:cubicBezTo>
                      <a:pt x="45" y="46"/>
                      <a:pt x="78" y="17"/>
                      <a:pt x="88" y="8"/>
                    </a:cubicBezTo>
                    <a:cubicBezTo>
                      <a:pt x="72" y="17"/>
                      <a:pt x="9" y="53"/>
                      <a:pt x="8" y="54"/>
                    </a:cubicBezTo>
                    <a:cubicBezTo>
                      <a:pt x="8" y="54"/>
                      <a:pt x="8" y="54"/>
                      <a:pt x="8" y="54"/>
                    </a:cubicBezTo>
                    <a:cubicBezTo>
                      <a:pt x="8" y="54"/>
                      <a:pt x="7" y="54"/>
                      <a:pt x="7" y="54"/>
                    </a:cubicBezTo>
                    <a:cubicBezTo>
                      <a:pt x="7" y="53"/>
                      <a:pt x="7" y="53"/>
                      <a:pt x="8" y="53"/>
                    </a:cubicBezTo>
                    <a:cubicBezTo>
                      <a:pt x="8" y="53"/>
                      <a:pt x="8" y="53"/>
                      <a:pt x="8" y="53"/>
                    </a:cubicBezTo>
                    <a:cubicBezTo>
                      <a:pt x="8" y="53"/>
                      <a:pt x="8" y="53"/>
                      <a:pt x="8" y="53"/>
                    </a:cubicBezTo>
                    <a:cubicBezTo>
                      <a:pt x="9" y="52"/>
                      <a:pt x="10" y="51"/>
                      <a:pt x="15" y="48"/>
                    </a:cubicBezTo>
                    <a:cubicBezTo>
                      <a:pt x="19" y="45"/>
                      <a:pt x="25" y="41"/>
                      <a:pt x="32" y="37"/>
                    </a:cubicBezTo>
                    <a:cubicBezTo>
                      <a:pt x="42" y="30"/>
                      <a:pt x="55" y="22"/>
                      <a:pt x="63" y="16"/>
                    </a:cubicBezTo>
                    <a:cubicBezTo>
                      <a:pt x="59" y="18"/>
                      <a:pt x="55" y="21"/>
                      <a:pt x="51" y="23"/>
                    </a:cubicBezTo>
                    <a:cubicBezTo>
                      <a:pt x="15" y="44"/>
                      <a:pt x="15" y="44"/>
                      <a:pt x="14" y="44"/>
                    </a:cubicBezTo>
                    <a:cubicBezTo>
                      <a:pt x="14" y="44"/>
                      <a:pt x="14" y="44"/>
                      <a:pt x="14" y="44"/>
                    </a:cubicBezTo>
                    <a:cubicBezTo>
                      <a:pt x="14" y="44"/>
                      <a:pt x="14" y="44"/>
                      <a:pt x="38" y="10"/>
                    </a:cubicBezTo>
                    <a:cubicBezTo>
                      <a:pt x="36" y="11"/>
                      <a:pt x="30" y="15"/>
                      <a:pt x="26" y="17"/>
                    </a:cubicBezTo>
                    <a:cubicBezTo>
                      <a:pt x="25" y="17"/>
                      <a:pt x="25" y="17"/>
                      <a:pt x="25" y="17"/>
                    </a:cubicBezTo>
                    <a:cubicBezTo>
                      <a:pt x="25" y="17"/>
                      <a:pt x="25" y="17"/>
                      <a:pt x="25" y="17"/>
                    </a:cubicBezTo>
                    <a:cubicBezTo>
                      <a:pt x="25" y="17"/>
                      <a:pt x="25" y="17"/>
                      <a:pt x="23" y="9"/>
                    </a:cubicBezTo>
                    <a:cubicBezTo>
                      <a:pt x="22" y="6"/>
                      <a:pt x="22" y="2"/>
                      <a:pt x="21" y="1"/>
                    </a:cubicBezTo>
                    <a:cubicBezTo>
                      <a:pt x="17" y="3"/>
                      <a:pt x="17" y="3"/>
                      <a:pt x="16" y="3"/>
                    </a:cubicBezTo>
                    <a:cubicBezTo>
                      <a:pt x="17" y="3"/>
                      <a:pt x="17" y="3"/>
                      <a:pt x="17" y="3"/>
                    </a:cubicBezTo>
                    <a:cubicBezTo>
                      <a:pt x="16" y="3"/>
                      <a:pt x="16" y="3"/>
                      <a:pt x="16" y="3"/>
                    </a:cubicBezTo>
                    <a:cubicBezTo>
                      <a:pt x="17" y="3"/>
                      <a:pt x="19" y="1"/>
                      <a:pt x="21" y="0"/>
                    </a:cubicBezTo>
                    <a:cubicBezTo>
                      <a:pt x="22" y="0"/>
                      <a:pt x="22" y="0"/>
                      <a:pt x="22" y="0"/>
                    </a:cubicBezTo>
                    <a:cubicBezTo>
                      <a:pt x="22" y="0"/>
                      <a:pt x="22" y="0"/>
                      <a:pt x="22" y="0"/>
                    </a:cubicBezTo>
                    <a:cubicBezTo>
                      <a:pt x="22" y="0"/>
                      <a:pt x="22" y="0"/>
                      <a:pt x="24" y="9"/>
                    </a:cubicBezTo>
                    <a:cubicBezTo>
                      <a:pt x="25" y="12"/>
                      <a:pt x="25" y="15"/>
                      <a:pt x="26" y="16"/>
                    </a:cubicBezTo>
                    <a:cubicBezTo>
                      <a:pt x="39" y="8"/>
                      <a:pt x="40" y="8"/>
                      <a:pt x="40" y="8"/>
                    </a:cubicBezTo>
                    <a:cubicBezTo>
                      <a:pt x="40" y="8"/>
                      <a:pt x="40" y="8"/>
                      <a:pt x="40" y="8"/>
                    </a:cubicBezTo>
                    <a:cubicBezTo>
                      <a:pt x="40" y="8"/>
                      <a:pt x="40" y="8"/>
                      <a:pt x="40" y="9"/>
                    </a:cubicBezTo>
                    <a:cubicBezTo>
                      <a:pt x="34" y="17"/>
                      <a:pt x="20" y="37"/>
                      <a:pt x="16" y="43"/>
                    </a:cubicBezTo>
                    <a:cubicBezTo>
                      <a:pt x="21" y="40"/>
                      <a:pt x="37" y="30"/>
                      <a:pt x="50" y="23"/>
                    </a:cubicBezTo>
                    <a:cubicBezTo>
                      <a:pt x="72" y="10"/>
                      <a:pt x="72" y="10"/>
                      <a:pt x="73" y="10"/>
                    </a:cubicBezTo>
                    <a:cubicBezTo>
                      <a:pt x="73" y="10"/>
                      <a:pt x="73" y="10"/>
                      <a:pt x="73" y="10"/>
                    </a:cubicBezTo>
                    <a:cubicBezTo>
                      <a:pt x="73" y="10"/>
                      <a:pt x="73" y="10"/>
                      <a:pt x="73" y="11"/>
                    </a:cubicBezTo>
                    <a:cubicBezTo>
                      <a:pt x="73" y="11"/>
                      <a:pt x="73" y="11"/>
                      <a:pt x="73" y="11"/>
                    </a:cubicBezTo>
                    <a:cubicBezTo>
                      <a:pt x="73" y="11"/>
                      <a:pt x="73" y="11"/>
                      <a:pt x="73" y="11"/>
                    </a:cubicBezTo>
                    <a:cubicBezTo>
                      <a:pt x="71" y="12"/>
                      <a:pt x="63" y="17"/>
                      <a:pt x="32" y="38"/>
                    </a:cubicBezTo>
                    <a:cubicBezTo>
                      <a:pt x="28" y="41"/>
                      <a:pt x="24" y="43"/>
                      <a:pt x="20" y="46"/>
                    </a:cubicBezTo>
                    <a:cubicBezTo>
                      <a:pt x="78" y="12"/>
                      <a:pt x="89" y="6"/>
                      <a:pt x="91" y="5"/>
                    </a:cubicBezTo>
                    <a:cubicBezTo>
                      <a:pt x="91" y="5"/>
                      <a:pt x="91" y="5"/>
                      <a:pt x="91" y="5"/>
                    </a:cubicBezTo>
                    <a:cubicBezTo>
                      <a:pt x="91" y="5"/>
                      <a:pt x="91" y="5"/>
                      <a:pt x="91" y="5"/>
                    </a:cubicBezTo>
                    <a:cubicBezTo>
                      <a:pt x="92" y="5"/>
                      <a:pt x="92" y="5"/>
                      <a:pt x="92" y="5"/>
                    </a:cubicBezTo>
                    <a:cubicBezTo>
                      <a:pt x="92" y="5"/>
                      <a:pt x="92" y="5"/>
                      <a:pt x="92" y="5"/>
                    </a:cubicBezTo>
                    <a:cubicBezTo>
                      <a:pt x="92" y="5"/>
                      <a:pt x="92" y="5"/>
                      <a:pt x="92" y="5"/>
                    </a:cubicBezTo>
                    <a:cubicBezTo>
                      <a:pt x="92" y="5"/>
                      <a:pt x="92" y="5"/>
                      <a:pt x="92" y="5"/>
                    </a:cubicBezTo>
                    <a:cubicBezTo>
                      <a:pt x="92" y="5"/>
                      <a:pt x="92" y="5"/>
                      <a:pt x="92" y="5"/>
                    </a:cubicBezTo>
                    <a:cubicBezTo>
                      <a:pt x="91" y="6"/>
                      <a:pt x="88" y="8"/>
                      <a:pt x="82" y="14"/>
                    </a:cubicBezTo>
                    <a:cubicBezTo>
                      <a:pt x="76" y="20"/>
                      <a:pt x="67" y="27"/>
                      <a:pt x="59" y="34"/>
                    </a:cubicBezTo>
                    <a:cubicBezTo>
                      <a:pt x="47" y="45"/>
                      <a:pt x="35" y="55"/>
                      <a:pt x="30" y="60"/>
                    </a:cubicBezTo>
                    <a:cubicBezTo>
                      <a:pt x="35" y="57"/>
                      <a:pt x="48" y="49"/>
                      <a:pt x="60" y="42"/>
                    </a:cubicBezTo>
                    <a:cubicBezTo>
                      <a:pt x="97" y="21"/>
                      <a:pt x="104" y="16"/>
                      <a:pt x="106" y="16"/>
                    </a:cubicBezTo>
                    <a:cubicBezTo>
                      <a:pt x="106" y="16"/>
                      <a:pt x="106" y="16"/>
                      <a:pt x="106" y="16"/>
                    </a:cubicBezTo>
                    <a:cubicBezTo>
                      <a:pt x="106" y="16"/>
                      <a:pt x="106" y="16"/>
                      <a:pt x="106" y="16"/>
                    </a:cubicBezTo>
                    <a:cubicBezTo>
                      <a:pt x="106" y="16"/>
                      <a:pt x="106" y="16"/>
                      <a:pt x="106" y="16"/>
                    </a:cubicBezTo>
                    <a:cubicBezTo>
                      <a:pt x="106" y="16"/>
                      <a:pt x="106" y="16"/>
                      <a:pt x="107" y="16"/>
                    </a:cubicBezTo>
                    <a:cubicBezTo>
                      <a:pt x="107" y="16"/>
                      <a:pt x="107" y="16"/>
                      <a:pt x="106" y="16"/>
                    </a:cubicBezTo>
                    <a:cubicBezTo>
                      <a:pt x="80" y="33"/>
                      <a:pt x="37" y="60"/>
                      <a:pt x="15" y="74"/>
                    </a:cubicBezTo>
                    <a:cubicBezTo>
                      <a:pt x="99" y="26"/>
                      <a:pt x="99" y="26"/>
                      <a:pt x="99" y="26"/>
                    </a:cubicBezTo>
                    <a:cubicBezTo>
                      <a:pt x="99" y="26"/>
                      <a:pt x="99" y="26"/>
                      <a:pt x="99" y="26"/>
                    </a:cubicBezTo>
                    <a:cubicBezTo>
                      <a:pt x="100" y="26"/>
                      <a:pt x="100" y="26"/>
                      <a:pt x="99" y="27"/>
                    </a:cubicBezTo>
                    <a:cubicBezTo>
                      <a:pt x="99" y="27"/>
                      <a:pt x="99" y="27"/>
                      <a:pt x="99" y="27"/>
                    </a:cubicBezTo>
                    <a:cubicBezTo>
                      <a:pt x="99" y="27"/>
                      <a:pt x="99" y="27"/>
                      <a:pt x="99" y="27"/>
                    </a:cubicBezTo>
                    <a:cubicBezTo>
                      <a:pt x="97" y="28"/>
                      <a:pt x="89" y="34"/>
                      <a:pt x="52" y="60"/>
                    </a:cubicBezTo>
                    <a:cubicBezTo>
                      <a:pt x="37" y="70"/>
                      <a:pt x="21" y="81"/>
                      <a:pt x="12" y="87"/>
                    </a:cubicBezTo>
                    <a:cubicBezTo>
                      <a:pt x="29" y="77"/>
                      <a:pt x="69" y="54"/>
                      <a:pt x="93" y="40"/>
                    </a:cubicBezTo>
                    <a:cubicBezTo>
                      <a:pt x="93" y="40"/>
                      <a:pt x="93" y="40"/>
                      <a:pt x="93" y="40"/>
                    </a:cubicBezTo>
                    <a:cubicBezTo>
                      <a:pt x="94" y="40"/>
                      <a:pt x="94" y="41"/>
                      <a:pt x="93" y="41"/>
                    </a:cubicBezTo>
                    <a:cubicBezTo>
                      <a:pt x="35" y="78"/>
                      <a:pt x="35" y="78"/>
                      <a:pt x="35" y="78"/>
                    </a:cubicBezTo>
                    <a:cubicBezTo>
                      <a:pt x="82" y="51"/>
                      <a:pt x="91" y="45"/>
                      <a:pt x="93" y="44"/>
                    </a:cubicBezTo>
                    <a:cubicBezTo>
                      <a:pt x="94" y="44"/>
                      <a:pt x="94" y="44"/>
                      <a:pt x="94" y="44"/>
                    </a:cubicBezTo>
                    <a:cubicBezTo>
                      <a:pt x="94" y="44"/>
                      <a:pt x="94" y="44"/>
                      <a:pt x="94" y="44"/>
                    </a:cubicBezTo>
                    <a:cubicBezTo>
                      <a:pt x="94" y="44"/>
                      <a:pt x="94" y="44"/>
                      <a:pt x="94" y="44"/>
                    </a:cubicBezTo>
                    <a:cubicBezTo>
                      <a:pt x="94" y="44"/>
                      <a:pt x="94" y="44"/>
                      <a:pt x="94" y="45"/>
                    </a:cubicBezTo>
                    <a:cubicBezTo>
                      <a:pt x="94" y="45"/>
                      <a:pt x="94" y="45"/>
                      <a:pt x="94" y="45"/>
                    </a:cubicBezTo>
                    <a:cubicBezTo>
                      <a:pt x="28" y="102"/>
                      <a:pt x="28" y="102"/>
                      <a:pt x="28" y="102"/>
                    </a:cubicBezTo>
                    <a:cubicBezTo>
                      <a:pt x="42" y="94"/>
                      <a:pt x="98" y="61"/>
                      <a:pt x="130" y="43"/>
                    </a:cubicBezTo>
                    <a:cubicBezTo>
                      <a:pt x="130" y="43"/>
                      <a:pt x="130" y="43"/>
                      <a:pt x="130" y="43"/>
                    </a:cubicBezTo>
                    <a:cubicBezTo>
                      <a:pt x="130" y="43"/>
                      <a:pt x="130" y="43"/>
                      <a:pt x="130" y="43"/>
                    </a:cubicBezTo>
                    <a:cubicBezTo>
                      <a:pt x="130" y="43"/>
                      <a:pt x="131" y="43"/>
                      <a:pt x="130" y="43"/>
                    </a:cubicBezTo>
                    <a:cubicBezTo>
                      <a:pt x="130" y="44"/>
                      <a:pt x="130" y="44"/>
                      <a:pt x="130" y="44"/>
                    </a:cubicBezTo>
                    <a:cubicBezTo>
                      <a:pt x="130" y="44"/>
                      <a:pt x="130" y="44"/>
                      <a:pt x="130" y="44"/>
                    </a:cubicBezTo>
                    <a:cubicBezTo>
                      <a:pt x="128" y="45"/>
                      <a:pt x="121" y="51"/>
                      <a:pt x="90" y="72"/>
                    </a:cubicBezTo>
                    <a:cubicBezTo>
                      <a:pt x="79" y="79"/>
                      <a:pt x="68" y="86"/>
                      <a:pt x="60" y="91"/>
                    </a:cubicBezTo>
                    <a:cubicBezTo>
                      <a:pt x="134" y="49"/>
                      <a:pt x="134" y="49"/>
                      <a:pt x="134" y="49"/>
                    </a:cubicBezTo>
                    <a:cubicBezTo>
                      <a:pt x="134" y="48"/>
                      <a:pt x="135" y="49"/>
                      <a:pt x="135" y="49"/>
                    </a:cubicBezTo>
                    <a:cubicBezTo>
                      <a:pt x="135" y="49"/>
                      <a:pt x="135" y="49"/>
                      <a:pt x="135" y="49"/>
                    </a:cubicBezTo>
                    <a:cubicBezTo>
                      <a:pt x="108" y="68"/>
                      <a:pt x="63" y="99"/>
                      <a:pt x="47" y="111"/>
                    </a:cubicBezTo>
                    <a:cubicBezTo>
                      <a:pt x="60" y="103"/>
                      <a:pt x="91" y="85"/>
                      <a:pt x="119" y="69"/>
                    </a:cubicBezTo>
                    <a:cubicBezTo>
                      <a:pt x="175" y="37"/>
                      <a:pt x="184" y="31"/>
                      <a:pt x="186" y="30"/>
                    </a:cubicBezTo>
                    <a:cubicBezTo>
                      <a:pt x="186" y="30"/>
                      <a:pt x="186" y="30"/>
                      <a:pt x="186" y="30"/>
                    </a:cubicBezTo>
                    <a:cubicBezTo>
                      <a:pt x="186" y="30"/>
                      <a:pt x="186" y="30"/>
                      <a:pt x="186" y="30"/>
                    </a:cubicBezTo>
                    <a:cubicBezTo>
                      <a:pt x="187" y="30"/>
                      <a:pt x="187" y="30"/>
                      <a:pt x="187" y="30"/>
                    </a:cubicBezTo>
                    <a:cubicBezTo>
                      <a:pt x="187" y="30"/>
                      <a:pt x="187" y="30"/>
                      <a:pt x="187" y="30"/>
                    </a:cubicBezTo>
                    <a:cubicBezTo>
                      <a:pt x="187" y="31"/>
                      <a:pt x="187" y="31"/>
                      <a:pt x="187" y="31"/>
                    </a:cubicBezTo>
                    <a:cubicBezTo>
                      <a:pt x="154" y="55"/>
                      <a:pt x="95" y="98"/>
                      <a:pt x="78" y="111"/>
                    </a:cubicBezTo>
                    <a:cubicBezTo>
                      <a:pt x="232" y="22"/>
                      <a:pt x="232" y="22"/>
                      <a:pt x="232" y="22"/>
                    </a:cubicBezTo>
                    <a:cubicBezTo>
                      <a:pt x="236" y="19"/>
                      <a:pt x="239" y="17"/>
                      <a:pt x="243" y="16"/>
                    </a:cubicBezTo>
                    <a:cubicBezTo>
                      <a:pt x="261" y="5"/>
                      <a:pt x="261" y="5"/>
                      <a:pt x="261" y="5"/>
                    </a:cubicBezTo>
                    <a:cubicBezTo>
                      <a:pt x="261" y="5"/>
                      <a:pt x="261" y="5"/>
                      <a:pt x="261" y="5"/>
                    </a:cubicBezTo>
                    <a:cubicBezTo>
                      <a:pt x="261" y="5"/>
                      <a:pt x="261" y="6"/>
                      <a:pt x="261" y="6"/>
                    </a:cubicBezTo>
                    <a:cubicBezTo>
                      <a:pt x="261" y="6"/>
                      <a:pt x="261" y="6"/>
                      <a:pt x="261" y="6"/>
                    </a:cubicBezTo>
                    <a:cubicBezTo>
                      <a:pt x="261" y="6"/>
                      <a:pt x="261" y="6"/>
                      <a:pt x="261" y="6"/>
                    </a:cubicBezTo>
                    <a:cubicBezTo>
                      <a:pt x="261" y="6"/>
                      <a:pt x="261" y="6"/>
                      <a:pt x="261" y="6"/>
                    </a:cubicBezTo>
                    <a:cubicBezTo>
                      <a:pt x="261" y="6"/>
                      <a:pt x="260" y="7"/>
                      <a:pt x="260" y="7"/>
                    </a:cubicBezTo>
                    <a:cubicBezTo>
                      <a:pt x="260" y="7"/>
                      <a:pt x="260" y="7"/>
                      <a:pt x="259" y="8"/>
                    </a:cubicBezTo>
                    <a:cubicBezTo>
                      <a:pt x="258" y="9"/>
                      <a:pt x="123" y="94"/>
                      <a:pt x="90" y="115"/>
                    </a:cubicBezTo>
                    <a:cubicBezTo>
                      <a:pt x="95" y="113"/>
                      <a:pt x="101" y="109"/>
                      <a:pt x="107" y="105"/>
                    </a:cubicBezTo>
                    <a:cubicBezTo>
                      <a:pt x="112" y="102"/>
                      <a:pt x="119" y="99"/>
                      <a:pt x="127" y="94"/>
                    </a:cubicBezTo>
                    <a:cubicBezTo>
                      <a:pt x="136" y="89"/>
                      <a:pt x="145" y="83"/>
                      <a:pt x="155" y="78"/>
                    </a:cubicBezTo>
                    <a:cubicBezTo>
                      <a:pt x="162" y="73"/>
                      <a:pt x="170" y="69"/>
                      <a:pt x="177" y="65"/>
                    </a:cubicBezTo>
                    <a:cubicBezTo>
                      <a:pt x="233" y="31"/>
                      <a:pt x="250" y="22"/>
                      <a:pt x="252" y="22"/>
                    </a:cubicBezTo>
                    <a:cubicBezTo>
                      <a:pt x="252" y="22"/>
                      <a:pt x="252" y="22"/>
                      <a:pt x="252" y="22"/>
                    </a:cubicBezTo>
                    <a:cubicBezTo>
                      <a:pt x="252" y="22"/>
                      <a:pt x="252" y="22"/>
                      <a:pt x="252" y="22"/>
                    </a:cubicBezTo>
                    <a:cubicBezTo>
                      <a:pt x="252" y="22"/>
                      <a:pt x="252" y="22"/>
                      <a:pt x="236" y="32"/>
                    </a:cubicBezTo>
                    <a:cubicBezTo>
                      <a:pt x="226" y="38"/>
                      <a:pt x="212" y="46"/>
                      <a:pt x="197" y="54"/>
                    </a:cubicBezTo>
                    <a:cubicBezTo>
                      <a:pt x="184" y="62"/>
                      <a:pt x="169" y="71"/>
                      <a:pt x="155" y="79"/>
                    </a:cubicBezTo>
                    <a:cubicBezTo>
                      <a:pt x="150" y="81"/>
                      <a:pt x="146" y="84"/>
                      <a:pt x="142" y="86"/>
                    </a:cubicBezTo>
                    <a:cubicBezTo>
                      <a:pt x="253" y="22"/>
                      <a:pt x="253" y="22"/>
                      <a:pt x="253" y="22"/>
                    </a:cubicBezTo>
                    <a:cubicBezTo>
                      <a:pt x="254" y="22"/>
                      <a:pt x="254" y="22"/>
                      <a:pt x="254" y="22"/>
                    </a:cubicBezTo>
                    <a:cubicBezTo>
                      <a:pt x="254" y="22"/>
                      <a:pt x="254" y="23"/>
                      <a:pt x="254" y="23"/>
                    </a:cubicBezTo>
                    <a:cubicBezTo>
                      <a:pt x="143" y="89"/>
                      <a:pt x="143" y="89"/>
                      <a:pt x="143" y="89"/>
                    </a:cubicBezTo>
                    <a:cubicBezTo>
                      <a:pt x="148" y="86"/>
                      <a:pt x="155" y="82"/>
                      <a:pt x="161" y="78"/>
                    </a:cubicBezTo>
                    <a:cubicBezTo>
                      <a:pt x="234" y="36"/>
                      <a:pt x="260" y="20"/>
                      <a:pt x="262" y="20"/>
                    </a:cubicBezTo>
                    <a:cubicBezTo>
                      <a:pt x="262" y="20"/>
                      <a:pt x="262" y="20"/>
                      <a:pt x="262" y="20"/>
                    </a:cubicBezTo>
                    <a:cubicBezTo>
                      <a:pt x="262" y="20"/>
                      <a:pt x="262" y="20"/>
                      <a:pt x="262" y="20"/>
                    </a:cubicBezTo>
                    <a:cubicBezTo>
                      <a:pt x="263" y="21"/>
                      <a:pt x="263" y="21"/>
                      <a:pt x="234" y="38"/>
                    </a:cubicBezTo>
                    <a:cubicBezTo>
                      <a:pt x="219" y="47"/>
                      <a:pt x="198" y="60"/>
                      <a:pt x="172" y="76"/>
                    </a:cubicBezTo>
                    <a:cubicBezTo>
                      <a:pt x="158" y="84"/>
                      <a:pt x="145" y="92"/>
                      <a:pt x="133" y="99"/>
                    </a:cubicBezTo>
                    <a:cubicBezTo>
                      <a:pt x="266" y="22"/>
                      <a:pt x="266" y="22"/>
                      <a:pt x="266" y="22"/>
                    </a:cubicBezTo>
                    <a:cubicBezTo>
                      <a:pt x="266" y="22"/>
                      <a:pt x="266" y="22"/>
                      <a:pt x="266" y="22"/>
                    </a:cubicBezTo>
                    <a:cubicBezTo>
                      <a:pt x="266" y="22"/>
                      <a:pt x="267" y="22"/>
                      <a:pt x="267" y="22"/>
                    </a:cubicBezTo>
                    <a:cubicBezTo>
                      <a:pt x="267" y="22"/>
                      <a:pt x="267" y="23"/>
                      <a:pt x="266" y="23"/>
                    </a:cubicBezTo>
                    <a:cubicBezTo>
                      <a:pt x="266" y="23"/>
                      <a:pt x="266" y="23"/>
                      <a:pt x="266" y="23"/>
                    </a:cubicBezTo>
                    <a:cubicBezTo>
                      <a:pt x="266" y="23"/>
                      <a:pt x="266" y="23"/>
                      <a:pt x="266" y="23"/>
                    </a:cubicBezTo>
                    <a:cubicBezTo>
                      <a:pt x="265" y="24"/>
                      <a:pt x="260" y="27"/>
                      <a:pt x="243" y="38"/>
                    </a:cubicBezTo>
                    <a:cubicBezTo>
                      <a:pt x="231" y="46"/>
                      <a:pt x="214" y="57"/>
                      <a:pt x="192" y="71"/>
                    </a:cubicBezTo>
                    <a:cubicBezTo>
                      <a:pt x="169" y="85"/>
                      <a:pt x="145" y="100"/>
                      <a:pt x="131" y="109"/>
                    </a:cubicBezTo>
                    <a:cubicBezTo>
                      <a:pt x="155" y="95"/>
                      <a:pt x="207" y="65"/>
                      <a:pt x="237" y="48"/>
                    </a:cubicBezTo>
                    <a:cubicBezTo>
                      <a:pt x="237" y="47"/>
                      <a:pt x="238" y="47"/>
                      <a:pt x="238" y="48"/>
                    </a:cubicBezTo>
                    <a:cubicBezTo>
                      <a:pt x="238" y="48"/>
                      <a:pt x="238" y="48"/>
                      <a:pt x="238" y="48"/>
                    </a:cubicBezTo>
                    <a:cubicBezTo>
                      <a:pt x="148" y="118"/>
                      <a:pt x="148" y="118"/>
                      <a:pt x="148" y="118"/>
                    </a:cubicBezTo>
                    <a:cubicBezTo>
                      <a:pt x="229" y="71"/>
                      <a:pt x="247" y="61"/>
                      <a:pt x="251" y="59"/>
                    </a:cubicBezTo>
                    <a:cubicBezTo>
                      <a:pt x="251" y="58"/>
                      <a:pt x="252" y="58"/>
                      <a:pt x="252" y="58"/>
                    </a:cubicBezTo>
                    <a:cubicBezTo>
                      <a:pt x="252" y="58"/>
                      <a:pt x="252" y="58"/>
                      <a:pt x="252" y="58"/>
                    </a:cubicBezTo>
                    <a:cubicBezTo>
                      <a:pt x="252" y="58"/>
                      <a:pt x="252" y="58"/>
                      <a:pt x="252" y="58"/>
                    </a:cubicBezTo>
                    <a:cubicBezTo>
                      <a:pt x="252" y="58"/>
                      <a:pt x="252" y="58"/>
                      <a:pt x="252" y="58"/>
                    </a:cubicBezTo>
                    <a:cubicBezTo>
                      <a:pt x="252" y="59"/>
                      <a:pt x="252" y="59"/>
                      <a:pt x="252" y="59"/>
                    </a:cubicBezTo>
                    <a:cubicBezTo>
                      <a:pt x="226" y="76"/>
                      <a:pt x="181" y="106"/>
                      <a:pt x="163" y="119"/>
                    </a:cubicBezTo>
                    <a:cubicBezTo>
                      <a:pt x="182" y="108"/>
                      <a:pt x="225" y="83"/>
                      <a:pt x="250" y="68"/>
                    </a:cubicBezTo>
                    <a:cubicBezTo>
                      <a:pt x="251" y="68"/>
                      <a:pt x="251" y="68"/>
                      <a:pt x="251" y="68"/>
                    </a:cubicBezTo>
                    <a:cubicBezTo>
                      <a:pt x="251" y="68"/>
                      <a:pt x="251" y="69"/>
                      <a:pt x="251" y="69"/>
                    </a:cubicBezTo>
                    <a:cubicBezTo>
                      <a:pt x="188" y="120"/>
                      <a:pt x="188" y="120"/>
                      <a:pt x="188" y="120"/>
                    </a:cubicBezTo>
                    <a:cubicBezTo>
                      <a:pt x="216" y="104"/>
                      <a:pt x="216" y="104"/>
                      <a:pt x="216" y="104"/>
                    </a:cubicBezTo>
                    <a:cubicBezTo>
                      <a:pt x="216" y="104"/>
                      <a:pt x="216" y="104"/>
                      <a:pt x="216" y="104"/>
                    </a:cubicBezTo>
                    <a:cubicBezTo>
                      <a:pt x="216" y="104"/>
                      <a:pt x="216" y="105"/>
                      <a:pt x="216" y="105"/>
                    </a:cubicBezTo>
                    <a:cubicBezTo>
                      <a:pt x="203" y="118"/>
                      <a:pt x="203" y="118"/>
                      <a:pt x="203" y="118"/>
                    </a:cubicBezTo>
                    <a:cubicBezTo>
                      <a:pt x="203" y="118"/>
                      <a:pt x="203" y="118"/>
                      <a:pt x="203" y="118"/>
                    </a:cubicBezTo>
                    <a:cubicBezTo>
                      <a:pt x="203" y="119"/>
                      <a:pt x="203" y="119"/>
                      <a:pt x="203" y="119"/>
                    </a:cubicBezTo>
                    <a:cubicBezTo>
                      <a:pt x="203" y="119"/>
                      <a:pt x="203" y="119"/>
                      <a:pt x="203" y="119"/>
                    </a:cubicBezTo>
                    <a:cubicBezTo>
                      <a:pt x="203" y="119"/>
                      <a:pt x="203" y="119"/>
                      <a:pt x="203" y="119"/>
                    </a:cubicBezTo>
                    <a:cubicBezTo>
                      <a:pt x="203" y="119"/>
                      <a:pt x="200" y="121"/>
                      <a:pt x="200" y="121"/>
                    </a:cubicBezTo>
                    <a:cubicBezTo>
                      <a:pt x="200" y="121"/>
                      <a:pt x="200" y="121"/>
                      <a:pt x="200" y="121"/>
                    </a:cubicBezTo>
                    <a:cubicBezTo>
                      <a:pt x="199" y="120"/>
                      <a:pt x="199" y="120"/>
                      <a:pt x="200" y="120"/>
                    </a:cubicBezTo>
                    <a:cubicBezTo>
                      <a:pt x="213" y="107"/>
                      <a:pt x="213" y="107"/>
                      <a:pt x="213" y="107"/>
                    </a:cubicBezTo>
                    <a:cubicBezTo>
                      <a:pt x="183" y="124"/>
                      <a:pt x="183" y="124"/>
                      <a:pt x="183" y="124"/>
                    </a:cubicBezTo>
                    <a:cubicBezTo>
                      <a:pt x="183" y="124"/>
                      <a:pt x="183" y="124"/>
                      <a:pt x="183" y="124"/>
                    </a:cubicBezTo>
                    <a:cubicBezTo>
                      <a:pt x="182" y="124"/>
                      <a:pt x="182" y="123"/>
                      <a:pt x="183" y="123"/>
                    </a:cubicBezTo>
                    <a:cubicBezTo>
                      <a:pt x="246" y="72"/>
                      <a:pt x="246" y="72"/>
                      <a:pt x="246" y="72"/>
                    </a:cubicBezTo>
                    <a:cubicBezTo>
                      <a:pt x="237" y="77"/>
                      <a:pt x="220" y="87"/>
                      <a:pt x="202" y="97"/>
                    </a:cubicBezTo>
                    <a:cubicBezTo>
                      <a:pt x="190" y="104"/>
                      <a:pt x="178" y="111"/>
                      <a:pt x="169" y="116"/>
                    </a:cubicBezTo>
                    <a:cubicBezTo>
                      <a:pt x="159" y="122"/>
                      <a:pt x="155" y="124"/>
                      <a:pt x="154" y="125"/>
                    </a:cubicBezTo>
                    <a:cubicBezTo>
                      <a:pt x="154" y="125"/>
                      <a:pt x="154" y="125"/>
                      <a:pt x="154" y="125"/>
                    </a:cubicBezTo>
                    <a:cubicBezTo>
                      <a:pt x="154" y="125"/>
                      <a:pt x="154" y="125"/>
                      <a:pt x="154" y="125"/>
                    </a:cubicBezTo>
                    <a:cubicBezTo>
                      <a:pt x="153" y="125"/>
                      <a:pt x="153" y="125"/>
                      <a:pt x="153" y="125"/>
                    </a:cubicBezTo>
                    <a:cubicBezTo>
                      <a:pt x="153" y="125"/>
                      <a:pt x="153" y="124"/>
                      <a:pt x="153" y="124"/>
                    </a:cubicBezTo>
                    <a:cubicBezTo>
                      <a:pt x="153" y="124"/>
                      <a:pt x="153" y="124"/>
                      <a:pt x="153" y="124"/>
                    </a:cubicBezTo>
                    <a:cubicBezTo>
                      <a:pt x="153" y="124"/>
                      <a:pt x="153" y="124"/>
                      <a:pt x="153" y="124"/>
                    </a:cubicBezTo>
                    <a:cubicBezTo>
                      <a:pt x="155" y="123"/>
                      <a:pt x="158" y="121"/>
                      <a:pt x="169" y="114"/>
                    </a:cubicBezTo>
                    <a:cubicBezTo>
                      <a:pt x="178" y="107"/>
                      <a:pt x="190" y="99"/>
                      <a:pt x="202" y="91"/>
                    </a:cubicBezTo>
                    <a:cubicBezTo>
                      <a:pt x="216" y="82"/>
                      <a:pt x="230" y="72"/>
                      <a:pt x="240" y="66"/>
                    </a:cubicBezTo>
                    <a:cubicBezTo>
                      <a:pt x="211" y="83"/>
                      <a:pt x="144" y="121"/>
                      <a:pt x="143" y="122"/>
                    </a:cubicBezTo>
                    <a:cubicBezTo>
                      <a:pt x="143" y="122"/>
                      <a:pt x="143" y="122"/>
                      <a:pt x="143" y="122"/>
                    </a:cubicBezTo>
                    <a:cubicBezTo>
                      <a:pt x="142" y="122"/>
                      <a:pt x="142" y="121"/>
                      <a:pt x="143" y="121"/>
                    </a:cubicBezTo>
                    <a:cubicBezTo>
                      <a:pt x="231" y="52"/>
                      <a:pt x="231" y="52"/>
                      <a:pt x="231" y="52"/>
                    </a:cubicBezTo>
                    <a:cubicBezTo>
                      <a:pt x="181" y="81"/>
                      <a:pt x="125" y="114"/>
                      <a:pt x="118" y="117"/>
                    </a:cubicBezTo>
                    <a:cubicBezTo>
                      <a:pt x="118" y="118"/>
                      <a:pt x="118" y="118"/>
                      <a:pt x="118" y="118"/>
                    </a:cubicBezTo>
                    <a:cubicBezTo>
                      <a:pt x="118" y="118"/>
                      <a:pt x="118" y="118"/>
                      <a:pt x="118" y="118"/>
                    </a:cubicBezTo>
                    <a:cubicBezTo>
                      <a:pt x="117" y="118"/>
                      <a:pt x="117" y="118"/>
                      <a:pt x="117" y="118"/>
                    </a:cubicBezTo>
                    <a:cubicBezTo>
                      <a:pt x="117" y="118"/>
                      <a:pt x="117" y="118"/>
                      <a:pt x="117" y="117"/>
                    </a:cubicBezTo>
                    <a:cubicBezTo>
                      <a:pt x="117" y="117"/>
                      <a:pt x="117" y="117"/>
                      <a:pt x="117" y="117"/>
                    </a:cubicBezTo>
                    <a:cubicBezTo>
                      <a:pt x="157" y="92"/>
                      <a:pt x="226" y="48"/>
                      <a:pt x="254" y="30"/>
                    </a:cubicBezTo>
                    <a:cubicBezTo>
                      <a:pt x="81" y="130"/>
                      <a:pt x="81" y="130"/>
                      <a:pt x="81" y="130"/>
                    </a:cubicBezTo>
                    <a:cubicBezTo>
                      <a:pt x="81" y="130"/>
                      <a:pt x="81" y="130"/>
                      <a:pt x="80" y="13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5F7797"/>
                  </a:solidFill>
                  <a:cs typeface="+mn-ea"/>
                  <a:sym typeface="+mn-lt"/>
                </a:endParaRPr>
              </a:p>
            </p:txBody>
          </p:sp>
          <p:sp>
            <p:nvSpPr>
              <p:cNvPr id="32" name="Freeform 287"/>
              <p:cNvSpPr/>
              <p:nvPr/>
            </p:nvSpPr>
            <p:spPr bwMode="auto">
              <a:xfrm>
                <a:off x="3914776" y="6084888"/>
                <a:ext cx="638175" cy="714375"/>
              </a:xfrm>
              <a:custGeom>
                <a:avLst/>
                <a:gdLst>
                  <a:gd name="T0" fmla="*/ 109 w 197"/>
                  <a:gd name="T1" fmla="*/ 207 h 220"/>
                  <a:gd name="T2" fmla="*/ 109 w 197"/>
                  <a:gd name="T3" fmla="*/ 206 h 220"/>
                  <a:gd name="T4" fmla="*/ 88 w 197"/>
                  <a:gd name="T5" fmla="*/ 218 h 220"/>
                  <a:gd name="T6" fmla="*/ 96 w 197"/>
                  <a:gd name="T7" fmla="*/ 196 h 220"/>
                  <a:gd name="T8" fmla="*/ 104 w 197"/>
                  <a:gd name="T9" fmla="*/ 175 h 220"/>
                  <a:gd name="T10" fmla="*/ 107 w 197"/>
                  <a:gd name="T11" fmla="*/ 172 h 220"/>
                  <a:gd name="T12" fmla="*/ 104 w 197"/>
                  <a:gd name="T13" fmla="*/ 158 h 220"/>
                  <a:gd name="T14" fmla="*/ 179 w 197"/>
                  <a:gd name="T15" fmla="*/ 101 h 220"/>
                  <a:gd name="T16" fmla="*/ 91 w 197"/>
                  <a:gd name="T17" fmla="*/ 151 h 220"/>
                  <a:gd name="T18" fmla="*/ 110 w 197"/>
                  <a:gd name="T19" fmla="*/ 122 h 220"/>
                  <a:gd name="T20" fmla="*/ 94 w 197"/>
                  <a:gd name="T21" fmla="*/ 118 h 220"/>
                  <a:gd name="T22" fmla="*/ 42 w 197"/>
                  <a:gd name="T23" fmla="*/ 127 h 220"/>
                  <a:gd name="T24" fmla="*/ 18 w 197"/>
                  <a:gd name="T25" fmla="*/ 128 h 220"/>
                  <a:gd name="T26" fmla="*/ 45 w 197"/>
                  <a:gd name="T27" fmla="*/ 108 h 220"/>
                  <a:gd name="T28" fmla="*/ 8 w 197"/>
                  <a:gd name="T29" fmla="*/ 112 h 220"/>
                  <a:gd name="T30" fmla="*/ 1 w 197"/>
                  <a:gd name="T31" fmla="*/ 115 h 220"/>
                  <a:gd name="T32" fmla="*/ 94 w 197"/>
                  <a:gd name="T33" fmla="*/ 58 h 220"/>
                  <a:gd name="T34" fmla="*/ 4 w 197"/>
                  <a:gd name="T35" fmla="*/ 106 h 220"/>
                  <a:gd name="T36" fmla="*/ 3 w 197"/>
                  <a:gd name="T37" fmla="*/ 91 h 220"/>
                  <a:gd name="T38" fmla="*/ 61 w 197"/>
                  <a:gd name="T39" fmla="*/ 53 h 220"/>
                  <a:gd name="T40" fmla="*/ 17 w 197"/>
                  <a:gd name="T41" fmla="*/ 78 h 220"/>
                  <a:gd name="T42" fmla="*/ 8 w 197"/>
                  <a:gd name="T43" fmla="*/ 82 h 220"/>
                  <a:gd name="T44" fmla="*/ 11 w 197"/>
                  <a:gd name="T45" fmla="*/ 48 h 220"/>
                  <a:gd name="T46" fmla="*/ 12 w 197"/>
                  <a:gd name="T47" fmla="*/ 46 h 220"/>
                  <a:gd name="T48" fmla="*/ 26 w 197"/>
                  <a:gd name="T49" fmla="*/ 63 h 220"/>
                  <a:gd name="T50" fmla="*/ 93 w 197"/>
                  <a:gd name="T51" fmla="*/ 33 h 220"/>
                  <a:gd name="T52" fmla="*/ 77 w 197"/>
                  <a:gd name="T53" fmla="*/ 43 h 220"/>
                  <a:gd name="T54" fmla="*/ 87 w 197"/>
                  <a:gd name="T55" fmla="*/ 41 h 220"/>
                  <a:gd name="T56" fmla="*/ 189 w 197"/>
                  <a:gd name="T57" fmla="*/ 0 h 220"/>
                  <a:gd name="T58" fmla="*/ 194 w 197"/>
                  <a:gd name="T59" fmla="*/ 4 h 220"/>
                  <a:gd name="T60" fmla="*/ 23 w 197"/>
                  <a:gd name="T61" fmla="*/ 124 h 220"/>
                  <a:gd name="T62" fmla="*/ 179 w 197"/>
                  <a:gd name="T63" fmla="*/ 35 h 220"/>
                  <a:gd name="T64" fmla="*/ 191 w 197"/>
                  <a:gd name="T65" fmla="*/ 42 h 220"/>
                  <a:gd name="T66" fmla="*/ 162 w 197"/>
                  <a:gd name="T67" fmla="*/ 78 h 220"/>
                  <a:gd name="T68" fmla="*/ 114 w 197"/>
                  <a:gd name="T69" fmla="*/ 118 h 220"/>
                  <a:gd name="T70" fmla="*/ 146 w 197"/>
                  <a:gd name="T71" fmla="*/ 101 h 220"/>
                  <a:gd name="T72" fmla="*/ 185 w 197"/>
                  <a:gd name="T73" fmla="*/ 97 h 220"/>
                  <a:gd name="T74" fmla="*/ 185 w 197"/>
                  <a:gd name="T75" fmla="*/ 97 h 220"/>
                  <a:gd name="T76" fmla="*/ 173 w 197"/>
                  <a:gd name="T77" fmla="*/ 118 h 220"/>
                  <a:gd name="T78" fmla="*/ 180 w 197"/>
                  <a:gd name="T79" fmla="*/ 131 h 220"/>
                  <a:gd name="T80" fmla="*/ 180 w 197"/>
                  <a:gd name="T81" fmla="*/ 132 h 220"/>
                  <a:gd name="T82" fmla="*/ 197 w 197"/>
                  <a:gd name="T83" fmla="*/ 124 h 220"/>
                  <a:gd name="T84" fmla="*/ 192 w 197"/>
                  <a:gd name="T85" fmla="*/ 142 h 220"/>
                  <a:gd name="T86" fmla="*/ 142 w 197"/>
                  <a:gd name="T87" fmla="*/ 186 h 220"/>
                  <a:gd name="T88" fmla="*/ 175 w 197"/>
                  <a:gd name="T89" fmla="*/ 168 h 220"/>
                  <a:gd name="T90" fmla="*/ 168 w 197"/>
                  <a:gd name="T91" fmla="*/ 173 h 220"/>
                  <a:gd name="T92" fmla="*/ 190 w 197"/>
                  <a:gd name="T93" fmla="*/ 162 h 220"/>
                  <a:gd name="T94" fmla="*/ 190 w 197"/>
                  <a:gd name="T95" fmla="*/ 163 h 220"/>
                  <a:gd name="T96" fmla="*/ 145 w 197"/>
                  <a:gd name="T97" fmla="*/ 194 h 220"/>
                  <a:gd name="T98" fmla="*/ 145 w 197"/>
                  <a:gd name="T99" fmla="*/ 195 h 220"/>
                  <a:gd name="T100" fmla="*/ 181 w 197"/>
                  <a:gd name="T101" fmla="*/ 16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7" h="220">
                    <a:moveTo>
                      <a:pt x="91" y="220"/>
                    </a:moveTo>
                    <a:cubicBezTo>
                      <a:pt x="91" y="220"/>
                      <a:pt x="91" y="220"/>
                      <a:pt x="91" y="220"/>
                    </a:cubicBezTo>
                    <a:cubicBezTo>
                      <a:pt x="91" y="219"/>
                      <a:pt x="91" y="219"/>
                      <a:pt x="91" y="219"/>
                    </a:cubicBezTo>
                    <a:cubicBezTo>
                      <a:pt x="101" y="213"/>
                      <a:pt x="120" y="202"/>
                      <a:pt x="136" y="192"/>
                    </a:cubicBezTo>
                    <a:cubicBezTo>
                      <a:pt x="110" y="207"/>
                      <a:pt x="109" y="207"/>
                      <a:pt x="109" y="207"/>
                    </a:cubicBezTo>
                    <a:cubicBezTo>
                      <a:pt x="109" y="207"/>
                      <a:pt x="109" y="207"/>
                      <a:pt x="109" y="207"/>
                    </a:cubicBezTo>
                    <a:cubicBezTo>
                      <a:pt x="109" y="207"/>
                      <a:pt x="109" y="207"/>
                      <a:pt x="109" y="206"/>
                    </a:cubicBezTo>
                    <a:cubicBezTo>
                      <a:pt x="109" y="206"/>
                      <a:pt x="109" y="206"/>
                      <a:pt x="109" y="206"/>
                    </a:cubicBezTo>
                    <a:cubicBezTo>
                      <a:pt x="109" y="206"/>
                      <a:pt x="109" y="206"/>
                      <a:pt x="109" y="206"/>
                    </a:cubicBezTo>
                    <a:cubicBezTo>
                      <a:pt x="109" y="206"/>
                      <a:pt x="109" y="206"/>
                      <a:pt x="109" y="206"/>
                    </a:cubicBezTo>
                    <a:cubicBezTo>
                      <a:pt x="89" y="218"/>
                      <a:pt x="88" y="219"/>
                      <a:pt x="88" y="219"/>
                    </a:cubicBezTo>
                    <a:cubicBezTo>
                      <a:pt x="87" y="219"/>
                      <a:pt x="87" y="218"/>
                      <a:pt x="87" y="218"/>
                    </a:cubicBezTo>
                    <a:cubicBezTo>
                      <a:pt x="87" y="218"/>
                      <a:pt x="87" y="218"/>
                      <a:pt x="88" y="218"/>
                    </a:cubicBezTo>
                    <a:cubicBezTo>
                      <a:pt x="88" y="218"/>
                      <a:pt x="88" y="218"/>
                      <a:pt x="88" y="218"/>
                    </a:cubicBezTo>
                    <a:cubicBezTo>
                      <a:pt x="88" y="218"/>
                      <a:pt x="88" y="218"/>
                      <a:pt x="88" y="218"/>
                    </a:cubicBezTo>
                    <a:cubicBezTo>
                      <a:pt x="89" y="216"/>
                      <a:pt x="97" y="210"/>
                      <a:pt x="134" y="183"/>
                    </a:cubicBezTo>
                    <a:cubicBezTo>
                      <a:pt x="154" y="168"/>
                      <a:pt x="177" y="152"/>
                      <a:pt x="186" y="145"/>
                    </a:cubicBezTo>
                    <a:cubicBezTo>
                      <a:pt x="97" y="197"/>
                      <a:pt x="97" y="197"/>
                      <a:pt x="97" y="197"/>
                    </a:cubicBezTo>
                    <a:cubicBezTo>
                      <a:pt x="96" y="197"/>
                      <a:pt x="96" y="197"/>
                      <a:pt x="96" y="196"/>
                    </a:cubicBezTo>
                    <a:cubicBezTo>
                      <a:pt x="96" y="196"/>
                      <a:pt x="96" y="196"/>
                      <a:pt x="96" y="196"/>
                    </a:cubicBezTo>
                    <a:cubicBezTo>
                      <a:pt x="188" y="129"/>
                      <a:pt x="188" y="129"/>
                      <a:pt x="188" y="129"/>
                    </a:cubicBezTo>
                    <a:cubicBezTo>
                      <a:pt x="120" y="169"/>
                      <a:pt x="119" y="169"/>
                      <a:pt x="119" y="169"/>
                    </a:cubicBezTo>
                    <a:cubicBezTo>
                      <a:pt x="119" y="168"/>
                      <a:pt x="119" y="168"/>
                      <a:pt x="119" y="168"/>
                    </a:cubicBezTo>
                    <a:cubicBezTo>
                      <a:pt x="118" y="168"/>
                      <a:pt x="118" y="168"/>
                      <a:pt x="123" y="165"/>
                    </a:cubicBezTo>
                    <a:cubicBezTo>
                      <a:pt x="109" y="173"/>
                      <a:pt x="105" y="175"/>
                      <a:pt x="104" y="175"/>
                    </a:cubicBezTo>
                    <a:cubicBezTo>
                      <a:pt x="104" y="175"/>
                      <a:pt x="104" y="175"/>
                      <a:pt x="104" y="175"/>
                    </a:cubicBezTo>
                    <a:cubicBezTo>
                      <a:pt x="104" y="175"/>
                      <a:pt x="104" y="175"/>
                      <a:pt x="104" y="175"/>
                    </a:cubicBezTo>
                    <a:cubicBezTo>
                      <a:pt x="104" y="176"/>
                      <a:pt x="104" y="176"/>
                      <a:pt x="104" y="176"/>
                    </a:cubicBezTo>
                    <a:cubicBezTo>
                      <a:pt x="104" y="175"/>
                      <a:pt x="104" y="175"/>
                      <a:pt x="104" y="175"/>
                    </a:cubicBezTo>
                    <a:cubicBezTo>
                      <a:pt x="103" y="175"/>
                      <a:pt x="103" y="175"/>
                      <a:pt x="107" y="172"/>
                    </a:cubicBezTo>
                    <a:cubicBezTo>
                      <a:pt x="110" y="170"/>
                      <a:pt x="113" y="167"/>
                      <a:pt x="117" y="164"/>
                    </a:cubicBezTo>
                    <a:cubicBezTo>
                      <a:pt x="133" y="151"/>
                      <a:pt x="160" y="128"/>
                      <a:pt x="169" y="120"/>
                    </a:cubicBezTo>
                    <a:cubicBezTo>
                      <a:pt x="141" y="137"/>
                      <a:pt x="108" y="156"/>
                      <a:pt x="104" y="158"/>
                    </a:cubicBezTo>
                    <a:cubicBezTo>
                      <a:pt x="104" y="158"/>
                      <a:pt x="104" y="158"/>
                      <a:pt x="104" y="158"/>
                    </a:cubicBezTo>
                    <a:cubicBezTo>
                      <a:pt x="104" y="158"/>
                      <a:pt x="104" y="158"/>
                      <a:pt x="104" y="158"/>
                    </a:cubicBezTo>
                    <a:cubicBezTo>
                      <a:pt x="104" y="158"/>
                      <a:pt x="104" y="158"/>
                      <a:pt x="104" y="158"/>
                    </a:cubicBezTo>
                    <a:cubicBezTo>
                      <a:pt x="104" y="158"/>
                      <a:pt x="104" y="158"/>
                      <a:pt x="103" y="158"/>
                    </a:cubicBezTo>
                    <a:cubicBezTo>
                      <a:pt x="103" y="157"/>
                      <a:pt x="103" y="157"/>
                      <a:pt x="116" y="148"/>
                    </a:cubicBezTo>
                    <a:cubicBezTo>
                      <a:pt x="124" y="142"/>
                      <a:pt x="134" y="134"/>
                      <a:pt x="144" y="127"/>
                    </a:cubicBezTo>
                    <a:cubicBezTo>
                      <a:pt x="158" y="116"/>
                      <a:pt x="172" y="106"/>
                      <a:pt x="179" y="101"/>
                    </a:cubicBezTo>
                    <a:cubicBezTo>
                      <a:pt x="170" y="106"/>
                      <a:pt x="152" y="116"/>
                      <a:pt x="136" y="126"/>
                    </a:cubicBezTo>
                    <a:cubicBezTo>
                      <a:pt x="92" y="152"/>
                      <a:pt x="92" y="152"/>
                      <a:pt x="91" y="151"/>
                    </a:cubicBezTo>
                    <a:cubicBezTo>
                      <a:pt x="91" y="151"/>
                      <a:pt x="91" y="151"/>
                      <a:pt x="91" y="151"/>
                    </a:cubicBezTo>
                    <a:cubicBezTo>
                      <a:pt x="91" y="151"/>
                      <a:pt x="91" y="151"/>
                      <a:pt x="91" y="151"/>
                    </a:cubicBezTo>
                    <a:cubicBezTo>
                      <a:pt x="91" y="151"/>
                      <a:pt x="91" y="151"/>
                      <a:pt x="91" y="151"/>
                    </a:cubicBezTo>
                    <a:cubicBezTo>
                      <a:pt x="91" y="151"/>
                      <a:pt x="91" y="151"/>
                      <a:pt x="91" y="151"/>
                    </a:cubicBezTo>
                    <a:cubicBezTo>
                      <a:pt x="92" y="150"/>
                      <a:pt x="93" y="148"/>
                      <a:pt x="97" y="145"/>
                    </a:cubicBezTo>
                    <a:cubicBezTo>
                      <a:pt x="101" y="141"/>
                      <a:pt x="106" y="137"/>
                      <a:pt x="112" y="131"/>
                    </a:cubicBezTo>
                    <a:cubicBezTo>
                      <a:pt x="123" y="121"/>
                      <a:pt x="137" y="108"/>
                      <a:pt x="143" y="103"/>
                    </a:cubicBezTo>
                    <a:cubicBezTo>
                      <a:pt x="110" y="122"/>
                      <a:pt x="110" y="122"/>
                      <a:pt x="110" y="122"/>
                    </a:cubicBezTo>
                    <a:cubicBezTo>
                      <a:pt x="110" y="122"/>
                      <a:pt x="109" y="122"/>
                      <a:pt x="109" y="122"/>
                    </a:cubicBezTo>
                    <a:cubicBezTo>
                      <a:pt x="109" y="122"/>
                      <a:pt x="109" y="121"/>
                      <a:pt x="109" y="121"/>
                    </a:cubicBezTo>
                    <a:cubicBezTo>
                      <a:pt x="121" y="112"/>
                      <a:pt x="148" y="89"/>
                      <a:pt x="158" y="81"/>
                    </a:cubicBezTo>
                    <a:cubicBezTo>
                      <a:pt x="95" y="118"/>
                      <a:pt x="95" y="118"/>
                      <a:pt x="95" y="118"/>
                    </a:cubicBezTo>
                    <a:cubicBezTo>
                      <a:pt x="95" y="118"/>
                      <a:pt x="94" y="118"/>
                      <a:pt x="94" y="118"/>
                    </a:cubicBezTo>
                    <a:cubicBezTo>
                      <a:pt x="94" y="117"/>
                      <a:pt x="94" y="117"/>
                      <a:pt x="94" y="117"/>
                    </a:cubicBezTo>
                    <a:cubicBezTo>
                      <a:pt x="186" y="46"/>
                      <a:pt x="186" y="46"/>
                      <a:pt x="186" y="46"/>
                    </a:cubicBezTo>
                    <a:cubicBezTo>
                      <a:pt x="43" y="128"/>
                      <a:pt x="43" y="128"/>
                      <a:pt x="43" y="128"/>
                    </a:cubicBezTo>
                    <a:cubicBezTo>
                      <a:pt x="43" y="128"/>
                      <a:pt x="42" y="128"/>
                      <a:pt x="42" y="128"/>
                    </a:cubicBezTo>
                    <a:cubicBezTo>
                      <a:pt x="42" y="128"/>
                      <a:pt x="42" y="128"/>
                      <a:pt x="42" y="127"/>
                    </a:cubicBezTo>
                    <a:cubicBezTo>
                      <a:pt x="82" y="101"/>
                      <a:pt x="152" y="53"/>
                      <a:pt x="173" y="39"/>
                    </a:cubicBezTo>
                    <a:cubicBezTo>
                      <a:pt x="39" y="116"/>
                      <a:pt x="21" y="126"/>
                      <a:pt x="18" y="128"/>
                    </a:cubicBezTo>
                    <a:cubicBezTo>
                      <a:pt x="18" y="128"/>
                      <a:pt x="18" y="128"/>
                      <a:pt x="18" y="128"/>
                    </a:cubicBezTo>
                    <a:cubicBezTo>
                      <a:pt x="18" y="128"/>
                      <a:pt x="18" y="128"/>
                      <a:pt x="18" y="128"/>
                    </a:cubicBezTo>
                    <a:cubicBezTo>
                      <a:pt x="18" y="128"/>
                      <a:pt x="18" y="128"/>
                      <a:pt x="18" y="128"/>
                    </a:cubicBezTo>
                    <a:cubicBezTo>
                      <a:pt x="17" y="128"/>
                      <a:pt x="17" y="128"/>
                      <a:pt x="17" y="128"/>
                    </a:cubicBezTo>
                    <a:cubicBezTo>
                      <a:pt x="17" y="128"/>
                      <a:pt x="17" y="128"/>
                      <a:pt x="18" y="127"/>
                    </a:cubicBezTo>
                    <a:cubicBezTo>
                      <a:pt x="18" y="127"/>
                      <a:pt x="18" y="127"/>
                      <a:pt x="18" y="127"/>
                    </a:cubicBezTo>
                    <a:cubicBezTo>
                      <a:pt x="18" y="127"/>
                      <a:pt x="18" y="127"/>
                      <a:pt x="18" y="127"/>
                    </a:cubicBezTo>
                    <a:cubicBezTo>
                      <a:pt x="19" y="126"/>
                      <a:pt x="24" y="122"/>
                      <a:pt x="45" y="108"/>
                    </a:cubicBezTo>
                    <a:cubicBezTo>
                      <a:pt x="59" y="97"/>
                      <a:pt x="80" y="83"/>
                      <a:pt x="106" y="65"/>
                    </a:cubicBezTo>
                    <a:cubicBezTo>
                      <a:pt x="139" y="42"/>
                      <a:pt x="172" y="19"/>
                      <a:pt x="187" y="9"/>
                    </a:cubicBezTo>
                    <a:cubicBezTo>
                      <a:pt x="168" y="19"/>
                      <a:pt x="121" y="47"/>
                      <a:pt x="81" y="70"/>
                    </a:cubicBezTo>
                    <a:cubicBezTo>
                      <a:pt x="60" y="82"/>
                      <a:pt x="40" y="94"/>
                      <a:pt x="25" y="102"/>
                    </a:cubicBezTo>
                    <a:cubicBezTo>
                      <a:pt x="18" y="107"/>
                      <a:pt x="12" y="110"/>
                      <a:pt x="8" y="112"/>
                    </a:cubicBezTo>
                    <a:cubicBezTo>
                      <a:pt x="4" y="115"/>
                      <a:pt x="2" y="116"/>
                      <a:pt x="1" y="116"/>
                    </a:cubicBezTo>
                    <a:cubicBezTo>
                      <a:pt x="1" y="116"/>
                      <a:pt x="1" y="116"/>
                      <a:pt x="1" y="116"/>
                    </a:cubicBezTo>
                    <a:cubicBezTo>
                      <a:pt x="1" y="116"/>
                      <a:pt x="1" y="116"/>
                      <a:pt x="1" y="116"/>
                    </a:cubicBezTo>
                    <a:cubicBezTo>
                      <a:pt x="1" y="116"/>
                      <a:pt x="1" y="116"/>
                      <a:pt x="0" y="116"/>
                    </a:cubicBezTo>
                    <a:cubicBezTo>
                      <a:pt x="0" y="116"/>
                      <a:pt x="0" y="116"/>
                      <a:pt x="1" y="115"/>
                    </a:cubicBezTo>
                    <a:cubicBezTo>
                      <a:pt x="1" y="115"/>
                      <a:pt x="1" y="115"/>
                      <a:pt x="1" y="115"/>
                    </a:cubicBezTo>
                    <a:cubicBezTo>
                      <a:pt x="1" y="115"/>
                      <a:pt x="1" y="115"/>
                      <a:pt x="1" y="115"/>
                    </a:cubicBezTo>
                    <a:cubicBezTo>
                      <a:pt x="2" y="114"/>
                      <a:pt x="4" y="113"/>
                      <a:pt x="9" y="110"/>
                    </a:cubicBezTo>
                    <a:cubicBezTo>
                      <a:pt x="14" y="107"/>
                      <a:pt x="21" y="103"/>
                      <a:pt x="30" y="97"/>
                    </a:cubicBezTo>
                    <a:cubicBezTo>
                      <a:pt x="47" y="86"/>
                      <a:pt x="71" y="72"/>
                      <a:pt x="94" y="58"/>
                    </a:cubicBezTo>
                    <a:cubicBezTo>
                      <a:pt x="118" y="43"/>
                      <a:pt x="142" y="28"/>
                      <a:pt x="160" y="17"/>
                    </a:cubicBezTo>
                    <a:cubicBezTo>
                      <a:pt x="5" y="107"/>
                      <a:pt x="5" y="107"/>
                      <a:pt x="5" y="107"/>
                    </a:cubicBezTo>
                    <a:cubicBezTo>
                      <a:pt x="4" y="107"/>
                      <a:pt x="4" y="107"/>
                      <a:pt x="4" y="107"/>
                    </a:cubicBezTo>
                    <a:cubicBezTo>
                      <a:pt x="4" y="107"/>
                      <a:pt x="4" y="106"/>
                      <a:pt x="4" y="106"/>
                    </a:cubicBezTo>
                    <a:cubicBezTo>
                      <a:pt x="4" y="106"/>
                      <a:pt x="4" y="106"/>
                      <a:pt x="4" y="106"/>
                    </a:cubicBezTo>
                    <a:cubicBezTo>
                      <a:pt x="4" y="106"/>
                      <a:pt x="4" y="106"/>
                      <a:pt x="4" y="106"/>
                    </a:cubicBezTo>
                    <a:cubicBezTo>
                      <a:pt x="6" y="104"/>
                      <a:pt x="14" y="98"/>
                      <a:pt x="46" y="73"/>
                    </a:cubicBezTo>
                    <a:cubicBezTo>
                      <a:pt x="60" y="62"/>
                      <a:pt x="74" y="51"/>
                      <a:pt x="82" y="46"/>
                    </a:cubicBezTo>
                    <a:cubicBezTo>
                      <a:pt x="19" y="82"/>
                      <a:pt x="6" y="89"/>
                      <a:pt x="3" y="91"/>
                    </a:cubicBezTo>
                    <a:cubicBezTo>
                      <a:pt x="3" y="91"/>
                      <a:pt x="3" y="91"/>
                      <a:pt x="3" y="91"/>
                    </a:cubicBezTo>
                    <a:cubicBezTo>
                      <a:pt x="3" y="91"/>
                      <a:pt x="3" y="91"/>
                      <a:pt x="3" y="91"/>
                    </a:cubicBezTo>
                    <a:cubicBezTo>
                      <a:pt x="2" y="91"/>
                      <a:pt x="2" y="91"/>
                      <a:pt x="2" y="91"/>
                    </a:cubicBezTo>
                    <a:cubicBezTo>
                      <a:pt x="2" y="91"/>
                      <a:pt x="2" y="91"/>
                      <a:pt x="2" y="91"/>
                    </a:cubicBezTo>
                    <a:cubicBezTo>
                      <a:pt x="2" y="91"/>
                      <a:pt x="2" y="90"/>
                      <a:pt x="2" y="90"/>
                    </a:cubicBezTo>
                    <a:cubicBezTo>
                      <a:pt x="3" y="90"/>
                      <a:pt x="39" y="67"/>
                      <a:pt x="61" y="53"/>
                    </a:cubicBezTo>
                    <a:cubicBezTo>
                      <a:pt x="57" y="56"/>
                      <a:pt x="52" y="58"/>
                      <a:pt x="48" y="61"/>
                    </a:cubicBezTo>
                    <a:cubicBezTo>
                      <a:pt x="24" y="75"/>
                      <a:pt x="19" y="78"/>
                      <a:pt x="17" y="78"/>
                    </a:cubicBezTo>
                    <a:cubicBezTo>
                      <a:pt x="17" y="78"/>
                      <a:pt x="17" y="78"/>
                      <a:pt x="17" y="78"/>
                    </a:cubicBezTo>
                    <a:cubicBezTo>
                      <a:pt x="17" y="78"/>
                      <a:pt x="17" y="78"/>
                      <a:pt x="17" y="78"/>
                    </a:cubicBezTo>
                    <a:cubicBezTo>
                      <a:pt x="17" y="78"/>
                      <a:pt x="17" y="78"/>
                      <a:pt x="17" y="78"/>
                    </a:cubicBezTo>
                    <a:cubicBezTo>
                      <a:pt x="17" y="78"/>
                      <a:pt x="17" y="78"/>
                      <a:pt x="17" y="78"/>
                    </a:cubicBezTo>
                    <a:cubicBezTo>
                      <a:pt x="17" y="78"/>
                      <a:pt x="17" y="78"/>
                      <a:pt x="17" y="78"/>
                    </a:cubicBezTo>
                    <a:cubicBezTo>
                      <a:pt x="18" y="77"/>
                      <a:pt x="18" y="77"/>
                      <a:pt x="19" y="76"/>
                    </a:cubicBezTo>
                    <a:cubicBezTo>
                      <a:pt x="9" y="82"/>
                      <a:pt x="9" y="82"/>
                      <a:pt x="9" y="82"/>
                    </a:cubicBezTo>
                    <a:cubicBezTo>
                      <a:pt x="9" y="82"/>
                      <a:pt x="8" y="82"/>
                      <a:pt x="8" y="82"/>
                    </a:cubicBezTo>
                    <a:cubicBezTo>
                      <a:pt x="8" y="81"/>
                      <a:pt x="8" y="81"/>
                      <a:pt x="25" y="62"/>
                    </a:cubicBezTo>
                    <a:cubicBezTo>
                      <a:pt x="31" y="55"/>
                      <a:pt x="37" y="48"/>
                      <a:pt x="40" y="45"/>
                    </a:cubicBezTo>
                    <a:cubicBezTo>
                      <a:pt x="10" y="62"/>
                      <a:pt x="10" y="62"/>
                      <a:pt x="10" y="62"/>
                    </a:cubicBezTo>
                    <a:cubicBezTo>
                      <a:pt x="10" y="62"/>
                      <a:pt x="10" y="62"/>
                      <a:pt x="10" y="62"/>
                    </a:cubicBezTo>
                    <a:cubicBezTo>
                      <a:pt x="9" y="62"/>
                      <a:pt x="9" y="61"/>
                      <a:pt x="11" y="48"/>
                    </a:cubicBezTo>
                    <a:cubicBezTo>
                      <a:pt x="5" y="51"/>
                      <a:pt x="5" y="51"/>
                      <a:pt x="5" y="51"/>
                    </a:cubicBezTo>
                    <a:cubicBezTo>
                      <a:pt x="5" y="51"/>
                      <a:pt x="5" y="51"/>
                      <a:pt x="5" y="51"/>
                    </a:cubicBezTo>
                    <a:cubicBezTo>
                      <a:pt x="5" y="50"/>
                      <a:pt x="5" y="50"/>
                      <a:pt x="5" y="50"/>
                    </a:cubicBezTo>
                    <a:cubicBezTo>
                      <a:pt x="11" y="46"/>
                      <a:pt x="11" y="46"/>
                      <a:pt x="11" y="46"/>
                    </a:cubicBezTo>
                    <a:cubicBezTo>
                      <a:pt x="11" y="46"/>
                      <a:pt x="11" y="46"/>
                      <a:pt x="12" y="46"/>
                    </a:cubicBezTo>
                    <a:cubicBezTo>
                      <a:pt x="12" y="46"/>
                      <a:pt x="12" y="47"/>
                      <a:pt x="12" y="47"/>
                    </a:cubicBezTo>
                    <a:cubicBezTo>
                      <a:pt x="11" y="51"/>
                      <a:pt x="11" y="58"/>
                      <a:pt x="10" y="61"/>
                    </a:cubicBezTo>
                    <a:cubicBezTo>
                      <a:pt x="42" y="43"/>
                      <a:pt x="42" y="43"/>
                      <a:pt x="42" y="43"/>
                    </a:cubicBezTo>
                    <a:cubicBezTo>
                      <a:pt x="42" y="43"/>
                      <a:pt x="42" y="43"/>
                      <a:pt x="42" y="43"/>
                    </a:cubicBezTo>
                    <a:cubicBezTo>
                      <a:pt x="43" y="43"/>
                      <a:pt x="43" y="43"/>
                      <a:pt x="26" y="63"/>
                    </a:cubicBezTo>
                    <a:cubicBezTo>
                      <a:pt x="20" y="69"/>
                      <a:pt x="13" y="77"/>
                      <a:pt x="10" y="80"/>
                    </a:cubicBezTo>
                    <a:cubicBezTo>
                      <a:pt x="20" y="75"/>
                      <a:pt x="67" y="47"/>
                      <a:pt x="93" y="32"/>
                    </a:cubicBezTo>
                    <a:cubicBezTo>
                      <a:pt x="93" y="32"/>
                      <a:pt x="93" y="32"/>
                      <a:pt x="93" y="32"/>
                    </a:cubicBezTo>
                    <a:cubicBezTo>
                      <a:pt x="93" y="32"/>
                      <a:pt x="93" y="32"/>
                      <a:pt x="94" y="33"/>
                    </a:cubicBezTo>
                    <a:cubicBezTo>
                      <a:pt x="94" y="33"/>
                      <a:pt x="94" y="33"/>
                      <a:pt x="93" y="33"/>
                    </a:cubicBezTo>
                    <a:cubicBezTo>
                      <a:pt x="93" y="33"/>
                      <a:pt x="93" y="33"/>
                      <a:pt x="93" y="33"/>
                    </a:cubicBezTo>
                    <a:cubicBezTo>
                      <a:pt x="93" y="33"/>
                      <a:pt x="93" y="34"/>
                      <a:pt x="93" y="34"/>
                    </a:cubicBezTo>
                    <a:cubicBezTo>
                      <a:pt x="91" y="35"/>
                      <a:pt x="88" y="36"/>
                      <a:pt x="82" y="40"/>
                    </a:cubicBezTo>
                    <a:cubicBezTo>
                      <a:pt x="80" y="41"/>
                      <a:pt x="78" y="42"/>
                      <a:pt x="77" y="43"/>
                    </a:cubicBezTo>
                    <a:cubicBezTo>
                      <a:pt x="77" y="43"/>
                      <a:pt x="77" y="43"/>
                      <a:pt x="77" y="43"/>
                    </a:cubicBezTo>
                    <a:cubicBezTo>
                      <a:pt x="77" y="44"/>
                      <a:pt x="77" y="44"/>
                      <a:pt x="74" y="46"/>
                    </a:cubicBezTo>
                    <a:cubicBezTo>
                      <a:pt x="72" y="47"/>
                      <a:pt x="69" y="49"/>
                      <a:pt x="65" y="51"/>
                    </a:cubicBezTo>
                    <a:cubicBezTo>
                      <a:pt x="58" y="56"/>
                      <a:pt x="49" y="62"/>
                      <a:pt x="40" y="68"/>
                    </a:cubicBezTo>
                    <a:cubicBezTo>
                      <a:pt x="33" y="72"/>
                      <a:pt x="25" y="77"/>
                      <a:pt x="19" y="81"/>
                    </a:cubicBezTo>
                    <a:cubicBezTo>
                      <a:pt x="38" y="70"/>
                      <a:pt x="68" y="52"/>
                      <a:pt x="87" y="41"/>
                    </a:cubicBezTo>
                    <a:cubicBezTo>
                      <a:pt x="88" y="41"/>
                      <a:pt x="88" y="41"/>
                      <a:pt x="88" y="41"/>
                    </a:cubicBezTo>
                    <a:cubicBezTo>
                      <a:pt x="88" y="42"/>
                      <a:pt x="88" y="42"/>
                      <a:pt x="88" y="42"/>
                    </a:cubicBezTo>
                    <a:cubicBezTo>
                      <a:pt x="64" y="60"/>
                      <a:pt x="22" y="93"/>
                      <a:pt x="9" y="103"/>
                    </a:cubicBezTo>
                    <a:cubicBezTo>
                      <a:pt x="188" y="0"/>
                      <a:pt x="188" y="0"/>
                      <a:pt x="188" y="0"/>
                    </a:cubicBezTo>
                    <a:cubicBezTo>
                      <a:pt x="188" y="0"/>
                      <a:pt x="188" y="0"/>
                      <a:pt x="189" y="0"/>
                    </a:cubicBezTo>
                    <a:cubicBezTo>
                      <a:pt x="189" y="0"/>
                      <a:pt x="189" y="1"/>
                      <a:pt x="188" y="1"/>
                    </a:cubicBezTo>
                    <a:cubicBezTo>
                      <a:pt x="187" y="2"/>
                      <a:pt x="75" y="71"/>
                      <a:pt x="25" y="101"/>
                    </a:cubicBezTo>
                    <a:cubicBezTo>
                      <a:pt x="40" y="93"/>
                      <a:pt x="60" y="81"/>
                      <a:pt x="81" y="69"/>
                    </a:cubicBezTo>
                    <a:cubicBezTo>
                      <a:pt x="108" y="53"/>
                      <a:pt x="135" y="37"/>
                      <a:pt x="157" y="25"/>
                    </a:cubicBezTo>
                    <a:cubicBezTo>
                      <a:pt x="184" y="9"/>
                      <a:pt x="191" y="5"/>
                      <a:pt x="194" y="4"/>
                    </a:cubicBezTo>
                    <a:cubicBezTo>
                      <a:pt x="194" y="4"/>
                      <a:pt x="194" y="4"/>
                      <a:pt x="194" y="4"/>
                    </a:cubicBezTo>
                    <a:cubicBezTo>
                      <a:pt x="194" y="4"/>
                      <a:pt x="194" y="4"/>
                      <a:pt x="194" y="4"/>
                    </a:cubicBezTo>
                    <a:cubicBezTo>
                      <a:pt x="194" y="4"/>
                      <a:pt x="195" y="4"/>
                      <a:pt x="195" y="4"/>
                    </a:cubicBezTo>
                    <a:cubicBezTo>
                      <a:pt x="195" y="4"/>
                      <a:pt x="195" y="4"/>
                      <a:pt x="194" y="4"/>
                    </a:cubicBezTo>
                    <a:cubicBezTo>
                      <a:pt x="142" y="41"/>
                      <a:pt x="47" y="107"/>
                      <a:pt x="23" y="124"/>
                    </a:cubicBezTo>
                    <a:cubicBezTo>
                      <a:pt x="52" y="107"/>
                      <a:pt x="177" y="35"/>
                      <a:pt x="179" y="34"/>
                    </a:cubicBezTo>
                    <a:cubicBezTo>
                      <a:pt x="179" y="34"/>
                      <a:pt x="179" y="34"/>
                      <a:pt x="179" y="34"/>
                    </a:cubicBezTo>
                    <a:cubicBezTo>
                      <a:pt x="179" y="34"/>
                      <a:pt x="179" y="34"/>
                      <a:pt x="179" y="34"/>
                    </a:cubicBezTo>
                    <a:cubicBezTo>
                      <a:pt x="179" y="34"/>
                      <a:pt x="179" y="35"/>
                      <a:pt x="179" y="35"/>
                    </a:cubicBezTo>
                    <a:cubicBezTo>
                      <a:pt x="179" y="35"/>
                      <a:pt x="179" y="35"/>
                      <a:pt x="179" y="35"/>
                    </a:cubicBezTo>
                    <a:cubicBezTo>
                      <a:pt x="179" y="35"/>
                      <a:pt x="179" y="35"/>
                      <a:pt x="179" y="35"/>
                    </a:cubicBezTo>
                    <a:cubicBezTo>
                      <a:pt x="178" y="36"/>
                      <a:pt x="174" y="39"/>
                      <a:pt x="158" y="50"/>
                    </a:cubicBezTo>
                    <a:cubicBezTo>
                      <a:pt x="147" y="58"/>
                      <a:pt x="131" y="69"/>
                      <a:pt x="111" y="82"/>
                    </a:cubicBezTo>
                    <a:cubicBezTo>
                      <a:pt x="89" y="97"/>
                      <a:pt x="67" y="112"/>
                      <a:pt x="54" y="121"/>
                    </a:cubicBezTo>
                    <a:cubicBezTo>
                      <a:pt x="191" y="42"/>
                      <a:pt x="191" y="42"/>
                      <a:pt x="191" y="42"/>
                    </a:cubicBezTo>
                    <a:cubicBezTo>
                      <a:pt x="191" y="41"/>
                      <a:pt x="192" y="42"/>
                      <a:pt x="192" y="42"/>
                    </a:cubicBezTo>
                    <a:cubicBezTo>
                      <a:pt x="192" y="42"/>
                      <a:pt x="192" y="42"/>
                      <a:pt x="192" y="42"/>
                    </a:cubicBezTo>
                    <a:cubicBezTo>
                      <a:pt x="100" y="114"/>
                      <a:pt x="100" y="114"/>
                      <a:pt x="100" y="114"/>
                    </a:cubicBezTo>
                    <a:cubicBezTo>
                      <a:pt x="162" y="78"/>
                      <a:pt x="162" y="78"/>
                      <a:pt x="162" y="78"/>
                    </a:cubicBezTo>
                    <a:cubicBezTo>
                      <a:pt x="162" y="78"/>
                      <a:pt x="162" y="78"/>
                      <a:pt x="162" y="78"/>
                    </a:cubicBezTo>
                    <a:cubicBezTo>
                      <a:pt x="163" y="78"/>
                      <a:pt x="163" y="78"/>
                      <a:pt x="162" y="79"/>
                    </a:cubicBezTo>
                    <a:cubicBezTo>
                      <a:pt x="162" y="79"/>
                      <a:pt x="162" y="79"/>
                      <a:pt x="162" y="79"/>
                    </a:cubicBezTo>
                    <a:cubicBezTo>
                      <a:pt x="162" y="79"/>
                      <a:pt x="162" y="79"/>
                      <a:pt x="162" y="79"/>
                    </a:cubicBezTo>
                    <a:cubicBezTo>
                      <a:pt x="161" y="80"/>
                      <a:pt x="156" y="85"/>
                      <a:pt x="136" y="100"/>
                    </a:cubicBezTo>
                    <a:cubicBezTo>
                      <a:pt x="128" y="107"/>
                      <a:pt x="119" y="114"/>
                      <a:pt x="114" y="118"/>
                    </a:cubicBezTo>
                    <a:cubicBezTo>
                      <a:pt x="146" y="100"/>
                      <a:pt x="146" y="100"/>
                      <a:pt x="146" y="100"/>
                    </a:cubicBezTo>
                    <a:cubicBezTo>
                      <a:pt x="146" y="100"/>
                      <a:pt x="146" y="100"/>
                      <a:pt x="146" y="100"/>
                    </a:cubicBezTo>
                    <a:cubicBezTo>
                      <a:pt x="146" y="100"/>
                      <a:pt x="146" y="100"/>
                      <a:pt x="146" y="101"/>
                    </a:cubicBezTo>
                    <a:cubicBezTo>
                      <a:pt x="146" y="101"/>
                      <a:pt x="146" y="101"/>
                      <a:pt x="146" y="101"/>
                    </a:cubicBezTo>
                    <a:cubicBezTo>
                      <a:pt x="146" y="101"/>
                      <a:pt x="146" y="101"/>
                      <a:pt x="146" y="101"/>
                    </a:cubicBezTo>
                    <a:cubicBezTo>
                      <a:pt x="145" y="102"/>
                      <a:pt x="143" y="104"/>
                      <a:pt x="135" y="111"/>
                    </a:cubicBezTo>
                    <a:cubicBezTo>
                      <a:pt x="129" y="117"/>
                      <a:pt x="120" y="125"/>
                      <a:pt x="112" y="132"/>
                    </a:cubicBezTo>
                    <a:cubicBezTo>
                      <a:pt x="105" y="139"/>
                      <a:pt x="98" y="145"/>
                      <a:pt x="94" y="149"/>
                    </a:cubicBezTo>
                    <a:cubicBezTo>
                      <a:pt x="101" y="145"/>
                      <a:pt x="118" y="135"/>
                      <a:pt x="135" y="125"/>
                    </a:cubicBezTo>
                    <a:cubicBezTo>
                      <a:pt x="176" y="101"/>
                      <a:pt x="183" y="97"/>
                      <a:pt x="185" y="97"/>
                    </a:cubicBezTo>
                    <a:cubicBezTo>
                      <a:pt x="185" y="97"/>
                      <a:pt x="185" y="97"/>
                      <a:pt x="185" y="97"/>
                    </a:cubicBezTo>
                    <a:cubicBezTo>
                      <a:pt x="185" y="97"/>
                      <a:pt x="185" y="97"/>
                      <a:pt x="185" y="97"/>
                    </a:cubicBezTo>
                    <a:cubicBezTo>
                      <a:pt x="185" y="96"/>
                      <a:pt x="185" y="96"/>
                      <a:pt x="185" y="96"/>
                    </a:cubicBezTo>
                    <a:cubicBezTo>
                      <a:pt x="185" y="96"/>
                      <a:pt x="185" y="97"/>
                      <a:pt x="185" y="97"/>
                    </a:cubicBezTo>
                    <a:cubicBezTo>
                      <a:pt x="185" y="97"/>
                      <a:pt x="185" y="97"/>
                      <a:pt x="185" y="97"/>
                    </a:cubicBezTo>
                    <a:cubicBezTo>
                      <a:pt x="162" y="115"/>
                      <a:pt x="121" y="145"/>
                      <a:pt x="108" y="155"/>
                    </a:cubicBezTo>
                    <a:cubicBezTo>
                      <a:pt x="121" y="148"/>
                      <a:pt x="157" y="127"/>
                      <a:pt x="173" y="117"/>
                    </a:cubicBezTo>
                    <a:cubicBezTo>
                      <a:pt x="173" y="117"/>
                      <a:pt x="173" y="117"/>
                      <a:pt x="173" y="117"/>
                    </a:cubicBezTo>
                    <a:cubicBezTo>
                      <a:pt x="173" y="117"/>
                      <a:pt x="173" y="118"/>
                      <a:pt x="173" y="118"/>
                    </a:cubicBezTo>
                    <a:cubicBezTo>
                      <a:pt x="173" y="118"/>
                      <a:pt x="173" y="118"/>
                      <a:pt x="173" y="118"/>
                    </a:cubicBezTo>
                    <a:cubicBezTo>
                      <a:pt x="173" y="118"/>
                      <a:pt x="173" y="118"/>
                      <a:pt x="173" y="118"/>
                    </a:cubicBezTo>
                    <a:cubicBezTo>
                      <a:pt x="173" y="118"/>
                      <a:pt x="173" y="118"/>
                      <a:pt x="173" y="118"/>
                    </a:cubicBezTo>
                    <a:cubicBezTo>
                      <a:pt x="171" y="120"/>
                      <a:pt x="162" y="128"/>
                      <a:pt x="118" y="164"/>
                    </a:cubicBezTo>
                    <a:cubicBezTo>
                      <a:pt x="114" y="168"/>
                      <a:pt x="110" y="171"/>
                      <a:pt x="108" y="173"/>
                    </a:cubicBezTo>
                    <a:cubicBezTo>
                      <a:pt x="120" y="166"/>
                      <a:pt x="158" y="143"/>
                      <a:pt x="180" y="131"/>
                    </a:cubicBezTo>
                    <a:cubicBezTo>
                      <a:pt x="180" y="131"/>
                      <a:pt x="180" y="131"/>
                      <a:pt x="180" y="131"/>
                    </a:cubicBezTo>
                    <a:cubicBezTo>
                      <a:pt x="180" y="131"/>
                      <a:pt x="180" y="131"/>
                      <a:pt x="180" y="131"/>
                    </a:cubicBezTo>
                    <a:cubicBezTo>
                      <a:pt x="181" y="131"/>
                      <a:pt x="181" y="131"/>
                      <a:pt x="180" y="131"/>
                    </a:cubicBezTo>
                    <a:cubicBezTo>
                      <a:pt x="180" y="132"/>
                      <a:pt x="180" y="132"/>
                      <a:pt x="180" y="132"/>
                    </a:cubicBezTo>
                    <a:cubicBezTo>
                      <a:pt x="180" y="132"/>
                      <a:pt x="180" y="132"/>
                      <a:pt x="180" y="132"/>
                    </a:cubicBezTo>
                    <a:cubicBezTo>
                      <a:pt x="178" y="133"/>
                      <a:pt x="172" y="136"/>
                      <a:pt x="154" y="147"/>
                    </a:cubicBezTo>
                    <a:cubicBezTo>
                      <a:pt x="150" y="150"/>
                      <a:pt x="145" y="153"/>
                      <a:pt x="141" y="155"/>
                    </a:cubicBezTo>
                    <a:cubicBezTo>
                      <a:pt x="158" y="145"/>
                      <a:pt x="181" y="132"/>
                      <a:pt x="196" y="123"/>
                    </a:cubicBezTo>
                    <a:cubicBezTo>
                      <a:pt x="196" y="123"/>
                      <a:pt x="196" y="123"/>
                      <a:pt x="197" y="123"/>
                    </a:cubicBezTo>
                    <a:cubicBezTo>
                      <a:pt x="197" y="123"/>
                      <a:pt x="197" y="124"/>
                      <a:pt x="197" y="124"/>
                    </a:cubicBezTo>
                    <a:cubicBezTo>
                      <a:pt x="104" y="191"/>
                      <a:pt x="104" y="191"/>
                      <a:pt x="104" y="191"/>
                    </a:cubicBezTo>
                    <a:cubicBezTo>
                      <a:pt x="191" y="141"/>
                      <a:pt x="191" y="141"/>
                      <a:pt x="191" y="141"/>
                    </a:cubicBezTo>
                    <a:cubicBezTo>
                      <a:pt x="191" y="141"/>
                      <a:pt x="191" y="141"/>
                      <a:pt x="191" y="141"/>
                    </a:cubicBezTo>
                    <a:cubicBezTo>
                      <a:pt x="192" y="141"/>
                      <a:pt x="192" y="141"/>
                      <a:pt x="192" y="141"/>
                    </a:cubicBezTo>
                    <a:cubicBezTo>
                      <a:pt x="192" y="141"/>
                      <a:pt x="192" y="141"/>
                      <a:pt x="192" y="142"/>
                    </a:cubicBezTo>
                    <a:cubicBezTo>
                      <a:pt x="192" y="142"/>
                      <a:pt x="192" y="142"/>
                      <a:pt x="192" y="142"/>
                    </a:cubicBezTo>
                    <a:cubicBezTo>
                      <a:pt x="191" y="142"/>
                      <a:pt x="191" y="142"/>
                      <a:pt x="191" y="142"/>
                    </a:cubicBezTo>
                    <a:cubicBezTo>
                      <a:pt x="190" y="144"/>
                      <a:pt x="180" y="151"/>
                      <a:pt x="135" y="184"/>
                    </a:cubicBezTo>
                    <a:cubicBezTo>
                      <a:pt x="117" y="196"/>
                      <a:pt x="100" y="209"/>
                      <a:pt x="92" y="215"/>
                    </a:cubicBezTo>
                    <a:cubicBezTo>
                      <a:pt x="102" y="210"/>
                      <a:pt x="124" y="197"/>
                      <a:pt x="142" y="186"/>
                    </a:cubicBezTo>
                    <a:cubicBezTo>
                      <a:pt x="167" y="172"/>
                      <a:pt x="173" y="168"/>
                      <a:pt x="174" y="167"/>
                    </a:cubicBezTo>
                    <a:cubicBezTo>
                      <a:pt x="175" y="167"/>
                      <a:pt x="175" y="167"/>
                      <a:pt x="175" y="167"/>
                    </a:cubicBezTo>
                    <a:cubicBezTo>
                      <a:pt x="175" y="167"/>
                      <a:pt x="175" y="167"/>
                      <a:pt x="175" y="167"/>
                    </a:cubicBezTo>
                    <a:cubicBezTo>
                      <a:pt x="175" y="167"/>
                      <a:pt x="175" y="167"/>
                      <a:pt x="175" y="167"/>
                    </a:cubicBezTo>
                    <a:cubicBezTo>
                      <a:pt x="175" y="167"/>
                      <a:pt x="175" y="167"/>
                      <a:pt x="175" y="168"/>
                    </a:cubicBezTo>
                    <a:cubicBezTo>
                      <a:pt x="175" y="168"/>
                      <a:pt x="175" y="168"/>
                      <a:pt x="175" y="168"/>
                    </a:cubicBezTo>
                    <a:cubicBezTo>
                      <a:pt x="167" y="173"/>
                      <a:pt x="152" y="181"/>
                      <a:pt x="139" y="189"/>
                    </a:cubicBezTo>
                    <a:cubicBezTo>
                      <a:pt x="149" y="183"/>
                      <a:pt x="160" y="177"/>
                      <a:pt x="168" y="173"/>
                    </a:cubicBezTo>
                    <a:cubicBezTo>
                      <a:pt x="168" y="172"/>
                      <a:pt x="168" y="172"/>
                      <a:pt x="168" y="172"/>
                    </a:cubicBezTo>
                    <a:cubicBezTo>
                      <a:pt x="168" y="173"/>
                      <a:pt x="168" y="173"/>
                      <a:pt x="168" y="173"/>
                    </a:cubicBezTo>
                    <a:cubicBezTo>
                      <a:pt x="169" y="173"/>
                      <a:pt x="169" y="173"/>
                      <a:pt x="168" y="173"/>
                    </a:cubicBezTo>
                    <a:cubicBezTo>
                      <a:pt x="168" y="173"/>
                      <a:pt x="168" y="173"/>
                      <a:pt x="168" y="173"/>
                    </a:cubicBezTo>
                    <a:cubicBezTo>
                      <a:pt x="168" y="173"/>
                      <a:pt x="168" y="173"/>
                      <a:pt x="168" y="174"/>
                    </a:cubicBezTo>
                    <a:cubicBezTo>
                      <a:pt x="166" y="175"/>
                      <a:pt x="162" y="178"/>
                      <a:pt x="146" y="187"/>
                    </a:cubicBezTo>
                    <a:cubicBezTo>
                      <a:pt x="181" y="167"/>
                      <a:pt x="188" y="163"/>
                      <a:pt x="190" y="162"/>
                    </a:cubicBezTo>
                    <a:cubicBezTo>
                      <a:pt x="190" y="162"/>
                      <a:pt x="190" y="162"/>
                      <a:pt x="190" y="162"/>
                    </a:cubicBezTo>
                    <a:cubicBezTo>
                      <a:pt x="190" y="162"/>
                      <a:pt x="190" y="162"/>
                      <a:pt x="190" y="162"/>
                    </a:cubicBezTo>
                    <a:cubicBezTo>
                      <a:pt x="190" y="162"/>
                      <a:pt x="190" y="162"/>
                      <a:pt x="190" y="162"/>
                    </a:cubicBezTo>
                    <a:cubicBezTo>
                      <a:pt x="190" y="162"/>
                      <a:pt x="190" y="162"/>
                      <a:pt x="190" y="162"/>
                    </a:cubicBezTo>
                    <a:cubicBezTo>
                      <a:pt x="191" y="162"/>
                      <a:pt x="191" y="162"/>
                      <a:pt x="190" y="163"/>
                    </a:cubicBezTo>
                    <a:cubicBezTo>
                      <a:pt x="190" y="163"/>
                      <a:pt x="190" y="163"/>
                      <a:pt x="190" y="163"/>
                    </a:cubicBezTo>
                    <a:cubicBezTo>
                      <a:pt x="190" y="163"/>
                      <a:pt x="190" y="163"/>
                      <a:pt x="190" y="163"/>
                    </a:cubicBezTo>
                    <a:cubicBezTo>
                      <a:pt x="188" y="164"/>
                      <a:pt x="181" y="169"/>
                      <a:pt x="151" y="189"/>
                    </a:cubicBezTo>
                    <a:cubicBezTo>
                      <a:pt x="140" y="196"/>
                      <a:pt x="129" y="203"/>
                      <a:pt x="122" y="208"/>
                    </a:cubicBezTo>
                    <a:cubicBezTo>
                      <a:pt x="128" y="204"/>
                      <a:pt x="137" y="199"/>
                      <a:pt x="145" y="194"/>
                    </a:cubicBezTo>
                    <a:cubicBezTo>
                      <a:pt x="169" y="180"/>
                      <a:pt x="170" y="180"/>
                      <a:pt x="170" y="180"/>
                    </a:cubicBezTo>
                    <a:cubicBezTo>
                      <a:pt x="170" y="180"/>
                      <a:pt x="170" y="180"/>
                      <a:pt x="170" y="180"/>
                    </a:cubicBezTo>
                    <a:cubicBezTo>
                      <a:pt x="170" y="180"/>
                      <a:pt x="170" y="181"/>
                      <a:pt x="170" y="181"/>
                    </a:cubicBezTo>
                    <a:cubicBezTo>
                      <a:pt x="170" y="181"/>
                      <a:pt x="170" y="181"/>
                      <a:pt x="170" y="181"/>
                    </a:cubicBezTo>
                    <a:cubicBezTo>
                      <a:pt x="169" y="181"/>
                      <a:pt x="157" y="188"/>
                      <a:pt x="145" y="195"/>
                    </a:cubicBezTo>
                    <a:cubicBezTo>
                      <a:pt x="117" y="212"/>
                      <a:pt x="111" y="215"/>
                      <a:pt x="111" y="215"/>
                    </a:cubicBezTo>
                    <a:cubicBezTo>
                      <a:pt x="111" y="215"/>
                      <a:pt x="111" y="215"/>
                      <a:pt x="111" y="215"/>
                    </a:cubicBezTo>
                    <a:cubicBezTo>
                      <a:pt x="111" y="215"/>
                      <a:pt x="110" y="215"/>
                      <a:pt x="110" y="215"/>
                    </a:cubicBezTo>
                    <a:cubicBezTo>
                      <a:pt x="110" y="215"/>
                      <a:pt x="110" y="214"/>
                      <a:pt x="110" y="214"/>
                    </a:cubicBezTo>
                    <a:cubicBezTo>
                      <a:pt x="131" y="201"/>
                      <a:pt x="166" y="178"/>
                      <a:pt x="181" y="168"/>
                    </a:cubicBezTo>
                    <a:cubicBezTo>
                      <a:pt x="162" y="179"/>
                      <a:pt x="118" y="205"/>
                      <a:pt x="92" y="220"/>
                    </a:cubicBezTo>
                    <a:cubicBezTo>
                      <a:pt x="92" y="220"/>
                      <a:pt x="91" y="220"/>
                      <a:pt x="91" y="22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5F7797"/>
                  </a:solidFill>
                  <a:cs typeface="+mn-ea"/>
                  <a:sym typeface="+mn-lt"/>
                </a:endParaRPr>
              </a:p>
            </p:txBody>
          </p:sp>
          <p:sp>
            <p:nvSpPr>
              <p:cNvPr id="33" name="Freeform 288"/>
              <p:cNvSpPr/>
              <p:nvPr/>
            </p:nvSpPr>
            <p:spPr bwMode="auto">
              <a:xfrm>
                <a:off x="4002088" y="5662613"/>
                <a:ext cx="558800" cy="565150"/>
              </a:xfrm>
              <a:custGeom>
                <a:avLst/>
                <a:gdLst>
                  <a:gd name="T0" fmla="*/ 75 w 172"/>
                  <a:gd name="T1" fmla="*/ 174 h 174"/>
                  <a:gd name="T2" fmla="*/ 105 w 172"/>
                  <a:gd name="T3" fmla="*/ 155 h 174"/>
                  <a:gd name="T4" fmla="*/ 73 w 172"/>
                  <a:gd name="T5" fmla="*/ 173 h 174"/>
                  <a:gd name="T6" fmla="*/ 127 w 172"/>
                  <a:gd name="T7" fmla="*/ 137 h 174"/>
                  <a:gd name="T8" fmla="*/ 141 w 172"/>
                  <a:gd name="T9" fmla="*/ 110 h 174"/>
                  <a:gd name="T10" fmla="*/ 63 w 172"/>
                  <a:gd name="T11" fmla="*/ 154 h 174"/>
                  <a:gd name="T12" fmla="*/ 89 w 172"/>
                  <a:gd name="T13" fmla="*/ 125 h 174"/>
                  <a:gd name="T14" fmla="*/ 89 w 172"/>
                  <a:gd name="T15" fmla="*/ 125 h 174"/>
                  <a:gd name="T16" fmla="*/ 140 w 172"/>
                  <a:gd name="T17" fmla="*/ 87 h 174"/>
                  <a:gd name="T18" fmla="*/ 70 w 172"/>
                  <a:gd name="T19" fmla="*/ 126 h 174"/>
                  <a:gd name="T20" fmla="*/ 145 w 172"/>
                  <a:gd name="T21" fmla="*/ 74 h 174"/>
                  <a:gd name="T22" fmla="*/ 138 w 172"/>
                  <a:gd name="T23" fmla="*/ 62 h 174"/>
                  <a:gd name="T24" fmla="*/ 60 w 172"/>
                  <a:gd name="T25" fmla="*/ 106 h 174"/>
                  <a:gd name="T26" fmla="*/ 64 w 172"/>
                  <a:gd name="T27" fmla="*/ 101 h 174"/>
                  <a:gd name="T28" fmla="*/ 63 w 172"/>
                  <a:gd name="T29" fmla="*/ 100 h 174"/>
                  <a:gd name="T30" fmla="*/ 68 w 172"/>
                  <a:gd name="T31" fmla="*/ 93 h 174"/>
                  <a:gd name="T32" fmla="*/ 67 w 172"/>
                  <a:gd name="T33" fmla="*/ 93 h 174"/>
                  <a:gd name="T34" fmla="*/ 90 w 172"/>
                  <a:gd name="T35" fmla="*/ 70 h 174"/>
                  <a:gd name="T36" fmla="*/ 79 w 172"/>
                  <a:gd name="T37" fmla="*/ 75 h 174"/>
                  <a:gd name="T38" fmla="*/ 57 w 172"/>
                  <a:gd name="T39" fmla="*/ 69 h 174"/>
                  <a:gd name="T40" fmla="*/ 49 w 172"/>
                  <a:gd name="T41" fmla="*/ 56 h 174"/>
                  <a:gd name="T42" fmla="*/ 18 w 172"/>
                  <a:gd name="T43" fmla="*/ 74 h 174"/>
                  <a:gd name="T44" fmla="*/ 1 w 172"/>
                  <a:gd name="T45" fmla="*/ 75 h 174"/>
                  <a:gd name="T46" fmla="*/ 128 w 172"/>
                  <a:gd name="T47" fmla="*/ 0 h 174"/>
                  <a:gd name="T48" fmla="*/ 128 w 172"/>
                  <a:gd name="T49" fmla="*/ 1 h 174"/>
                  <a:gd name="T50" fmla="*/ 73 w 172"/>
                  <a:gd name="T51" fmla="*/ 38 h 174"/>
                  <a:gd name="T52" fmla="*/ 128 w 172"/>
                  <a:gd name="T53" fmla="*/ 10 h 174"/>
                  <a:gd name="T54" fmla="*/ 100 w 172"/>
                  <a:gd name="T55" fmla="*/ 44 h 174"/>
                  <a:gd name="T56" fmla="*/ 145 w 172"/>
                  <a:gd name="T57" fmla="*/ 19 h 174"/>
                  <a:gd name="T58" fmla="*/ 145 w 172"/>
                  <a:gd name="T59" fmla="*/ 38 h 174"/>
                  <a:gd name="T60" fmla="*/ 145 w 172"/>
                  <a:gd name="T61" fmla="*/ 49 h 174"/>
                  <a:gd name="T62" fmla="*/ 157 w 172"/>
                  <a:gd name="T63" fmla="*/ 47 h 174"/>
                  <a:gd name="T64" fmla="*/ 133 w 172"/>
                  <a:gd name="T65" fmla="*/ 62 h 174"/>
                  <a:gd name="T66" fmla="*/ 143 w 172"/>
                  <a:gd name="T67" fmla="*/ 59 h 174"/>
                  <a:gd name="T68" fmla="*/ 105 w 172"/>
                  <a:gd name="T69" fmla="*/ 89 h 174"/>
                  <a:gd name="T70" fmla="*/ 154 w 172"/>
                  <a:gd name="T71" fmla="*/ 69 h 174"/>
                  <a:gd name="T72" fmla="*/ 143 w 172"/>
                  <a:gd name="T73" fmla="*/ 77 h 174"/>
                  <a:gd name="T74" fmla="*/ 145 w 172"/>
                  <a:gd name="T75" fmla="*/ 83 h 174"/>
                  <a:gd name="T76" fmla="*/ 146 w 172"/>
                  <a:gd name="T77" fmla="*/ 84 h 174"/>
                  <a:gd name="T78" fmla="*/ 154 w 172"/>
                  <a:gd name="T79" fmla="*/ 87 h 174"/>
                  <a:gd name="T80" fmla="*/ 69 w 172"/>
                  <a:gd name="T81" fmla="*/ 150 h 174"/>
                  <a:gd name="T82" fmla="*/ 144 w 172"/>
                  <a:gd name="T83" fmla="*/ 108 h 174"/>
                  <a:gd name="T84" fmla="*/ 80 w 172"/>
                  <a:gd name="T85" fmla="*/ 164 h 174"/>
                  <a:gd name="T86" fmla="*/ 141 w 172"/>
                  <a:gd name="T87" fmla="*/ 129 h 174"/>
                  <a:gd name="T88" fmla="*/ 82 w 172"/>
                  <a:gd name="T89" fmla="*/ 168 h 174"/>
                  <a:gd name="T90" fmla="*/ 172 w 172"/>
                  <a:gd name="T91" fmla="*/ 117 h 174"/>
                  <a:gd name="T92" fmla="*/ 132 w 172"/>
                  <a:gd name="T93" fmla="*/ 141 h 174"/>
                  <a:gd name="T94" fmla="*/ 76 w 172"/>
                  <a:gd name="T9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2" h="174">
                    <a:moveTo>
                      <a:pt x="75" y="174"/>
                    </a:moveTo>
                    <a:cubicBezTo>
                      <a:pt x="75" y="174"/>
                      <a:pt x="75" y="174"/>
                      <a:pt x="75" y="174"/>
                    </a:cubicBezTo>
                    <a:cubicBezTo>
                      <a:pt x="75" y="174"/>
                      <a:pt x="75" y="174"/>
                      <a:pt x="75" y="174"/>
                    </a:cubicBezTo>
                    <a:cubicBezTo>
                      <a:pt x="75" y="174"/>
                      <a:pt x="74" y="174"/>
                      <a:pt x="75" y="174"/>
                    </a:cubicBezTo>
                    <a:cubicBezTo>
                      <a:pt x="75" y="174"/>
                      <a:pt x="75" y="174"/>
                      <a:pt x="75" y="174"/>
                    </a:cubicBezTo>
                    <a:cubicBezTo>
                      <a:pt x="75" y="174"/>
                      <a:pt x="75" y="173"/>
                      <a:pt x="75" y="173"/>
                    </a:cubicBezTo>
                    <a:cubicBezTo>
                      <a:pt x="76" y="173"/>
                      <a:pt x="79" y="171"/>
                      <a:pt x="84" y="168"/>
                    </a:cubicBezTo>
                    <a:cubicBezTo>
                      <a:pt x="89" y="165"/>
                      <a:pt x="97" y="160"/>
                      <a:pt x="105" y="155"/>
                    </a:cubicBezTo>
                    <a:cubicBezTo>
                      <a:pt x="110" y="153"/>
                      <a:pt x="115" y="149"/>
                      <a:pt x="120" y="146"/>
                    </a:cubicBezTo>
                    <a:cubicBezTo>
                      <a:pt x="78" y="171"/>
                      <a:pt x="73" y="174"/>
                      <a:pt x="73" y="174"/>
                    </a:cubicBezTo>
                    <a:cubicBezTo>
                      <a:pt x="73" y="174"/>
                      <a:pt x="73" y="173"/>
                      <a:pt x="73" y="173"/>
                    </a:cubicBezTo>
                    <a:cubicBezTo>
                      <a:pt x="73" y="173"/>
                      <a:pt x="73" y="173"/>
                      <a:pt x="73" y="173"/>
                    </a:cubicBezTo>
                    <a:cubicBezTo>
                      <a:pt x="73" y="173"/>
                      <a:pt x="73" y="173"/>
                      <a:pt x="73" y="173"/>
                    </a:cubicBezTo>
                    <a:cubicBezTo>
                      <a:pt x="73" y="173"/>
                      <a:pt x="73" y="173"/>
                      <a:pt x="73" y="173"/>
                    </a:cubicBezTo>
                    <a:cubicBezTo>
                      <a:pt x="75" y="171"/>
                      <a:pt x="82" y="166"/>
                      <a:pt x="113" y="146"/>
                    </a:cubicBezTo>
                    <a:cubicBezTo>
                      <a:pt x="118" y="143"/>
                      <a:pt x="123" y="140"/>
                      <a:pt x="127" y="137"/>
                    </a:cubicBezTo>
                    <a:cubicBezTo>
                      <a:pt x="76" y="167"/>
                      <a:pt x="76" y="167"/>
                      <a:pt x="76" y="167"/>
                    </a:cubicBezTo>
                    <a:cubicBezTo>
                      <a:pt x="75" y="167"/>
                      <a:pt x="75" y="167"/>
                      <a:pt x="75" y="167"/>
                    </a:cubicBezTo>
                    <a:cubicBezTo>
                      <a:pt x="75" y="167"/>
                      <a:pt x="75" y="166"/>
                      <a:pt x="75" y="166"/>
                    </a:cubicBezTo>
                    <a:cubicBezTo>
                      <a:pt x="91" y="152"/>
                      <a:pt x="130" y="119"/>
                      <a:pt x="141" y="110"/>
                    </a:cubicBezTo>
                    <a:cubicBezTo>
                      <a:pt x="77" y="147"/>
                      <a:pt x="66" y="153"/>
                      <a:pt x="64" y="154"/>
                    </a:cubicBezTo>
                    <a:cubicBezTo>
                      <a:pt x="64" y="154"/>
                      <a:pt x="64" y="154"/>
                      <a:pt x="64" y="154"/>
                    </a:cubicBezTo>
                    <a:cubicBezTo>
                      <a:pt x="64" y="154"/>
                      <a:pt x="64" y="154"/>
                      <a:pt x="64" y="154"/>
                    </a:cubicBezTo>
                    <a:cubicBezTo>
                      <a:pt x="63" y="154"/>
                      <a:pt x="63" y="154"/>
                      <a:pt x="63" y="154"/>
                    </a:cubicBezTo>
                    <a:cubicBezTo>
                      <a:pt x="63" y="154"/>
                      <a:pt x="63" y="154"/>
                      <a:pt x="63" y="154"/>
                    </a:cubicBezTo>
                    <a:cubicBezTo>
                      <a:pt x="63" y="154"/>
                      <a:pt x="63" y="153"/>
                      <a:pt x="63" y="153"/>
                    </a:cubicBezTo>
                    <a:cubicBezTo>
                      <a:pt x="147" y="92"/>
                      <a:pt x="147" y="92"/>
                      <a:pt x="147" y="92"/>
                    </a:cubicBezTo>
                    <a:cubicBezTo>
                      <a:pt x="134" y="99"/>
                      <a:pt x="106" y="116"/>
                      <a:pt x="89" y="125"/>
                    </a:cubicBezTo>
                    <a:cubicBezTo>
                      <a:pt x="89" y="126"/>
                      <a:pt x="89" y="126"/>
                      <a:pt x="89" y="125"/>
                    </a:cubicBezTo>
                    <a:cubicBezTo>
                      <a:pt x="89" y="125"/>
                      <a:pt x="89" y="125"/>
                      <a:pt x="89" y="125"/>
                    </a:cubicBezTo>
                    <a:cubicBezTo>
                      <a:pt x="89" y="125"/>
                      <a:pt x="88" y="125"/>
                      <a:pt x="89" y="125"/>
                    </a:cubicBezTo>
                    <a:cubicBezTo>
                      <a:pt x="89" y="125"/>
                      <a:pt x="89" y="125"/>
                      <a:pt x="89" y="125"/>
                    </a:cubicBezTo>
                    <a:cubicBezTo>
                      <a:pt x="89" y="125"/>
                      <a:pt x="89" y="125"/>
                      <a:pt x="89" y="125"/>
                    </a:cubicBezTo>
                    <a:cubicBezTo>
                      <a:pt x="90" y="124"/>
                      <a:pt x="92" y="122"/>
                      <a:pt x="98" y="118"/>
                    </a:cubicBezTo>
                    <a:cubicBezTo>
                      <a:pt x="103" y="114"/>
                      <a:pt x="110" y="109"/>
                      <a:pt x="117" y="104"/>
                    </a:cubicBezTo>
                    <a:cubicBezTo>
                      <a:pt x="126" y="97"/>
                      <a:pt x="134" y="91"/>
                      <a:pt x="140" y="87"/>
                    </a:cubicBezTo>
                    <a:cubicBezTo>
                      <a:pt x="126" y="95"/>
                      <a:pt x="91" y="115"/>
                      <a:pt x="71" y="127"/>
                    </a:cubicBezTo>
                    <a:cubicBezTo>
                      <a:pt x="71" y="127"/>
                      <a:pt x="70" y="127"/>
                      <a:pt x="70" y="127"/>
                    </a:cubicBezTo>
                    <a:cubicBezTo>
                      <a:pt x="70" y="127"/>
                      <a:pt x="70" y="127"/>
                      <a:pt x="70" y="127"/>
                    </a:cubicBezTo>
                    <a:cubicBezTo>
                      <a:pt x="70" y="127"/>
                      <a:pt x="70" y="127"/>
                      <a:pt x="70" y="126"/>
                    </a:cubicBezTo>
                    <a:cubicBezTo>
                      <a:pt x="70" y="126"/>
                      <a:pt x="70" y="126"/>
                      <a:pt x="70" y="126"/>
                    </a:cubicBezTo>
                    <a:cubicBezTo>
                      <a:pt x="70" y="126"/>
                      <a:pt x="70" y="126"/>
                      <a:pt x="70" y="126"/>
                    </a:cubicBezTo>
                    <a:cubicBezTo>
                      <a:pt x="71" y="126"/>
                      <a:pt x="71" y="126"/>
                      <a:pt x="72" y="125"/>
                    </a:cubicBezTo>
                    <a:cubicBezTo>
                      <a:pt x="108" y="100"/>
                      <a:pt x="133" y="83"/>
                      <a:pt x="145" y="74"/>
                    </a:cubicBezTo>
                    <a:cubicBezTo>
                      <a:pt x="67" y="120"/>
                      <a:pt x="67" y="120"/>
                      <a:pt x="67" y="120"/>
                    </a:cubicBezTo>
                    <a:cubicBezTo>
                      <a:pt x="67" y="120"/>
                      <a:pt x="66" y="120"/>
                      <a:pt x="66" y="119"/>
                    </a:cubicBezTo>
                    <a:cubicBezTo>
                      <a:pt x="66" y="119"/>
                      <a:pt x="66" y="119"/>
                      <a:pt x="66" y="119"/>
                    </a:cubicBezTo>
                    <a:cubicBezTo>
                      <a:pt x="88" y="102"/>
                      <a:pt x="126" y="72"/>
                      <a:pt x="138" y="62"/>
                    </a:cubicBezTo>
                    <a:cubicBezTo>
                      <a:pt x="61" y="107"/>
                      <a:pt x="61" y="107"/>
                      <a:pt x="61" y="107"/>
                    </a:cubicBezTo>
                    <a:cubicBezTo>
                      <a:pt x="61" y="107"/>
                      <a:pt x="60" y="107"/>
                      <a:pt x="60" y="106"/>
                    </a:cubicBezTo>
                    <a:cubicBezTo>
                      <a:pt x="60" y="106"/>
                      <a:pt x="60" y="106"/>
                      <a:pt x="60" y="106"/>
                    </a:cubicBezTo>
                    <a:cubicBezTo>
                      <a:pt x="60" y="106"/>
                      <a:pt x="60" y="106"/>
                      <a:pt x="60" y="106"/>
                    </a:cubicBezTo>
                    <a:cubicBezTo>
                      <a:pt x="61" y="106"/>
                      <a:pt x="61" y="106"/>
                      <a:pt x="61" y="106"/>
                    </a:cubicBezTo>
                    <a:cubicBezTo>
                      <a:pt x="62" y="104"/>
                      <a:pt x="68" y="101"/>
                      <a:pt x="86" y="90"/>
                    </a:cubicBezTo>
                    <a:cubicBezTo>
                      <a:pt x="99" y="82"/>
                      <a:pt x="114" y="73"/>
                      <a:pt x="127" y="65"/>
                    </a:cubicBezTo>
                    <a:cubicBezTo>
                      <a:pt x="64" y="101"/>
                      <a:pt x="64" y="101"/>
                      <a:pt x="64" y="101"/>
                    </a:cubicBezTo>
                    <a:cubicBezTo>
                      <a:pt x="64" y="101"/>
                      <a:pt x="64" y="101"/>
                      <a:pt x="64" y="101"/>
                    </a:cubicBezTo>
                    <a:cubicBezTo>
                      <a:pt x="63" y="101"/>
                      <a:pt x="63" y="101"/>
                      <a:pt x="63" y="101"/>
                    </a:cubicBezTo>
                    <a:cubicBezTo>
                      <a:pt x="63" y="101"/>
                      <a:pt x="63" y="101"/>
                      <a:pt x="63" y="100"/>
                    </a:cubicBezTo>
                    <a:cubicBezTo>
                      <a:pt x="63" y="100"/>
                      <a:pt x="63" y="100"/>
                      <a:pt x="63" y="100"/>
                    </a:cubicBezTo>
                    <a:cubicBezTo>
                      <a:pt x="64" y="100"/>
                      <a:pt x="64" y="100"/>
                      <a:pt x="64" y="100"/>
                    </a:cubicBezTo>
                    <a:cubicBezTo>
                      <a:pt x="66" y="98"/>
                      <a:pt x="74" y="93"/>
                      <a:pt x="104" y="74"/>
                    </a:cubicBezTo>
                    <a:cubicBezTo>
                      <a:pt x="112" y="69"/>
                      <a:pt x="120" y="64"/>
                      <a:pt x="126" y="59"/>
                    </a:cubicBezTo>
                    <a:cubicBezTo>
                      <a:pt x="80" y="86"/>
                      <a:pt x="70" y="92"/>
                      <a:pt x="68" y="93"/>
                    </a:cubicBezTo>
                    <a:cubicBezTo>
                      <a:pt x="67" y="94"/>
                      <a:pt x="67" y="94"/>
                      <a:pt x="67" y="94"/>
                    </a:cubicBezTo>
                    <a:cubicBezTo>
                      <a:pt x="67" y="93"/>
                      <a:pt x="67" y="93"/>
                      <a:pt x="67" y="93"/>
                    </a:cubicBezTo>
                    <a:cubicBezTo>
                      <a:pt x="67" y="94"/>
                      <a:pt x="67" y="94"/>
                      <a:pt x="67" y="94"/>
                    </a:cubicBezTo>
                    <a:cubicBezTo>
                      <a:pt x="67" y="94"/>
                      <a:pt x="67" y="93"/>
                      <a:pt x="67" y="93"/>
                    </a:cubicBezTo>
                    <a:cubicBezTo>
                      <a:pt x="67" y="93"/>
                      <a:pt x="67" y="93"/>
                      <a:pt x="67" y="93"/>
                    </a:cubicBezTo>
                    <a:cubicBezTo>
                      <a:pt x="136" y="43"/>
                      <a:pt x="136" y="43"/>
                      <a:pt x="136" y="43"/>
                    </a:cubicBezTo>
                    <a:cubicBezTo>
                      <a:pt x="130" y="46"/>
                      <a:pt x="121" y="52"/>
                      <a:pt x="112" y="57"/>
                    </a:cubicBezTo>
                    <a:cubicBezTo>
                      <a:pt x="104" y="61"/>
                      <a:pt x="96" y="66"/>
                      <a:pt x="90" y="70"/>
                    </a:cubicBezTo>
                    <a:cubicBezTo>
                      <a:pt x="83" y="73"/>
                      <a:pt x="81" y="75"/>
                      <a:pt x="80" y="75"/>
                    </a:cubicBezTo>
                    <a:cubicBezTo>
                      <a:pt x="80" y="75"/>
                      <a:pt x="80" y="75"/>
                      <a:pt x="80" y="75"/>
                    </a:cubicBezTo>
                    <a:cubicBezTo>
                      <a:pt x="80" y="75"/>
                      <a:pt x="80" y="75"/>
                      <a:pt x="80" y="75"/>
                    </a:cubicBezTo>
                    <a:cubicBezTo>
                      <a:pt x="79" y="76"/>
                      <a:pt x="79" y="75"/>
                      <a:pt x="79" y="75"/>
                    </a:cubicBezTo>
                    <a:cubicBezTo>
                      <a:pt x="79" y="75"/>
                      <a:pt x="79" y="75"/>
                      <a:pt x="79" y="75"/>
                    </a:cubicBezTo>
                    <a:cubicBezTo>
                      <a:pt x="141" y="21"/>
                      <a:pt x="141" y="21"/>
                      <a:pt x="141" y="21"/>
                    </a:cubicBezTo>
                    <a:cubicBezTo>
                      <a:pt x="134" y="24"/>
                      <a:pt x="117" y="35"/>
                      <a:pt x="101" y="44"/>
                    </a:cubicBezTo>
                    <a:cubicBezTo>
                      <a:pt x="65" y="65"/>
                      <a:pt x="58" y="69"/>
                      <a:pt x="57" y="69"/>
                    </a:cubicBezTo>
                    <a:cubicBezTo>
                      <a:pt x="57" y="69"/>
                      <a:pt x="57" y="69"/>
                      <a:pt x="57" y="69"/>
                    </a:cubicBezTo>
                    <a:cubicBezTo>
                      <a:pt x="57" y="69"/>
                      <a:pt x="57" y="69"/>
                      <a:pt x="57" y="68"/>
                    </a:cubicBezTo>
                    <a:cubicBezTo>
                      <a:pt x="78" y="51"/>
                      <a:pt x="115" y="21"/>
                      <a:pt x="125" y="12"/>
                    </a:cubicBezTo>
                    <a:cubicBezTo>
                      <a:pt x="114" y="18"/>
                      <a:pt x="75" y="41"/>
                      <a:pt x="49" y="56"/>
                    </a:cubicBezTo>
                    <a:cubicBezTo>
                      <a:pt x="25" y="70"/>
                      <a:pt x="20" y="73"/>
                      <a:pt x="18" y="74"/>
                    </a:cubicBezTo>
                    <a:cubicBezTo>
                      <a:pt x="18" y="74"/>
                      <a:pt x="18" y="74"/>
                      <a:pt x="18" y="74"/>
                    </a:cubicBezTo>
                    <a:cubicBezTo>
                      <a:pt x="18" y="74"/>
                      <a:pt x="18" y="74"/>
                      <a:pt x="18" y="74"/>
                    </a:cubicBezTo>
                    <a:cubicBezTo>
                      <a:pt x="18" y="74"/>
                      <a:pt x="18" y="74"/>
                      <a:pt x="18" y="74"/>
                    </a:cubicBezTo>
                    <a:cubicBezTo>
                      <a:pt x="18" y="74"/>
                      <a:pt x="18" y="74"/>
                      <a:pt x="17" y="74"/>
                    </a:cubicBezTo>
                    <a:cubicBezTo>
                      <a:pt x="17" y="74"/>
                      <a:pt x="18" y="73"/>
                      <a:pt x="18" y="73"/>
                    </a:cubicBezTo>
                    <a:cubicBezTo>
                      <a:pt x="47" y="54"/>
                      <a:pt x="97" y="21"/>
                      <a:pt x="118" y="7"/>
                    </a:cubicBezTo>
                    <a:cubicBezTo>
                      <a:pt x="88" y="24"/>
                      <a:pt x="2" y="74"/>
                      <a:pt x="1" y="75"/>
                    </a:cubicBezTo>
                    <a:cubicBezTo>
                      <a:pt x="0" y="75"/>
                      <a:pt x="0" y="75"/>
                      <a:pt x="0" y="75"/>
                    </a:cubicBezTo>
                    <a:cubicBezTo>
                      <a:pt x="0" y="74"/>
                      <a:pt x="0" y="74"/>
                      <a:pt x="0" y="74"/>
                    </a:cubicBezTo>
                    <a:cubicBezTo>
                      <a:pt x="108" y="12"/>
                      <a:pt x="125" y="2"/>
                      <a:pt x="128" y="0"/>
                    </a:cubicBezTo>
                    <a:cubicBezTo>
                      <a:pt x="128" y="0"/>
                      <a:pt x="128" y="0"/>
                      <a:pt x="128" y="0"/>
                    </a:cubicBezTo>
                    <a:cubicBezTo>
                      <a:pt x="128" y="0"/>
                      <a:pt x="128" y="0"/>
                      <a:pt x="128" y="0"/>
                    </a:cubicBezTo>
                    <a:cubicBezTo>
                      <a:pt x="128" y="0"/>
                      <a:pt x="128" y="0"/>
                      <a:pt x="128" y="0"/>
                    </a:cubicBezTo>
                    <a:cubicBezTo>
                      <a:pt x="129" y="0"/>
                      <a:pt x="129" y="0"/>
                      <a:pt x="129" y="0"/>
                    </a:cubicBezTo>
                    <a:cubicBezTo>
                      <a:pt x="129" y="1"/>
                      <a:pt x="129" y="1"/>
                      <a:pt x="128" y="1"/>
                    </a:cubicBezTo>
                    <a:cubicBezTo>
                      <a:pt x="128" y="1"/>
                      <a:pt x="128" y="1"/>
                      <a:pt x="128" y="1"/>
                    </a:cubicBezTo>
                    <a:cubicBezTo>
                      <a:pt x="128" y="1"/>
                      <a:pt x="128" y="1"/>
                      <a:pt x="128" y="1"/>
                    </a:cubicBezTo>
                    <a:cubicBezTo>
                      <a:pt x="127" y="2"/>
                      <a:pt x="123" y="5"/>
                      <a:pt x="111" y="13"/>
                    </a:cubicBezTo>
                    <a:cubicBezTo>
                      <a:pt x="101" y="19"/>
                      <a:pt x="87" y="29"/>
                      <a:pt x="73" y="38"/>
                    </a:cubicBezTo>
                    <a:cubicBezTo>
                      <a:pt x="58" y="48"/>
                      <a:pt x="42" y="59"/>
                      <a:pt x="31" y="66"/>
                    </a:cubicBezTo>
                    <a:cubicBezTo>
                      <a:pt x="36" y="63"/>
                      <a:pt x="42" y="59"/>
                      <a:pt x="48" y="56"/>
                    </a:cubicBezTo>
                    <a:cubicBezTo>
                      <a:pt x="114" y="17"/>
                      <a:pt x="127" y="10"/>
                      <a:pt x="128" y="10"/>
                    </a:cubicBezTo>
                    <a:cubicBezTo>
                      <a:pt x="128" y="10"/>
                      <a:pt x="128" y="10"/>
                      <a:pt x="128" y="10"/>
                    </a:cubicBezTo>
                    <a:cubicBezTo>
                      <a:pt x="128" y="10"/>
                      <a:pt x="128" y="10"/>
                      <a:pt x="128" y="10"/>
                    </a:cubicBezTo>
                    <a:cubicBezTo>
                      <a:pt x="128" y="11"/>
                      <a:pt x="128" y="11"/>
                      <a:pt x="93" y="40"/>
                    </a:cubicBezTo>
                    <a:cubicBezTo>
                      <a:pt x="80" y="51"/>
                      <a:pt x="67" y="62"/>
                      <a:pt x="61" y="66"/>
                    </a:cubicBezTo>
                    <a:cubicBezTo>
                      <a:pt x="68" y="62"/>
                      <a:pt x="85" y="53"/>
                      <a:pt x="100" y="44"/>
                    </a:cubicBezTo>
                    <a:cubicBezTo>
                      <a:pt x="135" y="23"/>
                      <a:pt x="143" y="18"/>
                      <a:pt x="144" y="18"/>
                    </a:cubicBezTo>
                    <a:cubicBezTo>
                      <a:pt x="144" y="18"/>
                      <a:pt x="144" y="18"/>
                      <a:pt x="144" y="18"/>
                    </a:cubicBezTo>
                    <a:cubicBezTo>
                      <a:pt x="144" y="18"/>
                      <a:pt x="145" y="18"/>
                      <a:pt x="145" y="18"/>
                    </a:cubicBezTo>
                    <a:cubicBezTo>
                      <a:pt x="145" y="19"/>
                      <a:pt x="145" y="19"/>
                      <a:pt x="145" y="19"/>
                    </a:cubicBezTo>
                    <a:cubicBezTo>
                      <a:pt x="83" y="72"/>
                      <a:pt x="83" y="72"/>
                      <a:pt x="83" y="72"/>
                    </a:cubicBezTo>
                    <a:cubicBezTo>
                      <a:pt x="94" y="66"/>
                      <a:pt x="126" y="48"/>
                      <a:pt x="144" y="37"/>
                    </a:cubicBezTo>
                    <a:cubicBezTo>
                      <a:pt x="144" y="37"/>
                      <a:pt x="145" y="37"/>
                      <a:pt x="145" y="37"/>
                    </a:cubicBezTo>
                    <a:cubicBezTo>
                      <a:pt x="145" y="37"/>
                      <a:pt x="145" y="38"/>
                      <a:pt x="145" y="38"/>
                    </a:cubicBezTo>
                    <a:cubicBezTo>
                      <a:pt x="74" y="88"/>
                      <a:pt x="74" y="88"/>
                      <a:pt x="74" y="88"/>
                    </a:cubicBezTo>
                    <a:cubicBezTo>
                      <a:pt x="90" y="80"/>
                      <a:pt x="124" y="60"/>
                      <a:pt x="145" y="48"/>
                    </a:cubicBezTo>
                    <a:cubicBezTo>
                      <a:pt x="145" y="48"/>
                      <a:pt x="145" y="48"/>
                      <a:pt x="145" y="48"/>
                    </a:cubicBezTo>
                    <a:cubicBezTo>
                      <a:pt x="146" y="48"/>
                      <a:pt x="146" y="48"/>
                      <a:pt x="145" y="49"/>
                    </a:cubicBezTo>
                    <a:cubicBezTo>
                      <a:pt x="125" y="61"/>
                      <a:pt x="92" y="82"/>
                      <a:pt x="75" y="93"/>
                    </a:cubicBezTo>
                    <a:cubicBezTo>
                      <a:pt x="157" y="46"/>
                      <a:pt x="157" y="46"/>
                      <a:pt x="157" y="46"/>
                    </a:cubicBezTo>
                    <a:cubicBezTo>
                      <a:pt x="157" y="46"/>
                      <a:pt x="157" y="46"/>
                      <a:pt x="157" y="47"/>
                    </a:cubicBezTo>
                    <a:cubicBezTo>
                      <a:pt x="157" y="47"/>
                      <a:pt x="157" y="47"/>
                      <a:pt x="157" y="47"/>
                    </a:cubicBezTo>
                    <a:cubicBezTo>
                      <a:pt x="157" y="47"/>
                      <a:pt x="157" y="47"/>
                      <a:pt x="157" y="47"/>
                    </a:cubicBezTo>
                    <a:cubicBezTo>
                      <a:pt x="156" y="48"/>
                      <a:pt x="156" y="48"/>
                      <a:pt x="156" y="48"/>
                    </a:cubicBezTo>
                    <a:cubicBezTo>
                      <a:pt x="155" y="48"/>
                      <a:pt x="154" y="49"/>
                      <a:pt x="150" y="51"/>
                    </a:cubicBezTo>
                    <a:cubicBezTo>
                      <a:pt x="146" y="54"/>
                      <a:pt x="140" y="58"/>
                      <a:pt x="133" y="62"/>
                    </a:cubicBezTo>
                    <a:cubicBezTo>
                      <a:pt x="119" y="71"/>
                      <a:pt x="98" y="83"/>
                      <a:pt x="83" y="93"/>
                    </a:cubicBezTo>
                    <a:cubicBezTo>
                      <a:pt x="143" y="58"/>
                      <a:pt x="143" y="58"/>
                      <a:pt x="143" y="58"/>
                    </a:cubicBezTo>
                    <a:cubicBezTo>
                      <a:pt x="143" y="58"/>
                      <a:pt x="143" y="58"/>
                      <a:pt x="143" y="58"/>
                    </a:cubicBezTo>
                    <a:cubicBezTo>
                      <a:pt x="144" y="58"/>
                      <a:pt x="144" y="59"/>
                      <a:pt x="143" y="59"/>
                    </a:cubicBezTo>
                    <a:cubicBezTo>
                      <a:pt x="143" y="59"/>
                      <a:pt x="143" y="59"/>
                      <a:pt x="143" y="59"/>
                    </a:cubicBezTo>
                    <a:cubicBezTo>
                      <a:pt x="143" y="59"/>
                      <a:pt x="143" y="59"/>
                      <a:pt x="143" y="59"/>
                    </a:cubicBezTo>
                    <a:cubicBezTo>
                      <a:pt x="142" y="60"/>
                      <a:pt x="139" y="62"/>
                      <a:pt x="131" y="69"/>
                    </a:cubicBezTo>
                    <a:cubicBezTo>
                      <a:pt x="124" y="74"/>
                      <a:pt x="115" y="82"/>
                      <a:pt x="105" y="89"/>
                    </a:cubicBezTo>
                    <a:cubicBezTo>
                      <a:pt x="92" y="100"/>
                      <a:pt x="79" y="110"/>
                      <a:pt x="72" y="116"/>
                    </a:cubicBezTo>
                    <a:cubicBezTo>
                      <a:pt x="153" y="69"/>
                      <a:pt x="153" y="69"/>
                      <a:pt x="153" y="69"/>
                    </a:cubicBezTo>
                    <a:cubicBezTo>
                      <a:pt x="153" y="69"/>
                      <a:pt x="154" y="69"/>
                      <a:pt x="154" y="69"/>
                    </a:cubicBezTo>
                    <a:cubicBezTo>
                      <a:pt x="154" y="69"/>
                      <a:pt x="154" y="69"/>
                      <a:pt x="154" y="69"/>
                    </a:cubicBezTo>
                    <a:cubicBezTo>
                      <a:pt x="154" y="69"/>
                      <a:pt x="154" y="69"/>
                      <a:pt x="154" y="69"/>
                    </a:cubicBezTo>
                    <a:cubicBezTo>
                      <a:pt x="154" y="69"/>
                      <a:pt x="154" y="69"/>
                      <a:pt x="154" y="69"/>
                    </a:cubicBezTo>
                    <a:cubicBezTo>
                      <a:pt x="154" y="70"/>
                      <a:pt x="154" y="70"/>
                      <a:pt x="154" y="70"/>
                    </a:cubicBezTo>
                    <a:cubicBezTo>
                      <a:pt x="153" y="70"/>
                      <a:pt x="150" y="72"/>
                      <a:pt x="143" y="77"/>
                    </a:cubicBezTo>
                    <a:cubicBezTo>
                      <a:pt x="136" y="82"/>
                      <a:pt x="127" y="88"/>
                      <a:pt x="118" y="95"/>
                    </a:cubicBezTo>
                    <a:cubicBezTo>
                      <a:pt x="104" y="104"/>
                      <a:pt x="90" y="114"/>
                      <a:pt x="81" y="120"/>
                    </a:cubicBezTo>
                    <a:cubicBezTo>
                      <a:pt x="134" y="89"/>
                      <a:pt x="143" y="84"/>
                      <a:pt x="145" y="83"/>
                    </a:cubicBezTo>
                    <a:cubicBezTo>
                      <a:pt x="145" y="83"/>
                      <a:pt x="145" y="83"/>
                      <a:pt x="145" y="83"/>
                    </a:cubicBezTo>
                    <a:cubicBezTo>
                      <a:pt x="145" y="83"/>
                      <a:pt x="145" y="83"/>
                      <a:pt x="145" y="83"/>
                    </a:cubicBezTo>
                    <a:cubicBezTo>
                      <a:pt x="145" y="83"/>
                      <a:pt x="145" y="83"/>
                      <a:pt x="146" y="83"/>
                    </a:cubicBezTo>
                    <a:cubicBezTo>
                      <a:pt x="146" y="83"/>
                      <a:pt x="146" y="83"/>
                      <a:pt x="146" y="83"/>
                    </a:cubicBezTo>
                    <a:cubicBezTo>
                      <a:pt x="146" y="84"/>
                      <a:pt x="146" y="84"/>
                      <a:pt x="146" y="84"/>
                    </a:cubicBezTo>
                    <a:cubicBezTo>
                      <a:pt x="131" y="95"/>
                      <a:pt x="107" y="112"/>
                      <a:pt x="95" y="121"/>
                    </a:cubicBezTo>
                    <a:cubicBezTo>
                      <a:pt x="142" y="94"/>
                      <a:pt x="151" y="88"/>
                      <a:pt x="154" y="87"/>
                    </a:cubicBezTo>
                    <a:cubicBezTo>
                      <a:pt x="154" y="87"/>
                      <a:pt x="154" y="87"/>
                      <a:pt x="154" y="87"/>
                    </a:cubicBezTo>
                    <a:cubicBezTo>
                      <a:pt x="154" y="87"/>
                      <a:pt x="154" y="87"/>
                      <a:pt x="154" y="87"/>
                    </a:cubicBezTo>
                    <a:cubicBezTo>
                      <a:pt x="154" y="87"/>
                      <a:pt x="154" y="87"/>
                      <a:pt x="154" y="87"/>
                    </a:cubicBezTo>
                    <a:cubicBezTo>
                      <a:pt x="154" y="87"/>
                      <a:pt x="154" y="87"/>
                      <a:pt x="155" y="87"/>
                    </a:cubicBezTo>
                    <a:cubicBezTo>
                      <a:pt x="155" y="88"/>
                      <a:pt x="154" y="88"/>
                      <a:pt x="154" y="88"/>
                    </a:cubicBezTo>
                    <a:cubicBezTo>
                      <a:pt x="69" y="150"/>
                      <a:pt x="69" y="150"/>
                      <a:pt x="69" y="150"/>
                    </a:cubicBezTo>
                    <a:cubicBezTo>
                      <a:pt x="84" y="142"/>
                      <a:pt x="122" y="120"/>
                      <a:pt x="144" y="107"/>
                    </a:cubicBezTo>
                    <a:cubicBezTo>
                      <a:pt x="144" y="107"/>
                      <a:pt x="144" y="107"/>
                      <a:pt x="144" y="107"/>
                    </a:cubicBezTo>
                    <a:cubicBezTo>
                      <a:pt x="144" y="107"/>
                      <a:pt x="144" y="107"/>
                      <a:pt x="144" y="107"/>
                    </a:cubicBezTo>
                    <a:cubicBezTo>
                      <a:pt x="144" y="107"/>
                      <a:pt x="144" y="107"/>
                      <a:pt x="144" y="108"/>
                    </a:cubicBezTo>
                    <a:cubicBezTo>
                      <a:pt x="144" y="108"/>
                      <a:pt x="144" y="108"/>
                      <a:pt x="144" y="108"/>
                    </a:cubicBezTo>
                    <a:cubicBezTo>
                      <a:pt x="144" y="108"/>
                      <a:pt x="144" y="108"/>
                      <a:pt x="144" y="108"/>
                    </a:cubicBezTo>
                    <a:cubicBezTo>
                      <a:pt x="143" y="109"/>
                      <a:pt x="136" y="115"/>
                      <a:pt x="110" y="137"/>
                    </a:cubicBezTo>
                    <a:cubicBezTo>
                      <a:pt x="98" y="148"/>
                      <a:pt x="86" y="158"/>
                      <a:pt x="80" y="164"/>
                    </a:cubicBezTo>
                    <a:cubicBezTo>
                      <a:pt x="141" y="128"/>
                      <a:pt x="141" y="128"/>
                      <a:pt x="141" y="128"/>
                    </a:cubicBezTo>
                    <a:cubicBezTo>
                      <a:pt x="141" y="128"/>
                      <a:pt x="142" y="128"/>
                      <a:pt x="142" y="128"/>
                    </a:cubicBezTo>
                    <a:cubicBezTo>
                      <a:pt x="142" y="128"/>
                      <a:pt x="142" y="129"/>
                      <a:pt x="141" y="129"/>
                    </a:cubicBezTo>
                    <a:cubicBezTo>
                      <a:pt x="141" y="129"/>
                      <a:pt x="141" y="129"/>
                      <a:pt x="141" y="129"/>
                    </a:cubicBezTo>
                    <a:cubicBezTo>
                      <a:pt x="141" y="129"/>
                      <a:pt x="141" y="129"/>
                      <a:pt x="141" y="129"/>
                    </a:cubicBezTo>
                    <a:cubicBezTo>
                      <a:pt x="140" y="130"/>
                      <a:pt x="138" y="131"/>
                      <a:pt x="133" y="134"/>
                    </a:cubicBezTo>
                    <a:cubicBezTo>
                      <a:pt x="128" y="138"/>
                      <a:pt x="121" y="142"/>
                      <a:pt x="114" y="147"/>
                    </a:cubicBezTo>
                    <a:cubicBezTo>
                      <a:pt x="103" y="154"/>
                      <a:pt x="90" y="162"/>
                      <a:pt x="82" y="168"/>
                    </a:cubicBezTo>
                    <a:cubicBezTo>
                      <a:pt x="93" y="161"/>
                      <a:pt x="114" y="149"/>
                      <a:pt x="132" y="139"/>
                    </a:cubicBezTo>
                    <a:cubicBezTo>
                      <a:pt x="171" y="116"/>
                      <a:pt x="171" y="116"/>
                      <a:pt x="172" y="116"/>
                    </a:cubicBezTo>
                    <a:cubicBezTo>
                      <a:pt x="172" y="116"/>
                      <a:pt x="172" y="116"/>
                      <a:pt x="172" y="116"/>
                    </a:cubicBezTo>
                    <a:cubicBezTo>
                      <a:pt x="172" y="116"/>
                      <a:pt x="172" y="116"/>
                      <a:pt x="172" y="117"/>
                    </a:cubicBezTo>
                    <a:cubicBezTo>
                      <a:pt x="172" y="117"/>
                      <a:pt x="172" y="117"/>
                      <a:pt x="172" y="117"/>
                    </a:cubicBezTo>
                    <a:cubicBezTo>
                      <a:pt x="172" y="117"/>
                      <a:pt x="172" y="117"/>
                      <a:pt x="172" y="117"/>
                    </a:cubicBezTo>
                    <a:cubicBezTo>
                      <a:pt x="170" y="118"/>
                      <a:pt x="166" y="121"/>
                      <a:pt x="149" y="130"/>
                    </a:cubicBezTo>
                    <a:cubicBezTo>
                      <a:pt x="144" y="133"/>
                      <a:pt x="138" y="137"/>
                      <a:pt x="132" y="141"/>
                    </a:cubicBezTo>
                    <a:cubicBezTo>
                      <a:pt x="138" y="137"/>
                      <a:pt x="144" y="133"/>
                      <a:pt x="149" y="131"/>
                    </a:cubicBezTo>
                    <a:cubicBezTo>
                      <a:pt x="150" y="130"/>
                      <a:pt x="150" y="130"/>
                      <a:pt x="150" y="131"/>
                    </a:cubicBezTo>
                    <a:cubicBezTo>
                      <a:pt x="150" y="131"/>
                      <a:pt x="150" y="131"/>
                      <a:pt x="150" y="131"/>
                    </a:cubicBezTo>
                    <a:cubicBezTo>
                      <a:pt x="91" y="165"/>
                      <a:pt x="79" y="173"/>
                      <a:pt x="76" y="174"/>
                    </a:cubicBezTo>
                    <a:cubicBezTo>
                      <a:pt x="76" y="174"/>
                      <a:pt x="75" y="174"/>
                      <a:pt x="75" y="174"/>
                    </a:cubicBezTo>
                    <a:cubicBezTo>
                      <a:pt x="75" y="174"/>
                      <a:pt x="75" y="174"/>
                      <a:pt x="75" y="174"/>
                    </a:cubicBezTo>
                    <a:cubicBezTo>
                      <a:pt x="75" y="174"/>
                      <a:pt x="75" y="174"/>
                      <a:pt x="75" y="17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5F7797"/>
                  </a:solidFill>
                  <a:cs typeface="+mn-ea"/>
                  <a:sym typeface="+mn-lt"/>
                </a:endParaRPr>
              </a:p>
            </p:txBody>
          </p:sp>
          <p:sp>
            <p:nvSpPr>
              <p:cNvPr id="34" name="Freeform 289"/>
              <p:cNvSpPr/>
              <p:nvPr/>
            </p:nvSpPr>
            <p:spPr bwMode="auto">
              <a:xfrm>
                <a:off x="3963988" y="5637213"/>
                <a:ext cx="165100" cy="96838"/>
              </a:xfrm>
              <a:custGeom>
                <a:avLst/>
                <a:gdLst>
                  <a:gd name="T0" fmla="*/ 1 w 51"/>
                  <a:gd name="T1" fmla="*/ 30 h 30"/>
                  <a:gd name="T2" fmla="*/ 1 w 51"/>
                  <a:gd name="T3" fmla="*/ 30 h 30"/>
                  <a:gd name="T4" fmla="*/ 0 w 51"/>
                  <a:gd name="T5" fmla="*/ 29 h 30"/>
                  <a:gd name="T6" fmla="*/ 1 w 51"/>
                  <a:gd name="T7" fmla="*/ 29 h 30"/>
                  <a:gd name="T8" fmla="*/ 23 w 51"/>
                  <a:gd name="T9" fmla="*/ 12 h 30"/>
                  <a:gd name="T10" fmla="*/ 20 w 51"/>
                  <a:gd name="T11" fmla="*/ 14 h 30"/>
                  <a:gd name="T12" fmla="*/ 19 w 51"/>
                  <a:gd name="T13" fmla="*/ 14 h 30"/>
                  <a:gd name="T14" fmla="*/ 19 w 51"/>
                  <a:gd name="T15" fmla="*/ 14 h 30"/>
                  <a:gd name="T16" fmla="*/ 29 w 51"/>
                  <a:gd name="T17" fmla="*/ 8 h 30"/>
                  <a:gd name="T18" fmla="*/ 29 w 51"/>
                  <a:gd name="T19" fmla="*/ 8 h 30"/>
                  <a:gd name="T20" fmla="*/ 29 w 51"/>
                  <a:gd name="T21" fmla="*/ 9 h 30"/>
                  <a:gd name="T22" fmla="*/ 29 w 51"/>
                  <a:gd name="T23" fmla="*/ 9 h 30"/>
                  <a:gd name="T24" fmla="*/ 29 w 51"/>
                  <a:gd name="T25" fmla="*/ 9 h 30"/>
                  <a:gd name="T26" fmla="*/ 7 w 51"/>
                  <a:gd name="T27" fmla="*/ 25 h 30"/>
                  <a:gd name="T28" fmla="*/ 50 w 51"/>
                  <a:gd name="T29" fmla="*/ 0 h 30"/>
                  <a:gd name="T30" fmla="*/ 51 w 51"/>
                  <a:gd name="T31" fmla="*/ 0 h 30"/>
                  <a:gd name="T32" fmla="*/ 51 w 51"/>
                  <a:gd name="T33" fmla="*/ 1 h 30"/>
                  <a:gd name="T34" fmla="*/ 51 w 51"/>
                  <a:gd name="T35" fmla="*/ 1 h 30"/>
                  <a:gd name="T36" fmla="*/ 51 w 51"/>
                  <a:gd name="T37" fmla="*/ 1 h 30"/>
                  <a:gd name="T38" fmla="*/ 50 w 51"/>
                  <a:gd name="T39" fmla="*/ 1 h 30"/>
                  <a:gd name="T40" fmla="*/ 32 w 51"/>
                  <a:gd name="T41" fmla="*/ 13 h 30"/>
                  <a:gd name="T42" fmla="*/ 46 w 51"/>
                  <a:gd name="T43" fmla="*/ 5 h 30"/>
                  <a:gd name="T44" fmla="*/ 46 w 51"/>
                  <a:gd name="T45" fmla="*/ 6 h 30"/>
                  <a:gd name="T46" fmla="*/ 46 w 51"/>
                  <a:gd name="T47" fmla="*/ 6 h 30"/>
                  <a:gd name="T48" fmla="*/ 46 w 51"/>
                  <a:gd name="T49" fmla="*/ 6 h 30"/>
                  <a:gd name="T50" fmla="*/ 47 w 51"/>
                  <a:gd name="T51" fmla="*/ 6 h 30"/>
                  <a:gd name="T52" fmla="*/ 11 w 51"/>
                  <a:gd name="T53" fmla="*/ 26 h 30"/>
                  <a:gd name="T54" fmla="*/ 11 w 51"/>
                  <a:gd name="T55" fmla="*/ 26 h 30"/>
                  <a:gd name="T56" fmla="*/ 11 w 51"/>
                  <a:gd name="T57" fmla="*/ 26 h 30"/>
                  <a:gd name="T58" fmla="*/ 33 w 51"/>
                  <a:gd name="T59" fmla="*/ 11 h 30"/>
                  <a:gd name="T60" fmla="*/ 1 w 51"/>
                  <a:gd name="T61" fmla="*/ 30 h 30"/>
                  <a:gd name="T62" fmla="*/ 1 w 51"/>
                  <a:gd name="T63" fmla="*/ 30 h 30"/>
                  <a:gd name="T64" fmla="*/ 1 w 51"/>
                  <a:gd name="T65" fmla="*/ 30 h 30"/>
                  <a:gd name="T66" fmla="*/ 1 w 51"/>
                  <a:gd name="T6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 h="30">
                    <a:moveTo>
                      <a:pt x="1" y="30"/>
                    </a:moveTo>
                    <a:cubicBezTo>
                      <a:pt x="1" y="30"/>
                      <a:pt x="1" y="30"/>
                      <a:pt x="1" y="30"/>
                    </a:cubicBezTo>
                    <a:cubicBezTo>
                      <a:pt x="1" y="30"/>
                      <a:pt x="0" y="30"/>
                      <a:pt x="0" y="29"/>
                    </a:cubicBezTo>
                    <a:cubicBezTo>
                      <a:pt x="0" y="29"/>
                      <a:pt x="0" y="29"/>
                      <a:pt x="1" y="29"/>
                    </a:cubicBezTo>
                    <a:cubicBezTo>
                      <a:pt x="8" y="24"/>
                      <a:pt x="18" y="17"/>
                      <a:pt x="23" y="12"/>
                    </a:cubicBezTo>
                    <a:cubicBezTo>
                      <a:pt x="22" y="13"/>
                      <a:pt x="21" y="14"/>
                      <a:pt x="20" y="14"/>
                    </a:cubicBezTo>
                    <a:cubicBezTo>
                      <a:pt x="19" y="15"/>
                      <a:pt x="19" y="14"/>
                      <a:pt x="19" y="14"/>
                    </a:cubicBezTo>
                    <a:cubicBezTo>
                      <a:pt x="19" y="14"/>
                      <a:pt x="19" y="14"/>
                      <a:pt x="19" y="14"/>
                    </a:cubicBezTo>
                    <a:cubicBezTo>
                      <a:pt x="29" y="8"/>
                      <a:pt x="29" y="8"/>
                      <a:pt x="29" y="8"/>
                    </a:cubicBezTo>
                    <a:cubicBezTo>
                      <a:pt x="29" y="8"/>
                      <a:pt x="29" y="8"/>
                      <a:pt x="29" y="8"/>
                    </a:cubicBezTo>
                    <a:cubicBezTo>
                      <a:pt x="29" y="8"/>
                      <a:pt x="29" y="8"/>
                      <a:pt x="29" y="9"/>
                    </a:cubicBezTo>
                    <a:cubicBezTo>
                      <a:pt x="29" y="9"/>
                      <a:pt x="29" y="9"/>
                      <a:pt x="29" y="9"/>
                    </a:cubicBezTo>
                    <a:cubicBezTo>
                      <a:pt x="29" y="9"/>
                      <a:pt x="29" y="9"/>
                      <a:pt x="29" y="9"/>
                    </a:cubicBezTo>
                    <a:cubicBezTo>
                      <a:pt x="28" y="10"/>
                      <a:pt x="23" y="14"/>
                      <a:pt x="7" y="25"/>
                    </a:cubicBezTo>
                    <a:cubicBezTo>
                      <a:pt x="18" y="19"/>
                      <a:pt x="38" y="7"/>
                      <a:pt x="50" y="0"/>
                    </a:cubicBezTo>
                    <a:cubicBezTo>
                      <a:pt x="50" y="0"/>
                      <a:pt x="50" y="0"/>
                      <a:pt x="51" y="0"/>
                    </a:cubicBezTo>
                    <a:cubicBezTo>
                      <a:pt x="51" y="0"/>
                      <a:pt x="51" y="0"/>
                      <a:pt x="51" y="1"/>
                    </a:cubicBezTo>
                    <a:cubicBezTo>
                      <a:pt x="51" y="1"/>
                      <a:pt x="51" y="1"/>
                      <a:pt x="51" y="1"/>
                    </a:cubicBezTo>
                    <a:cubicBezTo>
                      <a:pt x="51" y="1"/>
                      <a:pt x="51" y="1"/>
                      <a:pt x="51" y="1"/>
                    </a:cubicBezTo>
                    <a:cubicBezTo>
                      <a:pt x="51" y="1"/>
                      <a:pt x="50" y="1"/>
                      <a:pt x="50" y="1"/>
                    </a:cubicBezTo>
                    <a:cubicBezTo>
                      <a:pt x="49" y="3"/>
                      <a:pt x="44" y="5"/>
                      <a:pt x="32" y="13"/>
                    </a:cubicBezTo>
                    <a:cubicBezTo>
                      <a:pt x="46" y="5"/>
                      <a:pt x="46" y="5"/>
                      <a:pt x="46" y="5"/>
                    </a:cubicBezTo>
                    <a:cubicBezTo>
                      <a:pt x="46" y="6"/>
                      <a:pt x="46" y="6"/>
                      <a:pt x="46" y="6"/>
                    </a:cubicBezTo>
                    <a:cubicBezTo>
                      <a:pt x="46" y="6"/>
                      <a:pt x="46" y="6"/>
                      <a:pt x="46" y="6"/>
                    </a:cubicBezTo>
                    <a:cubicBezTo>
                      <a:pt x="46" y="6"/>
                      <a:pt x="46" y="6"/>
                      <a:pt x="46" y="6"/>
                    </a:cubicBezTo>
                    <a:cubicBezTo>
                      <a:pt x="47" y="6"/>
                      <a:pt x="47" y="6"/>
                      <a:pt x="47" y="6"/>
                    </a:cubicBezTo>
                    <a:cubicBezTo>
                      <a:pt x="46" y="6"/>
                      <a:pt x="23" y="19"/>
                      <a:pt x="11" y="26"/>
                    </a:cubicBezTo>
                    <a:cubicBezTo>
                      <a:pt x="11" y="27"/>
                      <a:pt x="11" y="26"/>
                      <a:pt x="11" y="26"/>
                    </a:cubicBezTo>
                    <a:cubicBezTo>
                      <a:pt x="10" y="26"/>
                      <a:pt x="11" y="26"/>
                      <a:pt x="11" y="26"/>
                    </a:cubicBezTo>
                    <a:cubicBezTo>
                      <a:pt x="16" y="22"/>
                      <a:pt x="25" y="17"/>
                      <a:pt x="33" y="11"/>
                    </a:cubicBezTo>
                    <a:cubicBezTo>
                      <a:pt x="9" y="26"/>
                      <a:pt x="3" y="29"/>
                      <a:pt x="1" y="30"/>
                    </a:cubicBezTo>
                    <a:cubicBezTo>
                      <a:pt x="1" y="30"/>
                      <a:pt x="1" y="30"/>
                      <a:pt x="1" y="30"/>
                    </a:cubicBezTo>
                    <a:cubicBezTo>
                      <a:pt x="1" y="30"/>
                      <a:pt x="1" y="30"/>
                      <a:pt x="1" y="30"/>
                    </a:cubicBezTo>
                    <a:cubicBezTo>
                      <a:pt x="1" y="30"/>
                      <a:pt x="1" y="30"/>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5F7797"/>
                  </a:solidFill>
                  <a:cs typeface="+mn-ea"/>
                  <a:sym typeface="+mn-lt"/>
                </a:endParaRPr>
              </a:p>
            </p:txBody>
          </p:sp>
          <p:sp>
            <p:nvSpPr>
              <p:cNvPr id="35" name="Freeform 290"/>
              <p:cNvSpPr/>
              <p:nvPr/>
            </p:nvSpPr>
            <p:spPr bwMode="auto">
              <a:xfrm>
                <a:off x="3675063" y="5624513"/>
                <a:ext cx="619125" cy="431800"/>
              </a:xfrm>
              <a:custGeom>
                <a:avLst/>
                <a:gdLst>
                  <a:gd name="T0" fmla="*/ 80 w 191"/>
                  <a:gd name="T1" fmla="*/ 133 h 133"/>
                  <a:gd name="T2" fmla="*/ 100 w 191"/>
                  <a:gd name="T3" fmla="*/ 118 h 133"/>
                  <a:gd name="T4" fmla="*/ 80 w 191"/>
                  <a:gd name="T5" fmla="*/ 128 h 133"/>
                  <a:gd name="T6" fmla="*/ 45 w 191"/>
                  <a:gd name="T7" fmla="*/ 131 h 133"/>
                  <a:gd name="T8" fmla="*/ 45 w 191"/>
                  <a:gd name="T9" fmla="*/ 130 h 133"/>
                  <a:gd name="T10" fmla="*/ 26 w 191"/>
                  <a:gd name="T11" fmla="*/ 132 h 133"/>
                  <a:gd name="T12" fmla="*/ 52 w 191"/>
                  <a:gd name="T13" fmla="*/ 113 h 133"/>
                  <a:gd name="T14" fmla="*/ 33 w 191"/>
                  <a:gd name="T15" fmla="*/ 107 h 133"/>
                  <a:gd name="T16" fmla="*/ 119 w 191"/>
                  <a:gd name="T17" fmla="*/ 47 h 133"/>
                  <a:gd name="T18" fmla="*/ 0 w 191"/>
                  <a:gd name="T19" fmla="*/ 109 h 133"/>
                  <a:gd name="T20" fmla="*/ 15 w 191"/>
                  <a:gd name="T21" fmla="*/ 92 h 133"/>
                  <a:gd name="T22" fmla="*/ 3 w 191"/>
                  <a:gd name="T23" fmla="*/ 98 h 133"/>
                  <a:gd name="T24" fmla="*/ 76 w 191"/>
                  <a:gd name="T25" fmla="*/ 51 h 133"/>
                  <a:gd name="T26" fmla="*/ 0 w 191"/>
                  <a:gd name="T27" fmla="*/ 94 h 133"/>
                  <a:gd name="T28" fmla="*/ 0 w 191"/>
                  <a:gd name="T29" fmla="*/ 93 h 133"/>
                  <a:gd name="T30" fmla="*/ 2 w 191"/>
                  <a:gd name="T31" fmla="*/ 74 h 133"/>
                  <a:gd name="T32" fmla="*/ 49 w 191"/>
                  <a:gd name="T33" fmla="*/ 43 h 133"/>
                  <a:gd name="T34" fmla="*/ 16 w 191"/>
                  <a:gd name="T35" fmla="*/ 60 h 133"/>
                  <a:gd name="T36" fmla="*/ 19 w 191"/>
                  <a:gd name="T37" fmla="*/ 58 h 133"/>
                  <a:gd name="T38" fmla="*/ 27 w 191"/>
                  <a:gd name="T39" fmla="*/ 52 h 133"/>
                  <a:gd name="T40" fmla="*/ 27 w 191"/>
                  <a:gd name="T41" fmla="*/ 51 h 133"/>
                  <a:gd name="T42" fmla="*/ 8 w 191"/>
                  <a:gd name="T43" fmla="*/ 52 h 133"/>
                  <a:gd name="T44" fmla="*/ 17 w 191"/>
                  <a:gd name="T45" fmla="*/ 44 h 133"/>
                  <a:gd name="T46" fmla="*/ 14 w 191"/>
                  <a:gd name="T47" fmla="*/ 34 h 133"/>
                  <a:gd name="T48" fmla="*/ 21 w 191"/>
                  <a:gd name="T49" fmla="*/ 7 h 133"/>
                  <a:gd name="T50" fmla="*/ 16 w 191"/>
                  <a:gd name="T51" fmla="*/ 32 h 133"/>
                  <a:gd name="T52" fmla="*/ 68 w 191"/>
                  <a:gd name="T53" fmla="*/ 2 h 133"/>
                  <a:gd name="T54" fmla="*/ 69 w 191"/>
                  <a:gd name="T55" fmla="*/ 3 h 133"/>
                  <a:gd name="T56" fmla="*/ 13 w 191"/>
                  <a:gd name="T57" fmla="*/ 49 h 133"/>
                  <a:gd name="T58" fmla="*/ 73 w 191"/>
                  <a:gd name="T59" fmla="*/ 15 h 133"/>
                  <a:gd name="T60" fmla="*/ 87 w 191"/>
                  <a:gd name="T61" fmla="*/ 16 h 133"/>
                  <a:gd name="T62" fmla="*/ 55 w 191"/>
                  <a:gd name="T63" fmla="*/ 37 h 133"/>
                  <a:gd name="T64" fmla="*/ 94 w 191"/>
                  <a:gd name="T65" fmla="*/ 16 h 133"/>
                  <a:gd name="T66" fmla="*/ 18 w 191"/>
                  <a:gd name="T67" fmla="*/ 63 h 133"/>
                  <a:gd name="T68" fmla="*/ 88 w 191"/>
                  <a:gd name="T69" fmla="*/ 23 h 133"/>
                  <a:gd name="T70" fmla="*/ 76 w 191"/>
                  <a:gd name="T71" fmla="*/ 49 h 133"/>
                  <a:gd name="T72" fmla="*/ 151 w 191"/>
                  <a:gd name="T73" fmla="*/ 6 h 133"/>
                  <a:gd name="T74" fmla="*/ 156 w 191"/>
                  <a:gd name="T75" fmla="*/ 9 h 133"/>
                  <a:gd name="T76" fmla="*/ 172 w 191"/>
                  <a:gd name="T77" fmla="*/ 0 h 133"/>
                  <a:gd name="T78" fmla="*/ 172 w 191"/>
                  <a:gd name="T79" fmla="*/ 1 h 133"/>
                  <a:gd name="T80" fmla="*/ 86 w 191"/>
                  <a:gd name="T81" fmla="*/ 55 h 133"/>
                  <a:gd name="T82" fmla="*/ 182 w 191"/>
                  <a:gd name="T83" fmla="*/ 4 h 133"/>
                  <a:gd name="T84" fmla="*/ 144 w 191"/>
                  <a:gd name="T85" fmla="*/ 42 h 133"/>
                  <a:gd name="T86" fmla="*/ 191 w 191"/>
                  <a:gd name="T87" fmla="*/ 15 h 133"/>
                  <a:gd name="T88" fmla="*/ 90 w 191"/>
                  <a:gd name="T89" fmla="*/ 95 h 133"/>
                  <a:gd name="T90" fmla="*/ 84 w 191"/>
                  <a:gd name="T91" fmla="*/ 108 h 133"/>
                  <a:gd name="T92" fmla="*/ 82 w 191"/>
                  <a:gd name="T93" fmla="*/ 125 h 133"/>
                  <a:gd name="T94" fmla="*/ 106 w 191"/>
                  <a:gd name="T95" fmla="*/ 114 h 133"/>
                  <a:gd name="T96" fmla="*/ 107 w 191"/>
                  <a:gd name="T97" fmla="*/ 114 h 133"/>
                  <a:gd name="T98" fmla="*/ 87 w 191"/>
                  <a:gd name="T99" fmla="*/ 128 h 133"/>
                  <a:gd name="T100" fmla="*/ 80 w 191"/>
                  <a:gd name="T10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1" h="133">
                    <a:moveTo>
                      <a:pt x="80" y="133"/>
                    </a:moveTo>
                    <a:cubicBezTo>
                      <a:pt x="80" y="133"/>
                      <a:pt x="80" y="133"/>
                      <a:pt x="80" y="133"/>
                    </a:cubicBezTo>
                    <a:cubicBezTo>
                      <a:pt x="80" y="133"/>
                      <a:pt x="80" y="133"/>
                      <a:pt x="80" y="133"/>
                    </a:cubicBezTo>
                    <a:cubicBezTo>
                      <a:pt x="80" y="133"/>
                      <a:pt x="80" y="133"/>
                      <a:pt x="80" y="133"/>
                    </a:cubicBezTo>
                    <a:cubicBezTo>
                      <a:pt x="80" y="133"/>
                      <a:pt x="80" y="133"/>
                      <a:pt x="80" y="133"/>
                    </a:cubicBezTo>
                    <a:cubicBezTo>
                      <a:pt x="80" y="132"/>
                      <a:pt x="80" y="132"/>
                      <a:pt x="80" y="132"/>
                    </a:cubicBezTo>
                    <a:cubicBezTo>
                      <a:pt x="81" y="132"/>
                      <a:pt x="84" y="129"/>
                      <a:pt x="93" y="123"/>
                    </a:cubicBezTo>
                    <a:cubicBezTo>
                      <a:pt x="95" y="121"/>
                      <a:pt x="98" y="120"/>
                      <a:pt x="100" y="118"/>
                    </a:cubicBezTo>
                    <a:cubicBezTo>
                      <a:pt x="96" y="120"/>
                      <a:pt x="92" y="123"/>
                      <a:pt x="90" y="124"/>
                    </a:cubicBezTo>
                    <a:cubicBezTo>
                      <a:pt x="90" y="124"/>
                      <a:pt x="90" y="124"/>
                      <a:pt x="89" y="124"/>
                    </a:cubicBezTo>
                    <a:cubicBezTo>
                      <a:pt x="83" y="126"/>
                      <a:pt x="83" y="126"/>
                      <a:pt x="83" y="126"/>
                    </a:cubicBezTo>
                    <a:cubicBezTo>
                      <a:pt x="82" y="126"/>
                      <a:pt x="81" y="127"/>
                      <a:pt x="80" y="128"/>
                    </a:cubicBezTo>
                    <a:cubicBezTo>
                      <a:pt x="80" y="128"/>
                      <a:pt x="79" y="128"/>
                      <a:pt x="79" y="128"/>
                    </a:cubicBezTo>
                    <a:cubicBezTo>
                      <a:pt x="79" y="127"/>
                      <a:pt x="79" y="127"/>
                      <a:pt x="84" y="109"/>
                    </a:cubicBezTo>
                    <a:cubicBezTo>
                      <a:pt x="53" y="127"/>
                      <a:pt x="47" y="130"/>
                      <a:pt x="45" y="131"/>
                    </a:cubicBezTo>
                    <a:cubicBezTo>
                      <a:pt x="45" y="131"/>
                      <a:pt x="45" y="131"/>
                      <a:pt x="45" y="131"/>
                    </a:cubicBezTo>
                    <a:cubicBezTo>
                      <a:pt x="45" y="131"/>
                      <a:pt x="45" y="131"/>
                      <a:pt x="45" y="131"/>
                    </a:cubicBezTo>
                    <a:cubicBezTo>
                      <a:pt x="45" y="131"/>
                      <a:pt x="45" y="131"/>
                      <a:pt x="45" y="131"/>
                    </a:cubicBezTo>
                    <a:cubicBezTo>
                      <a:pt x="45" y="131"/>
                      <a:pt x="45" y="131"/>
                      <a:pt x="45" y="131"/>
                    </a:cubicBezTo>
                    <a:cubicBezTo>
                      <a:pt x="44" y="131"/>
                      <a:pt x="45" y="131"/>
                      <a:pt x="45" y="130"/>
                    </a:cubicBezTo>
                    <a:cubicBezTo>
                      <a:pt x="85" y="99"/>
                      <a:pt x="85" y="99"/>
                      <a:pt x="85" y="99"/>
                    </a:cubicBezTo>
                    <a:cubicBezTo>
                      <a:pt x="27" y="132"/>
                      <a:pt x="27" y="132"/>
                      <a:pt x="27" y="132"/>
                    </a:cubicBezTo>
                    <a:cubicBezTo>
                      <a:pt x="27" y="132"/>
                      <a:pt x="27" y="132"/>
                      <a:pt x="26" y="132"/>
                    </a:cubicBezTo>
                    <a:cubicBezTo>
                      <a:pt x="26" y="132"/>
                      <a:pt x="26" y="132"/>
                      <a:pt x="26" y="132"/>
                    </a:cubicBezTo>
                    <a:cubicBezTo>
                      <a:pt x="26" y="132"/>
                      <a:pt x="26" y="132"/>
                      <a:pt x="26" y="131"/>
                    </a:cubicBezTo>
                    <a:cubicBezTo>
                      <a:pt x="26" y="131"/>
                      <a:pt x="26" y="131"/>
                      <a:pt x="26" y="131"/>
                    </a:cubicBezTo>
                    <a:cubicBezTo>
                      <a:pt x="26" y="131"/>
                      <a:pt x="26" y="131"/>
                      <a:pt x="26" y="131"/>
                    </a:cubicBezTo>
                    <a:cubicBezTo>
                      <a:pt x="27" y="130"/>
                      <a:pt x="32" y="127"/>
                      <a:pt x="52" y="113"/>
                    </a:cubicBezTo>
                    <a:cubicBezTo>
                      <a:pt x="65" y="103"/>
                      <a:pt x="84" y="90"/>
                      <a:pt x="108" y="73"/>
                    </a:cubicBezTo>
                    <a:cubicBezTo>
                      <a:pt x="138" y="52"/>
                      <a:pt x="168" y="30"/>
                      <a:pt x="182" y="20"/>
                    </a:cubicBezTo>
                    <a:cubicBezTo>
                      <a:pt x="174" y="25"/>
                      <a:pt x="160" y="33"/>
                      <a:pt x="145" y="42"/>
                    </a:cubicBezTo>
                    <a:cubicBezTo>
                      <a:pt x="71" y="86"/>
                      <a:pt x="35" y="107"/>
                      <a:pt x="33" y="107"/>
                    </a:cubicBezTo>
                    <a:cubicBezTo>
                      <a:pt x="33" y="107"/>
                      <a:pt x="33" y="107"/>
                      <a:pt x="33" y="107"/>
                    </a:cubicBezTo>
                    <a:cubicBezTo>
                      <a:pt x="33" y="107"/>
                      <a:pt x="33" y="107"/>
                      <a:pt x="33" y="106"/>
                    </a:cubicBezTo>
                    <a:cubicBezTo>
                      <a:pt x="32" y="106"/>
                      <a:pt x="32" y="106"/>
                      <a:pt x="60" y="87"/>
                    </a:cubicBezTo>
                    <a:cubicBezTo>
                      <a:pt x="77" y="75"/>
                      <a:pt x="98" y="61"/>
                      <a:pt x="119" y="47"/>
                    </a:cubicBezTo>
                    <a:cubicBezTo>
                      <a:pt x="143" y="30"/>
                      <a:pt x="167" y="14"/>
                      <a:pt x="177" y="8"/>
                    </a:cubicBezTo>
                    <a:cubicBezTo>
                      <a:pt x="153" y="20"/>
                      <a:pt x="55" y="78"/>
                      <a:pt x="0" y="110"/>
                    </a:cubicBezTo>
                    <a:cubicBezTo>
                      <a:pt x="0" y="110"/>
                      <a:pt x="0" y="110"/>
                      <a:pt x="0" y="110"/>
                    </a:cubicBezTo>
                    <a:cubicBezTo>
                      <a:pt x="0" y="109"/>
                      <a:pt x="0" y="109"/>
                      <a:pt x="0" y="109"/>
                    </a:cubicBezTo>
                    <a:cubicBezTo>
                      <a:pt x="1" y="108"/>
                      <a:pt x="113" y="38"/>
                      <a:pt x="155" y="11"/>
                    </a:cubicBezTo>
                    <a:cubicBezTo>
                      <a:pt x="115" y="34"/>
                      <a:pt x="17" y="91"/>
                      <a:pt x="15" y="92"/>
                    </a:cubicBezTo>
                    <a:cubicBezTo>
                      <a:pt x="15" y="92"/>
                      <a:pt x="15" y="92"/>
                      <a:pt x="15" y="92"/>
                    </a:cubicBezTo>
                    <a:cubicBezTo>
                      <a:pt x="15" y="92"/>
                      <a:pt x="15" y="92"/>
                      <a:pt x="15" y="92"/>
                    </a:cubicBezTo>
                    <a:cubicBezTo>
                      <a:pt x="3" y="98"/>
                      <a:pt x="3" y="98"/>
                      <a:pt x="3" y="98"/>
                    </a:cubicBezTo>
                    <a:cubicBezTo>
                      <a:pt x="3" y="98"/>
                      <a:pt x="3" y="98"/>
                      <a:pt x="3" y="98"/>
                    </a:cubicBezTo>
                    <a:cubicBezTo>
                      <a:pt x="2" y="98"/>
                      <a:pt x="2" y="98"/>
                      <a:pt x="2" y="98"/>
                    </a:cubicBezTo>
                    <a:cubicBezTo>
                      <a:pt x="2" y="98"/>
                      <a:pt x="2" y="98"/>
                      <a:pt x="3" y="98"/>
                    </a:cubicBezTo>
                    <a:cubicBezTo>
                      <a:pt x="2" y="98"/>
                      <a:pt x="2" y="98"/>
                      <a:pt x="2" y="98"/>
                    </a:cubicBezTo>
                    <a:cubicBezTo>
                      <a:pt x="3" y="97"/>
                      <a:pt x="3" y="97"/>
                      <a:pt x="3" y="97"/>
                    </a:cubicBezTo>
                    <a:cubicBezTo>
                      <a:pt x="4" y="96"/>
                      <a:pt x="9" y="93"/>
                      <a:pt x="25" y="83"/>
                    </a:cubicBezTo>
                    <a:cubicBezTo>
                      <a:pt x="38" y="75"/>
                      <a:pt x="55" y="65"/>
                      <a:pt x="76" y="51"/>
                    </a:cubicBezTo>
                    <a:cubicBezTo>
                      <a:pt x="96" y="39"/>
                      <a:pt x="115" y="27"/>
                      <a:pt x="130" y="19"/>
                    </a:cubicBezTo>
                    <a:cubicBezTo>
                      <a:pt x="115" y="27"/>
                      <a:pt x="96" y="38"/>
                      <a:pt x="76" y="50"/>
                    </a:cubicBezTo>
                    <a:cubicBezTo>
                      <a:pt x="18" y="84"/>
                      <a:pt x="3" y="92"/>
                      <a:pt x="0" y="94"/>
                    </a:cubicBezTo>
                    <a:cubicBezTo>
                      <a:pt x="0" y="94"/>
                      <a:pt x="0" y="94"/>
                      <a:pt x="0" y="94"/>
                    </a:cubicBezTo>
                    <a:cubicBezTo>
                      <a:pt x="0" y="94"/>
                      <a:pt x="0" y="94"/>
                      <a:pt x="0" y="94"/>
                    </a:cubicBezTo>
                    <a:cubicBezTo>
                      <a:pt x="0" y="94"/>
                      <a:pt x="0" y="94"/>
                      <a:pt x="0" y="94"/>
                    </a:cubicBezTo>
                    <a:cubicBezTo>
                      <a:pt x="0" y="94"/>
                      <a:pt x="0" y="94"/>
                      <a:pt x="0" y="93"/>
                    </a:cubicBezTo>
                    <a:cubicBezTo>
                      <a:pt x="0" y="93"/>
                      <a:pt x="0" y="93"/>
                      <a:pt x="0" y="93"/>
                    </a:cubicBezTo>
                    <a:cubicBezTo>
                      <a:pt x="83" y="27"/>
                      <a:pt x="83" y="27"/>
                      <a:pt x="83" y="27"/>
                    </a:cubicBezTo>
                    <a:cubicBezTo>
                      <a:pt x="69" y="35"/>
                      <a:pt x="26" y="60"/>
                      <a:pt x="2" y="74"/>
                    </a:cubicBezTo>
                    <a:cubicBezTo>
                      <a:pt x="2" y="74"/>
                      <a:pt x="2" y="74"/>
                      <a:pt x="2" y="74"/>
                    </a:cubicBezTo>
                    <a:cubicBezTo>
                      <a:pt x="2" y="74"/>
                      <a:pt x="2" y="74"/>
                      <a:pt x="2" y="74"/>
                    </a:cubicBezTo>
                    <a:cubicBezTo>
                      <a:pt x="1" y="73"/>
                      <a:pt x="1" y="73"/>
                      <a:pt x="2" y="73"/>
                    </a:cubicBezTo>
                    <a:cubicBezTo>
                      <a:pt x="2" y="73"/>
                      <a:pt x="2" y="73"/>
                      <a:pt x="2" y="73"/>
                    </a:cubicBezTo>
                    <a:cubicBezTo>
                      <a:pt x="2" y="73"/>
                      <a:pt x="2" y="73"/>
                      <a:pt x="2" y="73"/>
                    </a:cubicBezTo>
                    <a:cubicBezTo>
                      <a:pt x="4" y="71"/>
                      <a:pt x="12" y="66"/>
                      <a:pt x="49" y="43"/>
                    </a:cubicBezTo>
                    <a:cubicBezTo>
                      <a:pt x="60" y="36"/>
                      <a:pt x="71" y="29"/>
                      <a:pt x="79" y="24"/>
                    </a:cubicBezTo>
                    <a:cubicBezTo>
                      <a:pt x="57" y="37"/>
                      <a:pt x="17" y="60"/>
                      <a:pt x="16" y="61"/>
                    </a:cubicBezTo>
                    <a:cubicBezTo>
                      <a:pt x="16" y="61"/>
                      <a:pt x="16" y="61"/>
                      <a:pt x="16" y="61"/>
                    </a:cubicBezTo>
                    <a:cubicBezTo>
                      <a:pt x="16" y="61"/>
                      <a:pt x="16" y="60"/>
                      <a:pt x="16" y="60"/>
                    </a:cubicBezTo>
                    <a:cubicBezTo>
                      <a:pt x="16" y="60"/>
                      <a:pt x="16" y="60"/>
                      <a:pt x="16" y="60"/>
                    </a:cubicBezTo>
                    <a:cubicBezTo>
                      <a:pt x="16" y="60"/>
                      <a:pt x="16" y="60"/>
                      <a:pt x="16" y="60"/>
                    </a:cubicBezTo>
                    <a:cubicBezTo>
                      <a:pt x="16" y="60"/>
                      <a:pt x="16" y="60"/>
                      <a:pt x="16" y="59"/>
                    </a:cubicBezTo>
                    <a:cubicBezTo>
                      <a:pt x="17" y="59"/>
                      <a:pt x="18" y="59"/>
                      <a:pt x="19" y="58"/>
                    </a:cubicBezTo>
                    <a:cubicBezTo>
                      <a:pt x="21" y="57"/>
                      <a:pt x="24" y="55"/>
                      <a:pt x="27" y="53"/>
                    </a:cubicBezTo>
                    <a:cubicBezTo>
                      <a:pt x="32" y="50"/>
                      <a:pt x="39" y="45"/>
                      <a:pt x="46" y="41"/>
                    </a:cubicBezTo>
                    <a:cubicBezTo>
                      <a:pt x="36" y="47"/>
                      <a:pt x="29" y="51"/>
                      <a:pt x="28" y="52"/>
                    </a:cubicBezTo>
                    <a:cubicBezTo>
                      <a:pt x="27" y="52"/>
                      <a:pt x="27" y="52"/>
                      <a:pt x="27" y="52"/>
                    </a:cubicBezTo>
                    <a:cubicBezTo>
                      <a:pt x="27" y="52"/>
                      <a:pt x="27" y="52"/>
                      <a:pt x="27" y="52"/>
                    </a:cubicBezTo>
                    <a:cubicBezTo>
                      <a:pt x="27" y="52"/>
                      <a:pt x="27" y="52"/>
                      <a:pt x="27" y="52"/>
                    </a:cubicBezTo>
                    <a:cubicBezTo>
                      <a:pt x="27" y="52"/>
                      <a:pt x="27" y="52"/>
                      <a:pt x="27" y="51"/>
                    </a:cubicBezTo>
                    <a:cubicBezTo>
                      <a:pt x="27" y="51"/>
                      <a:pt x="27" y="51"/>
                      <a:pt x="27" y="51"/>
                    </a:cubicBezTo>
                    <a:cubicBezTo>
                      <a:pt x="37" y="43"/>
                      <a:pt x="60" y="25"/>
                      <a:pt x="69" y="17"/>
                    </a:cubicBezTo>
                    <a:cubicBezTo>
                      <a:pt x="8" y="52"/>
                      <a:pt x="8" y="52"/>
                      <a:pt x="8" y="52"/>
                    </a:cubicBezTo>
                    <a:cubicBezTo>
                      <a:pt x="8" y="52"/>
                      <a:pt x="8" y="52"/>
                      <a:pt x="8" y="52"/>
                    </a:cubicBezTo>
                    <a:cubicBezTo>
                      <a:pt x="8" y="52"/>
                      <a:pt x="8" y="52"/>
                      <a:pt x="8" y="52"/>
                    </a:cubicBezTo>
                    <a:cubicBezTo>
                      <a:pt x="8" y="52"/>
                      <a:pt x="8" y="52"/>
                      <a:pt x="8" y="52"/>
                    </a:cubicBezTo>
                    <a:cubicBezTo>
                      <a:pt x="8" y="52"/>
                      <a:pt x="8" y="52"/>
                      <a:pt x="8" y="52"/>
                    </a:cubicBezTo>
                    <a:cubicBezTo>
                      <a:pt x="8" y="51"/>
                      <a:pt x="8" y="51"/>
                      <a:pt x="8" y="51"/>
                    </a:cubicBezTo>
                    <a:cubicBezTo>
                      <a:pt x="9" y="51"/>
                      <a:pt x="11" y="49"/>
                      <a:pt x="17" y="44"/>
                    </a:cubicBezTo>
                    <a:cubicBezTo>
                      <a:pt x="22" y="40"/>
                      <a:pt x="30" y="34"/>
                      <a:pt x="37" y="28"/>
                    </a:cubicBezTo>
                    <a:cubicBezTo>
                      <a:pt x="47" y="19"/>
                      <a:pt x="59" y="10"/>
                      <a:pt x="65" y="5"/>
                    </a:cubicBezTo>
                    <a:cubicBezTo>
                      <a:pt x="55" y="11"/>
                      <a:pt x="29" y="26"/>
                      <a:pt x="15" y="34"/>
                    </a:cubicBezTo>
                    <a:cubicBezTo>
                      <a:pt x="14" y="34"/>
                      <a:pt x="14" y="34"/>
                      <a:pt x="14" y="34"/>
                    </a:cubicBezTo>
                    <a:cubicBezTo>
                      <a:pt x="14" y="34"/>
                      <a:pt x="14" y="34"/>
                      <a:pt x="14" y="33"/>
                    </a:cubicBezTo>
                    <a:cubicBezTo>
                      <a:pt x="29" y="3"/>
                      <a:pt x="29" y="3"/>
                      <a:pt x="29" y="3"/>
                    </a:cubicBezTo>
                    <a:cubicBezTo>
                      <a:pt x="27" y="5"/>
                      <a:pt x="21" y="8"/>
                      <a:pt x="21" y="8"/>
                    </a:cubicBezTo>
                    <a:cubicBezTo>
                      <a:pt x="21" y="7"/>
                      <a:pt x="21" y="7"/>
                      <a:pt x="21" y="7"/>
                    </a:cubicBezTo>
                    <a:cubicBezTo>
                      <a:pt x="30" y="2"/>
                      <a:pt x="30" y="2"/>
                      <a:pt x="31" y="2"/>
                    </a:cubicBezTo>
                    <a:cubicBezTo>
                      <a:pt x="31" y="2"/>
                      <a:pt x="31" y="2"/>
                      <a:pt x="31" y="2"/>
                    </a:cubicBezTo>
                    <a:cubicBezTo>
                      <a:pt x="31" y="2"/>
                      <a:pt x="31" y="2"/>
                      <a:pt x="31" y="2"/>
                    </a:cubicBezTo>
                    <a:cubicBezTo>
                      <a:pt x="16" y="32"/>
                      <a:pt x="16" y="32"/>
                      <a:pt x="16" y="32"/>
                    </a:cubicBezTo>
                    <a:cubicBezTo>
                      <a:pt x="19" y="30"/>
                      <a:pt x="30" y="24"/>
                      <a:pt x="41" y="18"/>
                    </a:cubicBezTo>
                    <a:cubicBezTo>
                      <a:pt x="48" y="14"/>
                      <a:pt x="55" y="10"/>
                      <a:pt x="60" y="7"/>
                    </a:cubicBezTo>
                    <a:cubicBezTo>
                      <a:pt x="65" y="4"/>
                      <a:pt x="67" y="2"/>
                      <a:pt x="68" y="2"/>
                    </a:cubicBezTo>
                    <a:cubicBezTo>
                      <a:pt x="68" y="2"/>
                      <a:pt x="68" y="2"/>
                      <a:pt x="68" y="2"/>
                    </a:cubicBezTo>
                    <a:cubicBezTo>
                      <a:pt x="68" y="2"/>
                      <a:pt x="68" y="2"/>
                      <a:pt x="68" y="2"/>
                    </a:cubicBezTo>
                    <a:cubicBezTo>
                      <a:pt x="69" y="2"/>
                      <a:pt x="69" y="2"/>
                      <a:pt x="69" y="2"/>
                    </a:cubicBezTo>
                    <a:cubicBezTo>
                      <a:pt x="69" y="2"/>
                      <a:pt x="69" y="2"/>
                      <a:pt x="69" y="3"/>
                    </a:cubicBezTo>
                    <a:cubicBezTo>
                      <a:pt x="69" y="3"/>
                      <a:pt x="69" y="3"/>
                      <a:pt x="69" y="3"/>
                    </a:cubicBezTo>
                    <a:cubicBezTo>
                      <a:pt x="69" y="3"/>
                      <a:pt x="69" y="3"/>
                      <a:pt x="69" y="3"/>
                    </a:cubicBezTo>
                    <a:cubicBezTo>
                      <a:pt x="68" y="4"/>
                      <a:pt x="66" y="6"/>
                      <a:pt x="59" y="11"/>
                    </a:cubicBezTo>
                    <a:cubicBezTo>
                      <a:pt x="53" y="16"/>
                      <a:pt x="45" y="22"/>
                      <a:pt x="38" y="28"/>
                    </a:cubicBezTo>
                    <a:cubicBezTo>
                      <a:pt x="28" y="36"/>
                      <a:pt x="18" y="44"/>
                      <a:pt x="13" y="49"/>
                    </a:cubicBezTo>
                    <a:cubicBezTo>
                      <a:pt x="73" y="14"/>
                      <a:pt x="73" y="14"/>
                      <a:pt x="73" y="14"/>
                    </a:cubicBezTo>
                    <a:cubicBezTo>
                      <a:pt x="73" y="14"/>
                      <a:pt x="73" y="14"/>
                      <a:pt x="73" y="14"/>
                    </a:cubicBezTo>
                    <a:cubicBezTo>
                      <a:pt x="74" y="14"/>
                      <a:pt x="74" y="14"/>
                      <a:pt x="73" y="15"/>
                    </a:cubicBezTo>
                    <a:cubicBezTo>
                      <a:pt x="73" y="15"/>
                      <a:pt x="73" y="15"/>
                      <a:pt x="73" y="15"/>
                    </a:cubicBezTo>
                    <a:cubicBezTo>
                      <a:pt x="73" y="15"/>
                      <a:pt x="73" y="15"/>
                      <a:pt x="73" y="15"/>
                    </a:cubicBezTo>
                    <a:cubicBezTo>
                      <a:pt x="72" y="16"/>
                      <a:pt x="67" y="20"/>
                      <a:pt x="50" y="33"/>
                    </a:cubicBezTo>
                    <a:cubicBezTo>
                      <a:pt x="43" y="39"/>
                      <a:pt x="36" y="45"/>
                      <a:pt x="31" y="49"/>
                    </a:cubicBezTo>
                    <a:cubicBezTo>
                      <a:pt x="43" y="42"/>
                      <a:pt x="74" y="24"/>
                      <a:pt x="87" y="16"/>
                    </a:cubicBezTo>
                    <a:cubicBezTo>
                      <a:pt x="87" y="16"/>
                      <a:pt x="87" y="16"/>
                      <a:pt x="88" y="16"/>
                    </a:cubicBezTo>
                    <a:cubicBezTo>
                      <a:pt x="88" y="17"/>
                      <a:pt x="88" y="17"/>
                      <a:pt x="87" y="17"/>
                    </a:cubicBezTo>
                    <a:cubicBezTo>
                      <a:pt x="87" y="17"/>
                      <a:pt x="66" y="30"/>
                      <a:pt x="47" y="42"/>
                    </a:cubicBezTo>
                    <a:cubicBezTo>
                      <a:pt x="49" y="40"/>
                      <a:pt x="52" y="39"/>
                      <a:pt x="55" y="37"/>
                    </a:cubicBezTo>
                    <a:cubicBezTo>
                      <a:pt x="64" y="32"/>
                      <a:pt x="74" y="26"/>
                      <a:pt x="81" y="22"/>
                    </a:cubicBezTo>
                    <a:cubicBezTo>
                      <a:pt x="85" y="20"/>
                      <a:pt x="88" y="18"/>
                      <a:pt x="90" y="17"/>
                    </a:cubicBezTo>
                    <a:cubicBezTo>
                      <a:pt x="94" y="15"/>
                      <a:pt x="94" y="15"/>
                      <a:pt x="94" y="15"/>
                    </a:cubicBezTo>
                    <a:cubicBezTo>
                      <a:pt x="94" y="15"/>
                      <a:pt x="94" y="16"/>
                      <a:pt x="94" y="16"/>
                    </a:cubicBezTo>
                    <a:cubicBezTo>
                      <a:pt x="94" y="16"/>
                      <a:pt x="94" y="16"/>
                      <a:pt x="94" y="16"/>
                    </a:cubicBezTo>
                    <a:cubicBezTo>
                      <a:pt x="94" y="16"/>
                      <a:pt x="93" y="16"/>
                      <a:pt x="93" y="16"/>
                    </a:cubicBezTo>
                    <a:cubicBezTo>
                      <a:pt x="92" y="18"/>
                      <a:pt x="84" y="23"/>
                      <a:pt x="49" y="44"/>
                    </a:cubicBezTo>
                    <a:cubicBezTo>
                      <a:pt x="39" y="51"/>
                      <a:pt x="27" y="58"/>
                      <a:pt x="18" y="63"/>
                    </a:cubicBezTo>
                    <a:cubicBezTo>
                      <a:pt x="75" y="30"/>
                      <a:pt x="85" y="24"/>
                      <a:pt x="87" y="23"/>
                    </a:cubicBezTo>
                    <a:cubicBezTo>
                      <a:pt x="88" y="23"/>
                      <a:pt x="88" y="23"/>
                      <a:pt x="88" y="23"/>
                    </a:cubicBezTo>
                    <a:cubicBezTo>
                      <a:pt x="88" y="23"/>
                      <a:pt x="88" y="23"/>
                      <a:pt x="88" y="23"/>
                    </a:cubicBezTo>
                    <a:cubicBezTo>
                      <a:pt x="88" y="23"/>
                      <a:pt x="88" y="23"/>
                      <a:pt x="88" y="23"/>
                    </a:cubicBezTo>
                    <a:cubicBezTo>
                      <a:pt x="88" y="23"/>
                      <a:pt x="88" y="23"/>
                      <a:pt x="88" y="23"/>
                    </a:cubicBezTo>
                    <a:cubicBezTo>
                      <a:pt x="88" y="24"/>
                      <a:pt x="88" y="24"/>
                      <a:pt x="88" y="24"/>
                    </a:cubicBezTo>
                    <a:cubicBezTo>
                      <a:pt x="4" y="91"/>
                      <a:pt x="4" y="91"/>
                      <a:pt x="4" y="91"/>
                    </a:cubicBezTo>
                    <a:cubicBezTo>
                      <a:pt x="15" y="84"/>
                      <a:pt x="47" y="66"/>
                      <a:pt x="76" y="49"/>
                    </a:cubicBezTo>
                    <a:cubicBezTo>
                      <a:pt x="132" y="16"/>
                      <a:pt x="148" y="7"/>
                      <a:pt x="150" y="6"/>
                    </a:cubicBezTo>
                    <a:cubicBezTo>
                      <a:pt x="150" y="6"/>
                      <a:pt x="151" y="6"/>
                      <a:pt x="151" y="6"/>
                    </a:cubicBezTo>
                    <a:cubicBezTo>
                      <a:pt x="151" y="6"/>
                      <a:pt x="151" y="6"/>
                      <a:pt x="151" y="6"/>
                    </a:cubicBezTo>
                    <a:cubicBezTo>
                      <a:pt x="151" y="6"/>
                      <a:pt x="151" y="6"/>
                      <a:pt x="151" y="6"/>
                    </a:cubicBezTo>
                    <a:cubicBezTo>
                      <a:pt x="151" y="6"/>
                      <a:pt x="151" y="6"/>
                      <a:pt x="151" y="6"/>
                    </a:cubicBezTo>
                    <a:cubicBezTo>
                      <a:pt x="151" y="6"/>
                      <a:pt x="151" y="6"/>
                      <a:pt x="151" y="7"/>
                    </a:cubicBezTo>
                    <a:cubicBezTo>
                      <a:pt x="112" y="30"/>
                      <a:pt x="46" y="71"/>
                      <a:pt x="17" y="89"/>
                    </a:cubicBezTo>
                    <a:cubicBezTo>
                      <a:pt x="156" y="9"/>
                      <a:pt x="156" y="9"/>
                      <a:pt x="156" y="9"/>
                    </a:cubicBezTo>
                    <a:cubicBezTo>
                      <a:pt x="156" y="9"/>
                      <a:pt x="156" y="9"/>
                      <a:pt x="156" y="9"/>
                    </a:cubicBezTo>
                    <a:cubicBezTo>
                      <a:pt x="166" y="4"/>
                      <a:pt x="170" y="1"/>
                      <a:pt x="171" y="1"/>
                    </a:cubicBezTo>
                    <a:cubicBezTo>
                      <a:pt x="171" y="1"/>
                      <a:pt x="172" y="0"/>
                      <a:pt x="172" y="0"/>
                    </a:cubicBezTo>
                    <a:cubicBezTo>
                      <a:pt x="172" y="0"/>
                      <a:pt x="172" y="0"/>
                      <a:pt x="172" y="0"/>
                    </a:cubicBezTo>
                    <a:cubicBezTo>
                      <a:pt x="172" y="0"/>
                      <a:pt x="172" y="0"/>
                      <a:pt x="172" y="0"/>
                    </a:cubicBezTo>
                    <a:cubicBezTo>
                      <a:pt x="172" y="0"/>
                      <a:pt x="172" y="0"/>
                      <a:pt x="172" y="1"/>
                    </a:cubicBezTo>
                    <a:cubicBezTo>
                      <a:pt x="172" y="1"/>
                      <a:pt x="172" y="1"/>
                      <a:pt x="172" y="1"/>
                    </a:cubicBezTo>
                    <a:cubicBezTo>
                      <a:pt x="172" y="1"/>
                      <a:pt x="172" y="1"/>
                      <a:pt x="172" y="1"/>
                    </a:cubicBezTo>
                    <a:cubicBezTo>
                      <a:pt x="172" y="1"/>
                      <a:pt x="172" y="1"/>
                      <a:pt x="172" y="1"/>
                    </a:cubicBezTo>
                    <a:cubicBezTo>
                      <a:pt x="171" y="2"/>
                      <a:pt x="169" y="3"/>
                      <a:pt x="165" y="6"/>
                    </a:cubicBezTo>
                    <a:cubicBezTo>
                      <a:pt x="160" y="9"/>
                      <a:pt x="153" y="13"/>
                      <a:pt x="145" y="18"/>
                    </a:cubicBezTo>
                    <a:cubicBezTo>
                      <a:pt x="129" y="28"/>
                      <a:pt x="108" y="42"/>
                      <a:pt x="86" y="55"/>
                    </a:cubicBezTo>
                    <a:cubicBezTo>
                      <a:pt x="63" y="70"/>
                      <a:pt x="40" y="85"/>
                      <a:pt x="24" y="95"/>
                    </a:cubicBezTo>
                    <a:cubicBezTo>
                      <a:pt x="79" y="62"/>
                      <a:pt x="179" y="4"/>
                      <a:pt x="182" y="4"/>
                    </a:cubicBezTo>
                    <a:cubicBezTo>
                      <a:pt x="182" y="4"/>
                      <a:pt x="182" y="4"/>
                      <a:pt x="182" y="4"/>
                    </a:cubicBezTo>
                    <a:cubicBezTo>
                      <a:pt x="182" y="4"/>
                      <a:pt x="182" y="4"/>
                      <a:pt x="182" y="4"/>
                    </a:cubicBezTo>
                    <a:cubicBezTo>
                      <a:pt x="182" y="5"/>
                      <a:pt x="182" y="5"/>
                      <a:pt x="163" y="18"/>
                    </a:cubicBezTo>
                    <a:cubicBezTo>
                      <a:pt x="151" y="26"/>
                      <a:pt x="136" y="37"/>
                      <a:pt x="119" y="48"/>
                    </a:cubicBezTo>
                    <a:cubicBezTo>
                      <a:pt x="87" y="70"/>
                      <a:pt x="48" y="96"/>
                      <a:pt x="37" y="104"/>
                    </a:cubicBezTo>
                    <a:cubicBezTo>
                      <a:pt x="51" y="96"/>
                      <a:pt x="106" y="64"/>
                      <a:pt x="144" y="42"/>
                    </a:cubicBezTo>
                    <a:cubicBezTo>
                      <a:pt x="182" y="19"/>
                      <a:pt x="189" y="16"/>
                      <a:pt x="190" y="15"/>
                    </a:cubicBezTo>
                    <a:cubicBezTo>
                      <a:pt x="190" y="15"/>
                      <a:pt x="190" y="15"/>
                      <a:pt x="190" y="15"/>
                    </a:cubicBezTo>
                    <a:cubicBezTo>
                      <a:pt x="190" y="15"/>
                      <a:pt x="190" y="15"/>
                      <a:pt x="190" y="15"/>
                    </a:cubicBezTo>
                    <a:cubicBezTo>
                      <a:pt x="191" y="15"/>
                      <a:pt x="191" y="15"/>
                      <a:pt x="191" y="15"/>
                    </a:cubicBezTo>
                    <a:cubicBezTo>
                      <a:pt x="191" y="15"/>
                      <a:pt x="191" y="15"/>
                      <a:pt x="191" y="15"/>
                    </a:cubicBezTo>
                    <a:cubicBezTo>
                      <a:pt x="191" y="15"/>
                      <a:pt x="191" y="15"/>
                      <a:pt x="191" y="16"/>
                    </a:cubicBezTo>
                    <a:cubicBezTo>
                      <a:pt x="142" y="50"/>
                      <a:pt x="53" y="112"/>
                      <a:pt x="32" y="128"/>
                    </a:cubicBezTo>
                    <a:cubicBezTo>
                      <a:pt x="90" y="95"/>
                      <a:pt x="90" y="95"/>
                      <a:pt x="90" y="95"/>
                    </a:cubicBezTo>
                    <a:cubicBezTo>
                      <a:pt x="90" y="95"/>
                      <a:pt x="90" y="95"/>
                      <a:pt x="91" y="95"/>
                    </a:cubicBezTo>
                    <a:cubicBezTo>
                      <a:pt x="91" y="95"/>
                      <a:pt x="91" y="95"/>
                      <a:pt x="90" y="95"/>
                    </a:cubicBezTo>
                    <a:cubicBezTo>
                      <a:pt x="50" y="128"/>
                      <a:pt x="50" y="128"/>
                      <a:pt x="50" y="128"/>
                    </a:cubicBezTo>
                    <a:cubicBezTo>
                      <a:pt x="58" y="123"/>
                      <a:pt x="76" y="112"/>
                      <a:pt x="84" y="108"/>
                    </a:cubicBezTo>
                    <a:cubicBezTo>
                      <a:pt x="84" y="108"/>
                      <a:pt x="84" y="108"/>
                      <a:pt x="85" y="108"/>
                    </a:cubicBezTo>
                    <a:cubicBezTo>
                      <a:pt x="85" y="108"/>
                      <a:pt x="85" y="108"/>
                      <a:pt x="85" y="108"/>
                    </a:cubicBezTo>
                    <a:cubicBezTo>
                      <a:pt x="83" y="114"/>
                      <a:pt x="81" y="123"/>
                      <a:pt x="80" y="126"/>
                    </a:cubicBezTo>
                    <a:cubicBezTo>
                      <a:pt x="81" y="126"/>
                      <a:pt x="82" y="125"/>
                      <a:pt x="82" y="125"/>
                    </a:cubicBezTo>
                    <a:cubicBezTo>
                      <a:pt x="82" y="125"/>
                      <a:pt x="82" y="125"/>
                      <a:pt x="82" y="125"/>
                    </a:cubicBezTo>
                    <a:cubicBezTo>
                      <a:pt x="89" y="123"/>
                      <a:pt x="89" y="123"/>
                      <a:pt x="89" y="123"/>
                    </a:cubicBezTo>
                    <a:cubicBezTo>
                      <a:pt x="98" y="118"/>
                      <a:pt x="98" y="118"/>
                      <a:pt x="98" y="118"/>
                    </a:cubicBezTo>
                    <a:cubicBezTo>
                      <a:pt x="103" y="115"/>
                      <a:pt x="105" y="114"/>
                      <a:pt x="106" y="114"/>
                    </a:cubicBezTo>
                    <a:cubicBezTo>
                      <a:pt x="106" y="114"/>
                      <a:pt x="106" y="114"/>
                      <a:pt x="106" y="114"/>
                    </a:cubicBezTo>
                    <a:cubicBezTo>
                      <a:pt x="106" y="114"/>
                      <a:pt x="106" y="114"/>
                      <a:pt x="106" y="114"/>
                    </a:cubicBezTo>
                    <a:cubicBezTo>
                      <a:pt x="107" y="113"/>
                      <a:pt x="107" y="113"/>
                      <a:pt x="107" y="114"/>
                    </a:cubicBezTo>
                    <a:cubicBezTo>
                      <a:pt x="107" y="114"/>
                      <a:pt x="107" y="114"/>
                      <a:pt x="107" y="114"/>
                    </a:cubicBezTo>
                    <a:cubicBezTo>
                      <a:pt x="107" y="114"/>
                      <a:pt x="107" y="114"/>
                      <a:pt x="107" y="114"/>
                    </a:cubicBezTo>
                    <a:cubicBezTo>
                      <a:pt x="107" y="114"/>
                      <a:pt x="107" y="114"/>
                      <a:pt x="107" y="114"/>
                    </a:cubicBezTo>
                    <a:cubicBezTo>
                      <a:pt x="106" y="115"/>
                      <a:pt x="103" y="117"/>
                      <a:pt x="94" y="124"/>
                    </a:cubicBezTo>
                    <a:cubicBezTo>
                      <a:pt x="92" y="125"/>
                      <a:pt x="89" y="127"/>
                      <a:pt x="87" y="128"/>
                    </a:cubicBezTo>
                    <a:cubicBezTo>
                      <a:pt x="96" y="123"/>
                      <a:pt x="96" y="123"/>
                      <a:pt x="96" y="123"/>
                    </a:cubicBezTo>
                    <a:cubicBezTo>
                      <a:pt x="96" y="123"/>
                      <a:pt x="96" y="123"/>
                      <a:pt x="96" y="124"/>
                    </a:cubicBezTo>
                    <a:cubicBezTo>
                      <a:pt x="97" y="124"/>
                      <a:pt x="96" y="124"/>
                      <a:pt x="96" y="124"/>
                    </a:cubicBezTo>
                    <a:cubicBezTo>
                      <a:pt x="80" y="133"/>
                      <a:pt x="80" y="133"/>
                      <a:pt x="80" y="133"/>
                    </a:cubicBezTo>
                    <a:cubicBezTo>
                      <a:pt x="80" y="133"/>
                      <a:pt x="80" y="133"/>
                      <a:pt x="80" y="13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5F7797"/>
                  </a:solidFill>
                  <a:cs typeface="+mn-ea"/>
                  <a:sym typeface="+mn-lt"/>
                </a:endParaRPr>
              </a:p>
            </p:txBody>
          </p:sp>
          <p:sp>
            <p:nvSpPr>
              <p:cNvPr id="36" name="Freeform 292"/>
              <p:cNvSpPr>
                <a:spLocks noEditPoints="1"/>
              </p:cNvSpPr>
              <p:nvPr/>
            </p:nvSpPr>
            <p:spPr bwMode="auto">
              <a:xfrm>
                <a:off x="3675063" y="5611813"/>
                <a:ext cx="895350" cy="1511300"/>
              </a:xfrm>
              <a:custGeom>
                <a:avLst/>
                <a:gdLst>
                  <a:gd name="T0" fmla="*/ 176 w 276"/>
                  <a:gd name="T1" fmla="*/ 465 h 466"/>
                  <a:gd name="T2" fmla="*/ 87 w 276"/>
                  <a:gd name="T3" fmla="*/ 463 h 466"/>
                  <a:gd name="T4" fmla="*/ 3 w 276"/>
                  <a:gd name="T5" fmla="*/ 409 h 466"/>
                  <a:gd name="T6" fmla="*/ 0 w 276"/>
                  <a:gd name="T7" fmla="*/ 325 h 466"/>
                  <a:gd name="T8" fmla="*/ 59 w 276"/>
                  <a:gd name="T9" fmla="*/ 328 h 466"/>
                  <a:gd name="T10" fmla="*/ 75 w 276"/>
                  <a:gd name="T11" fmla="*/ 341 h 466"/>
                  <a:gd name="T12" fmla="*/ 75 w 276"/>
                  <a:gd name="T13" fmla="*/ 371 h 466"/>
                  <a:gd name="T14" fmla="*/ 158 w 276"/>
                  <a:gd name="T15" fmla="*/ 385 h 466"/>
                  <a:gd name="T16" fmla="*/ 165 w 276"/>
                  <a:gd name="T17" fmla="*/ 298 h 466"/>
                  <a:gd name="T18" fmla="*/ 81 w 276"/>
                  <a:gd name="T19" fmla="*/ 262 h 466"/>
                  <a:gd name="T20" fmla="*/ 93 w 276"/>
                  <a:gd name="T21" fmla="*/ 215 h 466"/>
                  <a:gd name="T22" fmla="*/ 101 w 276"/>
                  <a:gd name="T23" fmla="*/ 178 h 466"/>
                  <a:gd name="T24" fmla="*/ 193 w 276"/>
                  <a:gd name="T25" fmla="*/ 176 h 466"/>
                  <a:gd name="T26" fmla="*/ 198 w 276"/>
                  <a:gd name="T27" fmla="*/ 98 h 466"/>
                  <a:gd name="T28" fmla="*/ 139 w 276"/>
                  <a:gd name="T29" fmla="*/ 86 h 466"/>
                  <a:gd name="T30" fmla="*/ 119 w 276"/>
                  <a:gd name="T31" fmla="*/ 110 h 466"/>
                  <a:gd name="T32" fmla="*/ 71 w 276"/>
                  <a:gd name="T33" fmla="*/ 114 h 466"/>
                  <a:gd name="T34" fmla="*/ 27 w 276"/>
                  <a:gd name="T35" fmla="*/ 84 h 466"/>
                  <a:gd name="T36" fmla="*/ 17 w 276"/>
                  <a:gd name="T37" fmla="*/ 16 h 466"/>
                  <a:gd name="T38" fmla="*/ 59 w 276"/>
                  <a:gd name="T39" fmla="*/ 0 h 466"/>
                  <a:gd name="T40" fmla="*/ 106 w 276"/>
                  <a:gd name="T41" fmla="*/ 6 h 466"/>
                  <a:gd name="T42" fmla="*/ 110 w 276"/>
                  <a:gd name="T43" fmla="*/ 23 h 466"/>
                  <a:gd name="T44" fmla="*/ 130 w 276"/>
                  <a:gd name="T45" fmla="*/ 3 h 466"/>
                  <a:gd name="T46" fmla="*/ 163 w 276"/>
                  <a:gd name="T47" fmla="*/ 0 h 466"/>
                  <a:gd name="T48" fmla="*/ 216 w 276"/>
                  <a:gd name="T49" fmla="*/ 6 h 466"/>
                  <a:gd name="T50" fmla="*/ 276 w 276"/>
                  <a:gd name="T51" fmla="*/ 118 h 466"/>
                  <a:gd name="T52" fmla="*/ 271 w 276"/>
                  <a:gd name="T53" fmla="*/ 188 h 466"/>
                  <a:gd name="T54" fmla="*/ 257 w 276"/>
                  <a:gd name="T55" fmla="*/ 228 h 466"/>
                  <a:gd name="T56" fmla="*/ 239 w 276"/>
                  <a:gd name="T57" fmla="*/ 276 h 466"/>
                  <a:gd name="T58" fmla="*/ 249 w 276"/>
                  <a:gd name="T59" fmla="*/ 290 h 466"/>
                  <a:gd name="T60" fmla="*/ 248 w 276"/>
                  <a:gd name="T61" fmla="*/ 342 h 466"/>
                  <a:gd name="T62" fmla="*/ 253 w 276"/>
                  <a:gd name="T63" fmla="*/ 423 h 466"/>
                  <a:gd name="T64" fmla="*/ 249 w 276"/>
                  <a:gd name="T65" fmla="*/ 326 h 466"/>
                  <a:gd name="T66" fmla="*/ 245 w 276"/>
                  <a:gd name="T67" fmla="*/ 286 h 466"/>
                  <a:gd name="T68" fmla="*/ 229 w 276"/>
                  <a:gd name="T69" fmla="*/ 255 h 466"/>
                  <a:gd name="T70" fmla="*/ 261 w 276"/>
                  <a:gd name="T71" fmla="*/ 223 h 466"/>
                  <a:gd name="T72" fmla="*/ 272 w 276"/>
                  <a:gd name="T73" fmla="*/ 178 h 466"/>
                  <a:gd name="T74" fmla="*/ 274 w 276"/>
                  <a:gd name="T75" fmla="*/ 98 h 466"/>
                  <a:gd name="T76" fmla="*/ 205 w 276"/>
                  <a:gd name="T77" fmla="*/ 6 h 466"/>
                  <a:gd name="T78" fmla="*/ 132 w 276"/>
                  <a:gd name="T79" fmla="*/ 3 h 466"/>
                  <a:gd name="T80" fmla="*/ 115 w 276"/>
                  <a:gd name="T81" fmla="*/ 20 h 466"/>
                  <a:gd name="T82" fmla="*/ 107 w 276"/>
                  <a:gd name="T83" fmla="*/ 15 h 466"/>
                  <a:gd name="T84" fmla="*/ 105 w 276"/>
                  <a:gd name="T85" fmla="*/ 7 h 466"/>
                  <a:gd name="T86" fmla="*/ 25 w 276"/>
                  <a:gd name="T87" fmla="*/ 3 h 466"/>
                  <a:gd name="T88" fmla="*/ 26 w 276"/>
                  <a:gd name="T89" fmla="*/ 56 h 466"/>
                  <a:gd name="T90" fmla="*/ 27 w 276"/>
                  <a:gd name="T91" fmla="*/ 111 h 466"/>
                  <a:gd name="T92" fmla="*/ 116 w 276"/>
                  <a:gd name="T93" fmla="*/ 114 h 466"/>
                  <a:gd name="T94" fmla="*/ 117 w 276"/>
                  <a:gd name="T95" fmla="*/ 83 h 466"/>
                  <a:gd name="T96" fmla="*/ 190 w 276"/>
                  <a:gd name="T97" fmla="*/ 93 h 466"/>
                  <a:gd name="T98" fmla="*/ 200 w 276"/>
                  <a:gd name="T99" fmla="*/ 137 h 466"/>
                  <a:gd name="T100" fmla="*/ 189 w 276"/>
                  <a:gd name="T101" fmla="*/ 203 h 466"/>
                  <a:gd name="T102" fmla="*/ 97 w 276"/>
                  <a:gd name="T103" fmla="*/ 205 h 466"/>
                  <a:gd name="T104" fmla="*/ 89 w 276"/>
                  <a:gd name="T105" fmla="*/ 231 h 466"/>
                  <a:gd name="T106" fmla="*/ 169 w 276"/>
                  <a:gd name="T107" fmla="*/ 286 h 466"/>
                  <a:gd name="T108" fmla="*/ 161 w 276"/>
                  <a:gd name="T109" fmla="*/ 335 h 466"/>
                  <a:gd name="T110" fmla="*/ 138 w 276"/>
                  <a:gd name="T111" fmla="*/ 380 h 466"/>
                  <a:gd name="T112" fmla="*/ 74 w 276"/>
                  <a:gd name="T113" fmla="*/ 361 h 466"/>
                  <a:gd name="T114" fmla="*/ 75 w 276"/>
                  <a:gd name="T115" fmla="*/ 339 h 466"/>
                  <a:gd name="T116" fmla="*/ 49 w 276"/>
                  <a:gd name="T117" fmla="*/ 327 h 466"/>
                  <a:gd name="T118" fmla="*/ 2 w 276"/>
                  <a:gd name="T119" fmla="*/ 367 h 466"/>
                  <a:gd name="T120" fmla="*/ 74 w 276"/>
                  <a:gd name="T121" fmla="*/ 462 h 466"/>
                  <a:gd name="T122" fmla="*/ 164 w 276"/>
                  <a:gd name="T123" fmla="*/ 466 h 466"/>
                  <a:gd name="T124" fmla="*/ 253 w 276"/>
                  <a:gd name="T125" fmla="*/ 423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6" h="466">
                    <a:moveTo>
                      <a:pt x="253" y="423"/>
                    </a:moveTo>
                    <a:cubicBezTo>
                      <a:pt x="246" y="429"/>
                      <a:pt x="240" y="435"/>
                      <a:pt x="234" y="441"/>
                    </a:cubicBezTo>
                    <a:cubicBezTo>
                      <a:pt x="228" y="447"/>
                      <a:pt x="222" y="454"/>
                      <a:pt x="214" y="458"/>
                    </a:cubicBezTo>
                    <a:cubicBezTo>
                      <a:pt x="210" y="460"/>
                      <a:pt x="206" y="461"/>
                      <a:pt x="202" y="462"/>
                    </a:cubicBezTo>
                    <a:cubicBezTo>
                      <a:pt x="189" y="464"/>
                      <a:pt x="189" y="464"/>
                      <a:pt x="189" y="464"/>
                    </a:cubicBezTo>
                    <a:cubicBezTo>
                      <a:pt x="185" y="465"/>
                      <a:pt x="181" y="465"/>
                      <a:pt x="176" y="465"/>
                    </a:cubicBezTo>
                    <a:cubicBezTo>
                      <a:pt x="172" y="466"/>
                      <a:pt x="168" y="466"/>
                      <a:pt x="164" y="466"/>
                    </a:cubicBezTo>
                    <a:cubicBezTo>
                      <a:pt x="151" y="466"/>
                      <a:pt x="151" y="466"/>
                      <a:pt x="151" y="466"/>
                    </a:cubicBezTo>
                    <a:cubicBezTo>
                      <a:pt x="146" y="466"/>
                      <a:pt x="142" y="466"/>
                      <a:pt x="138" y="466"/>
                    </a:cubicBezTo>
                    <a:cubicBezTo>
                      <a:pt x="134" y="466"/>
                      <a:pt x="129" y="466"/>
                      <a:pt x="125" y="465"/>
                    </a:cubicBezTo>
                    <a:cubicBezTo>
                      <a:pt x="112" y="464"/>
                      <a:pt x="112" y="464"/>
                      <a:pt x="112" y="464"/>
                    </a:cubicBezTo>
                    <a:cubicBezTo>
                      <a:pt x="104" y="464"/>
                      <a:pt x="95" y="463"/>
                      <a:pt x="87" y="463"/>
                    </a:cubicBezTo>
                    <a:cubicBezTo>
                      <a:pt x="82" y="463"/>
                      <a:pt x="78" y="462"/>
                      <a:pt x="74" y="462"/>
                    </a:cubicBezTo>
                    <a:cubicBezTo>
                      <a:pt x="61" y="462"/>
                      <a:pt x="61" y="462"/>
                      <a:pt x="61" y="462"/>
                    </a:cubicBezTo>
                    <a:cubicBezTo>
                      <a:pt x="61" y="462"/>
                      <a:pt x="61" y="462"/>
                      <a:pt x="61" y="462"/>
                    </a:cubicBezTo>
                    <a:cubicBezTo>
                      <a:pt x="61" y="462"/>
                      <a:pt x="61" y="462"/>
                      <a:pt x="61" y="462"/>
                    </a:cubicBezTo>
                    <a:cubicBezTo>
                      <a:pt x="3" y="409"/>
                      <a:pt x="3" y="409"/>
                      <a:pt x="3" y="409"/>
                    </a:cubicBezTo>
                    <a:cubicBezTo>
                      <a:pt x="3" y="409"/>
                      <a:pt x="3" y="409"/>
                      <a:pt x="3" y="409"/>
                    </a:cubicBezTo>
                    <a:cubicBezTo>
                      <a:pt x="3" y="409"/>
                      <a:pt x="3" y="409"/>
                      <a:pt x="3" y="409"/>
                    </a:cubicBezTo>
                    <a:cubicBezTo>
                      <a:pt x="3" y="388"/>
                      <a:pt x="3" y="388"/>
                      <a:pt x="3" y="388"/>
                    </a:cubicBezTo>
                    <a:cubicBezTo>
                      <a:pt x="2" y="367"/>
                      <a:pt x="2" y="367"/>
                      <a:pt x="2" y="367"/>
                    </a:cubicBezTo>
                    <a:cubicBezTo>
                      <a:pt x="0" y="346"/>
                      <a:pt x="0" y="346"/>
                      <a:pt x="0" y="346"/>
                    </a:cubicBezTo>
                    <a:cubicBezTo>
                      <a:pt x="0" y="325"/>
                      <a:pt x="0" y="325"/>
                      <a:pt x="0" y="325"/>
                    </a:cubicBezTo>
                    <a:cubicBezTo>
                      <a:pt x="0" y="325"/>
                      <a:pt x="0" y="325"/>
                      <a:pt x="0" y="325"/>
                    </a:cubicBezTo>
                    <a:cubicBezTo>
                      <a:pt x="0" y="325"/>
                      <a:pt x="0" y="325"/>
                      <a:pt x="0" y="325"/>
                    </a:cubicBezTo>
                    <a:cubicBezTo>
                      <a:pt x="20" y="325"/>
                      <a:pt x="20" y="325"/>
                      <a:pt x="20" y="325"/>
                    </a:cubicBezTo>
                    <a:cubicBezTo>
                      <a:pt x="39" y="326"/>
                      <a:pt x="39" y="326"/>
                      <a:pt x="39" y="326"/>
                    </a:cubicBezTo>
                    <a:cubicBezTo>
                      <a:pt x="49" y="327"/>
                      <a:pt x="49" y="327"/>
                      <a:pt x="49" y="327"/>
                    </a:cubicBezTo>
                    <a:cubicBezTo>
                      <a:pt x="54" y="327"/>
                      <a:pt x="54" y="327"/>
                      <a:pt x="54" y="327"/>
                    </a:cubicBezTo>
                    <a:cubicBezTo>
                      <a:pt x="55" y="327"/>
                      <a:pt x="57" y="328"/>
                      <a:pt x="59" y="328"/>
                    </a:cubicBezTo>
                    <a:cubicBezTo>
                      <a:pt x="78" y="332"/>
                      <a:pt x="78" y="332"/>
                      <a:pt x="78" y="332"/>
                    </a:cubicBezTo>
                    <a:cubicBezTo>
                      <a:pt x="78" y="332"/>
                      <a:pt x="78" y="332"/>
                      <a:pt x="78" y="332"/>
                    </a:cubicBezTo>
                    <a:cubicBezTo>
                      <a:pt x="78" y="332"/>
                      <a:pt x="78" y="332"/>
                      <a:pt x="78" y="332"/>
                    </a:cubicBezTo>
                    <a:cubicBezTo>
                      <a:pt x="76" y="337"/>
                      <a:pt x="76" y="337"/>
                      <a:pt x="76" y="337"/>
                    </a:cubicBezTo>
                    <a:cubicBezTo>
                      <a:pt x="76" y="337"/>
                      <a:pt x="76" y="338"/>
                      <a:pt x="76" y="339"/>
                    </a:cubicBezTo>
                    <a:cubicBezTo>
                      <a:pt x="75" y="341"/>
                      <a:pt x="75" y="341"/>
                      <a:pt x="75" y="341"/>
                    </a:cubicBezTo>
                    <a:cubicBezTo>
                      <a:pt x="75" y="342"/>
                      <a:pt x="75" y="343"/>
                      <a:pt x="75" y="344"/>
                    </a:cubicBezTo>
                    <a:cubicBezTo>
                      <a:pt x="74" y="346"/>
                      <a:pt x="74" y="346"/>
                      <a:pt x="74" y="346"/>
                    </a:cubicBezTo>
                    <a:cubicBezTo>
                      <a:pt x="74" y="347"/>
                      <a:pt x="74" y="348"/>
                      <a:pt x="74" y="349"/>
                    </a:cubicBezTo>
                    <a:cubicBezTo>
                      <a:pt x="74" y="351"/>
                      <a:pt x="74" y="351"/>
                      <a:pt x="74" y="351"/>
                    </a:cubicBezTo>
                    <a:cubicBezTo>
                      <a:pt x="74" y="354"/>
                      <a:pt x="74" y="358"/>
                      <a:pt x="74" y="361"/>
                    </a:cubicBezTo>
                    <a:cubicBezTo>
                      <a:pt x="75" y="364"/>
                      <a:pt x="75" y="367"/>
                      <a:pt x="75" y="371"/>
                    </a:cubicBezTo>
                    <a:cubicBezTo>
                      <a:pt x="74" y="370"/>
                      <a:pt x="74" y="370"/>
                      <a:pt x="74" y="370"/>
                    </a:cubicBezTo>
                    <a:cubicBezTo>
                      <a:pt x="96" y="373"/>
                      <a:pt x="96" y="373"/>
                      <a:pt x="96" y="373"/>
                    </a:cubicBezTo>
                    <a:cubicBezTo>
                      <a:pt x="117" y="376"/>
                      <a:pt x="117" y="376"/>
                      <a:pt x="117" y="376"/>
                    </a:cubicBezTo>
                    <a:cubicBezTo>
                      <a:pt x="138" y="380"/>
                      <a:pt x="138" y="380"/>
                      <a:pt x="138" y="380"/>
                    </a:cubicBezTo>
                    <a:cubicBezTo>
                      <a:pt x="159" y="384"/>
                      <a:pt x="159" y="384"/>
                      <a:pt x="159" y="384"/>
                    </a:cubicBezTo>
                    <a:cubicBezTo>
                      <a:pt x="158" y="385"/>
                      <a:pt x="158" y="385"/>
                      <a:pt x="158" y="385"/>
                    </a:cubicBezTo>
                    <a:cubicBezTo>
                      <a:pt x="158" y="376"/>
                      <a:pt x="158" y="368"/>
                      <a:pt x="158" y="360"/>
                    </a:cubicBezTo>
                    <a:cubicBezTo>
                      <a:pt x="159" y="347"/>
                      <a:pt x="159" y="347"/>
                      <a:pt x="159" y="347"/>
                    </a:cubicBezTo>
                    <a:cubicBezTo>
                      <a:pt x="160" y="335"/>
                      <a:pt x="160" y="335"/>
                      <a:pt x="160" y="335"/>
                    </a:cubicBezTo>
                    <a:cubicBezTo>
                      <a:pt x="161" y="323"/>
                      <a:pt x="161" y="323"/>
                      <a:pt x="161" y="323"/>
                    </a:cubicBezTo>
                    <a:cubicBezTo>
                      <a:pt x="162" y="310"/>
                      <a:pt x="162" y="310"/>
                      <a:pt x="162" y="310"/>
                    </a:cubicBezTo>
                    <a:cubicBezTo>
                      <a:pt x="165" y="298"/>
                      <a:pt x="165" y="298"/>
                      <a:pt x="165" y="298"/>
                    </a:cubicBezTo>
                    <a:cubicBezTo>
                      <a:pt x="168" y="286"/>
                      <a:pt x="168" y="286"/>
                      <a:pt x="168" y="286"/>
                    </a:cubicBezTo>
                    <a:cubicBezTo>
                      <a:pt x="169" y="287"/>
                      <a:pt x="169" y="287"/>
                      <a:pt x="169" y="287"/>
                    </a:cubicBezTo>
                    <a:cubicBezTo>
                      <a:pt x="125" y="274"/>
                      <a:pt x="125" y="274"/>
                      <a:pt x="125" y="274"/>
                    </a:cubicBezTo>
                    <a:cubicBezTo>
                      <a:pt x="81" y="263"/>
                      <a:pt x="81" y="263"/>
                      <a:pt x="81" y="263"/>
                    </a:cubicBezTo>
                    <a:cubicBezTo>
                      <a:pt x="80" y="263"/>
                      <a:pt x="80" y="263"/>
                      <a:pt x="80" y="263"/>
                    </a:cubicBezTo>
                    <a:cubicBezTo>
                      <a:pt x="81" y="262"/>
                      <a:pt x="81" y="262"/>
                      <a:pt x="81" y="262"/>
                    </a:cubicBezTo>
                    <a:cubicBezTo>
                      <a:pt x="83" y="251"/>
                      <a:pt x="83" y="251"/>
                      <a:pt x="83" y="251"/>
                    </a:cubicBezTo>
                    <a:cubicBezTo>
                      <a:pt x="83" y="248"/>
                      <a:pt x="84" y="244"/>
                      <a:pt x="85" y="241"/>
                    </a:cubicBezTo>
                    <a:cubicBezTo>
                      <a:pt x="86" y="237"/>
                      <a:pt x="87" y="234"/>
                      <a:pt x="88" y="230"/>
                    </a:cubicBezTo>
                    <a:cubicBezTo>
                      <a:pt x="90" y="225"/>
                      <a:pt x="90" y="225"/>
                      <a:pt x="90" y="225"/>
                    </a:cubicBezTo>
                    <a:cubicBezTo>
                      <a:pt x="91" y="220"/>
                      <a:pt x="91" y="220"/>
                      <a:pt x="91" y="220"/>
                    </a:cubicBezTo>
                    <a:cubicBezTo>
                      <a:pt x="93" y="215"/>
                      <a:pt x="93" y="215"/>
                      <a:pt x="93" y="215"/>
                    </a:cubicBezTo>
                    <a:cubicBezTo>
                      <a:pt x="94" y="214"/>
                      <a:pt x="94" y="213"/>
                      <a:pt x="94" y="212"/>
                    </a:cubicBezTo>
                    <a:cubicBezTo>
                      <a:pt x="95" y="210"/>
                      <a:pt x="95" y="210"/>
                      <a:pt x="95" y="210"/>
                    </a:cubicBezTo>
                    <a:cubicBezTo>
                      <a:pt x="96" y="204"/>
                      <a:pt x="96" y="204"/>
                      <a:pt x="96" y="204"/>
                    </a:cubicBezTo>
                    <a:cubicBezTo>
                      <a:pt x="97" y="199"/>
                      <a:pt x="97" y="199"/>
                      <a:pt x="97" y="199"/>
                    </a:cubicBezTo>
                    <a:cubicBezTo>
                      <a:pt x="98" y="188"/>
                      <a:pt x="98" y="188"/>
                      <a:pt x="98" y="188"/>
                    </a:cubicBezTo>
                    <a:cubicBezTo>
                      <a:pt x="99" y="185"/>
                      <a:pt x="100" y="181"/>
                      <a:pt x="101" y="178"/>
                    </a:cubicBezTo>
                    <a:cubicBezTo>
                      <a:pt x="101" y="177"/>
                      <a:pt x="101" y="177"/>
                      <a:pt x="101" y="177"/>
                    </a:cubicBezTo>
                    <a:cubicBezTo>
                      <a:pt x="102" y="177"/>
                      <a:pt x="102" y="177"/>
                      <a:pt x="102" y="177"/>
                    </a:cubicBezTo>
                    <a:cubicBezTo>
                      <a:pt x="145" y="191"/>
                      <a:pt x="145" y="191"/>
                      <a:pt x="145" y="191"/>
                    </a:cubicBezTo>
                    <a:cubicBezTo>
                      <a:pt x="189" y="202"/>
                      <a:pt x="189" y="202"/>
                      <a:pt x="189" y="202"/>
                    </a:cubicBezTo>
                    <a:cubicBezTo>
                      <a:pt x="188" y="202"/>
                      <a:pt x="188" y="202"/>
                      <a:pt x="188" y="202"/>
                    </a:cubicBezTo>
                    <a:cubicBezTo>
                      <a:pt x="190" y="194"/>
                      <a:pt x="192" y="185"/>
                      <a:pt x="193" y="176"/>
                    </a:cubicBezTo>
                    <a:cubicBezTo>
                      <a:pt x="195" y="163"/>
                      <a:pt x="195" y="163"/>
                      <a:pt x="195" y="163"/>
                    </a:cubicBezTo>
                    <a:cubicBezTo>
                      <a:pt x="197" y="150"/>
                      <a:pt x="197" y="150"/>
                      <a:pt x="197" y="150"/>
                    </a:cubicBezTo>
                    <a:cubicBezTo>
                      <a:pt x="198" y="137"/>
                      <a:pt x="198" y="137"/>
                      <a:pt x="198" y="137"/>
                    </a:cubicBezTo>
                    <a:cubicBezTo>
                      <a:pt x="199" y="124"/>
                      <a:pt x="199" y="124"/>
                      <a:pt x="199" y="124"/>
                    </a:cubicBezTo>
                    <a:cubicBezTo>
                      <a:pt x="199" y="111"/>
                      <a:pt x="199" y="111"/>
                      <a:pt x="199" y="111"/>
                    </a:cubicBezTo>
                    <a:cubicBezTo>
                      <a:pt x="198" y="98"/>
                      <a:pt x="198" y="98"/>
                      <a:pt x="198" y="98"/>
                    </a:cubicBezTo>
                    <a:cubicBezTo>
                      <a:pt x="199" y="98"/>
                      <a:pt x="199" y="98"/>
                      <a:pt x="199" y="98"/>
                    </a:cubicBezTo>
                    <a:cubicBezTo>
                      <a:pt x="189" y="95"/>
                      <a:pt x="189" y="95"/>
                      <a:pt x="189" y="95"/>
                    </a:cubicBezTo>
                    <a:cubicBezTo>
                      <a:pt x="186" y="94"/>
                      <a:pt x="183" y="93"/>
                      <a:pt x="179" y="92"/>
                    </a:cubicBezTo>
                    <a:cubicBezTo>
                      <a:pt x="176" y="92"/>
                      <a:pt x="173" y="91"/>
                      <a:pt x="169" y="90"/>
                    </a:cubicBezTo>
                    <a:cubicBezTo>
                      <a:pt x="166" y="90"/>
                      <a:pt x="162" y="89"/>
                      <a:pt x="159" y="89"/>
                    </a:cubicBezTo>
                    <a:cubicBezTo>
                      <a:pt x="152" y="88"/>
                      <a:pt x="145" y="87"/>
                      <a:pt x="139" y="86"/>
                    </a:cubicBezTo>
                    <a:cubicBezTo>
                      <a:pt x="132" y="86"/>
                      <a:pt x="125" y="85"/>
                      <a:pt x="118" y="84"/>
                    </a:cubicBezTo>
                    <a:cubicBezTo>
                      <a:pt x="119" y="83"/>
                      <a:pt x="119" y="83"/>
                      <a:pt x="119" y="83"/>
                    </a:cubicBezTo>
                    <a:cubicBezTo>
                      <a:pt x="119" y="86"/>
                      <a:pt x="119" y="89"/>
                      <a:pt x="119" y="92"/>
                    </a:cubicBezTo>
                    <a:cubicBezTo>
                      <a:pt x="120" y="95"/>
                      <a:pt x="120" y="98"/>
                      <a:pt x="120" y="101"/>
                    </a:cubicBezTo>
                    <a:cubicBezTo>
                      <a:pt x="120" y="103"/>
                      <a:pt x="120" y="104"/>
                      <a:pt x="120" y="106"/>
                    </a:cubicBezTo>
                    <a:cubicBezTo>
                      <a:pt x="119" y="107"/>
                      <a:pt x="119" y="109"/>
                      <a:pt x="119" y="110"/>
                    </a:cubicBezTo>
                    <a:cubicBezTo>
                      <a:pt x="118" y="112"/>
                      <a:pt x="118" y="113"/>
                      <a:pt x="118" y="115"/>
                    </a:cubicBezTo>
                    <a:cubicBezTo>
                      <a:pt x="115" y="119"/>
                      <a:pt x="115" y="119"/>
                      <a:pt x="115" y="119"/>
                    </a:cubicBezTo>
                    <a:cubicBezTo>
                      <a:pt x="115" y="119"/>
                      <a:pt x="115" y="119"/>
                      <a:pt x="115" y="119"/>
                    </a:cubicBezTo>
                    <a:cubicBezTo>
                      <a:pt x="115" y="119"/>
                      <a:pt x="115" y="119"/>
                      <a:pt x="115" y="119"/>
                    </a:cubicBezTo>
                    <a:cubicBezTo>
                      <a:pt x="93" y="117"/>
                      <a:pt x="93" y="117"/>
                      <a:pt x="93" y="117"/>
                    </a:cubicBezTo>
                    <a:cubicBezTo>
                      <a:pt x="71" y="114"/>
                      <a:pt x="71" y="114"/>
                      <a:pt x="71" y="114"/>
                    </a:cubicBezTo>
                    <a:cubicBezTo>
                      <a:pt x="49" y="113"/>
                      <a:pt x="49" y="113"/>
                      <a:pt x="49" y="113"/>
                    </a:cubicBezTo>
                    <a:cubicBezTo>
                      <a:pt x="27" y="112"/>
                      <a:pt x="27" y="112"/>
                      <a:pt x="27" y="112"/>
                    </a:cubicBezTo>
                    <a:cubicBezTo>
                      <a:pt x="27" y="112"/>
                      <a:pt x="27" y="112"/>
                      <a:pt x="27" y="112"/>
                    </a:cubicBezTo>
                    <a:cubicBezTo>
                      <a:pt x="27" y="111"/>
                      <a:pt x="27" y="111"/>
                      <a:pt x="27" y="111"/>
                    </a:cubicBezTo>
                    <a:cubicBezTo>
                      <a:pt x="27" y="98"/>
                      <a:pt x="27" y="98"/>
                      <a:pt x="27" y="98"/>
                    </a:cubicBezTo>
                    <a:cubicBezTo>
                      <a:pt x="27" y="93"/>
                      <a:pt x="27" y="89"/>
                      <a:pt x="27" y="84"/>
                    </a:cubicBezTo>
                    <a:cubicBezTo>
                      <a:pt x="27" y="82"/>
                      <a:pt x="27" y="79"/>
                      <a:pt x="27" y="77"/>
                    </a:cubicBezTo>
                    <a:cubicBezTo>
                      <a:pt x="27" y="70"/>
                      <a:pt x="27" y="70"/>
                      <a:pt x="27" y="70"/>
                    </a:cubicBezTo>
                    <a:cubicBezTo>
                      <a:pt x="26" y="66"/>
                      <a:pt x="25" y="61"/>
                      <a:pt x="25" y="57"/>
                    </a:cubicBezTo>
                    <a:cubicBezTo>
                      <a:pt x="24" y="52"/>
                      <a:pt x="24" y="48"/>
                      <a:pt x="23" y="43"/>
                    </a:cubicBezTo>
                    <a:cubicBezTo>
                      <a:pt x="20" y="30"/>
                      <a:pt x="20" y="30"/>
                      <a:pt x="20" y="30"/>
                    </a:cubicBezTo>
                    <a:cubicBezTo>
                      <a:pt x="17" y="16"/>
                      <a:pt x="17" y="16"/>
                      <a:pt x="17" y="16"/>
                    </a:cubicBezTo>
                    <a:cubicBezTo>
                      <a:pt x="13" y="3"/>
                      <a:pt x="13" y="3"/>
                      <a:pt x="13" y="3"/>
                    </a:cubicBezTo>
                    <a:cubicBezTo>
                      <a:pt x="13" y="2"/>
                      <a:pt x="13" y="2"/>
                      <a:pt x="13" y="2"/>
                    </a:cubicBezTo>
                    <a:cubicBezTo>
                      <a:pt x="14" y="2"/>
                      <a:pt x="14" y="2"/>
                      <a:pt x="14" y="2"/>
                    </a:cubicBezTo>
                    <a:cubicBezTo>
                      <a:pt x="25" y="2"/>
                      <a:pt x="25" y="2"/>
                      <a:pt x="25" y="2"/>
                    </a:cubicBezTo>
                    <a:cubicBezTo>
                      <a:pt x="37" y="1"/>
                      <a:pt x="37" y="1"/>
                      <a:pt x="37" y="1"/>
                    </a:cubicBezTo>
                    <a:cubicBezTo>
                      <a:pt x="44" y="1"/>
                      <a:pt x="52" y="0"/>
                      <a:pt x="59" y="0"/>
                    </a:cubicBezTo>
                    <a:cubicBezTo>
                      <a:pt x="71" y="0"/>
                      <a:pt x="71" y="0"/>
                      <a:pt x="71" y="0"/>
                    </a:cubicBezTo>
                    <a:cubicBezTo>
                      <a:pt x="75" y="0"/>
                      <a:pt x="79" y="1"/>
                      <a:pt x="82" y="1"/>
                    </a:cubicBezTo>
                    <a:cubicBezTo>
                      <a:pt x="86" y="2"/>
                      <a:pt x="90" y="2"/>
                      <a:pt x="94" y="3"/>
                    </a:cubicBezTo>
                    <a:cubicBezTo>
                      <a:pt x="105" y="6"/>
                      <a:pt x="105" y="6"/>
                      <a:pt x="105" y="6"/>
                    </a:cubicBezTo>
                    <a:cubicBezTo>
                      <a:pt x="105" y="6"/>
                      <a:pt x="105" y="6"/>
                      <a:pt x="105" y="6"/>
                    </a:cubicBezTo>
                    <a:cubicBezTo>
                      <a:pt x="105" y="6"/>
                      <a:pt x="106" y="6"/>
                      <a:pt x="106" y="6"/>
                    </a:cubicBezTo>
                    <a:cubicBezTo>
                      <a:pt x="106" y="7"/>
                      <a:pt x="107" y="7"/>
                      <a:pt x="107" y="7"/>
                    </a:cubicBezTo>
                    <a:cubicBezTo>
                      <a:pt x="107" y="8"/>
                      <a:pt x="108" y="9"/>
                      <a:pt x="108" y="10"/>
                    </a:cubicBezTo>
                    <a:cubicBezTo>
                      <a:pt x="108" y="11"/>
                      <a:pt x="108" y="13"/>
                      <a:pt x="108" y="14"/>
                    </a:cubicBezTo>
                    <a:cubicBezTo>
                      <a:pt x="109" y="18"/>
                      <a:pt x="109" y="21"/>
                      <a:pt x="109" y="24"/>
                    </a:cubicBezTo>
                    <a:cubicBezTo>
                      <a:pt x="108" y="23"/>
                      <a:pt x="108" y="23"/>
                      <a:pt x="108" y="23"/>
                    </a:cubicBezTo>
                    <a:cubicBezTo>
                      <a:pt x="110" y="23"/>
                      <a:pt x="110" y="23"/>
                      <a:pt x="110" y="23"/>
                    </a:cubicBezTo>
                    <a:cubicBezTo>
                      <a:pt x="111" y="22"/>
                      <a:pt x="111" y="22"/>
                      <a:pt x="111" y="22"/>
                    </a:cubicBezTo>
                    <a:cubicBezTo>
                      <a:pt x="112" y="21"/>
                      <a:pt x="113" y="20"/>
                      <a:pt x="114" y="19"/>
                    </a:cubicBezTo>
                    <a:cubicBezTo>
                      <a:pt x="116" y="17"/>
                      <a:pt x="118" y="15"/>
                      <a:pt x="120" y="13"/>
                    </a:cubicBezTo>
                    <a:cubicBezTo>
                      <a:pt x="121" y="11"/>
                      <a:pt x="123" y="9"/>
                      <a:pt x="125" y="7"/>
                    </a:cubicBezTo>
                    <a:cubicBezTo>
                      <a:pt x="126" y="6"/>
                      <a:pt x="127" y="5"/>
                      <a:pt x="128" y="4"/>
                    </a:cubicBezTo>
                    <a:cubicBezTo>
                      <a:pt x="130" y="3"/>
                      <a:pt x="130" y="3"/>
                      <a:pt x="130" y="3"/>
                    </a:cubicBezTo>
                    <a:cubicBezTo>
                      <a:pt x="132" y="2"/>
                      <a:pt x="132" y="2"/>
                      <a:pt x="132" y="2"/>
                    </a:cubicBezTo>
                    <a:cubicBezTo>
                      <a:pt x="132" y="2"/>
                      <a:pt x="132" y="2"/>
                      <a:pt x="132" y="2"/>
                    </a:cubicBezTo>
                    <a:cubicBezTo>
                      <a:pt x="132" y="2"/>
                      <a:pt x="132" y="2"/>
                      <a:pt x="132" y="2"/>
                    </a:cubicBezTo>
                    <a:cubicBezTo>
                      <a:pt x="142" y="1"/>
                      <a:pt x="142" y="1"/>
                      <a:pt x="142" y="1"/>
                    </a:cubicBezTo>
                    <a:cubicBezTo>
                      <a:pt x="146" y="0"/>
                      <a:pt x="149" y="0"/>
                      <a:pt x="153" y="0"/>
                    </a:cubicBezTo>
                    <a:cubicBezTo>
                      <a:pt x="163" y="0"/>
                      <a:pt x="163" y="0"/>
                      <a:pt x="163" y="0"/>
                    </a:cubicBezTo>
                    <a:cubicBezTo>
                      <a:pt x="174" y="2"/>
                      <a:pt x="174" y="2"/>
                      <a:pt x="174" y="2"/>
                    </a:cubicBezTo>
                    <a:cubicBezTo>
                      <a:pt x="195" y="4"/>
                      <a:pt x="195" y="4"/>
                      <a:pt x="195" y="4"/>
                    </a:cubicBezTo>
                    <a:cubicBezTo>
                      <a:pt x="205" y="5"/>
                      <a:pt x="205" y="5"/>
                      <a:pt x="205" y="5"/>
                    </a:cubicBezTo>
                    <a:cubicBezTo>
                      <a:pt x="216" y="6"/>
                      <a:pt x="216" y="6"/>
                      <a:pt x="216" y="6"/>
                    </a:cubicBezTo>
                    <a:cubicBezTo>
                      <a:pt x="216" y="6"/>
                      <a:pt x="216" y="6"/>
                      <a:pt x="216" y="6"/>
                    </a:cubicBezTo>
                    <a:cubicBezTo>
                      <a:pt x="216" y="6"/>
                      <a:pt x="216" y="6"/>
                      <a:pt x="216" y="6"/>
                    </a:cubicBezTo>
                    <a:cubicBezTo>
                      <a:pt x="270" y="59"/>
                      <a:pt x="270" y="59"/>
                      <a:pt x="270" y="59"/>
                    </a:cubicBezTo>
                    <a:cubicBezTo>
                      <a:pt x="270" y="59"/>
                      <a:pt x="270" y="59"/>
                      <a:pt x="270" y="59"/>
                    </a:cubicBezTo>
                    <a:cubicBezTo>
                      <a:pt x="270" y="59"/>
                      <a:pt x="270" y="59"/>
                      <a:pt x="270" y="59"/>
                    </a:cubicBezTo>
                    <a:cubicBezTo>
                      <a:pt x="273" y="79"/>
                      <a:pt x="273" y="79"/>
                      <a:pt x="273" y="79"/>
                    </a:cubicBezTo>
                    <a:cubicBezTo>
                      <a:pt x="274" y="98"/>
                      <a:pt x="274" y="98"/>
                      <a:pt x="274" y="98"/>
                    </a:cubicBezTo>
                    <a:cubicBezTo>
                      <a:pt x="276" y="118"/>
                      <a:pt x="276" y="118"/>
                      <a:pt x="276" y="118"/>
                    </a:cubicBezTo>
                    <a:cubicBezTo>
                      <a:pt x="276" y="138"/>
                      <a:pt x="276" y="138"/>
                      <a:pt x="276" y="138"/>
                    </a:cubicBezTo>
                    <a:cubicBezTo>
                      <a:pt x="275" y="148"/>
                      <a:pt x="275" y="148"/>
                      <a:pt x="275" y="148"/>
                    </a:cubicBezTo>
                    <a:cubicBezTo>
                      <a:pt x="275" y="151"/>
                      <a:pt x="275" y="155"/>
                      <a:pt x="275" y="158"/>
                    </a:cubicBezTo>
                    <a:cubicBezTo>
                      <a:pt x="274" y="168"/>
                      <a:pt x="274" y="168"/>
                      <a:pt x="274" y="168"/>
                    </a:cubicBezTo>
                    <a:cubicBezTo>
                      <a:pt x="273" y="171"/>
                      <a:pt x="273" y="175"/>
                      <a:pt x="272" y="178"/>
                    </a:cubicBezTo>
                    <a:cubicBezTo>
                      <a:pt x="271" y="188"/>
                      <a:pt x="271" y="188"/>
                      <a:pt x="271" y="188"/>
                    </a:cubicBezTo>
                    <a:cubicBezTo>
                      <a:pt x="270" y="191"/>
                      <a:pt x="269" y="194"/>
                      <a:pt x="269" y="197"/>
                    </a:cubicBezTo>
                    <a:cubicBezTo>
                      <a:pt x="263" y="217"/>
                      <a:pt x="263" y="217"/>
                      <a:pt x="263" y="217"/>
                    </a:cubicBezTo>
                    <a:cubicBezTo>
                      <a:pt x="263" y="217"/>
                      <a:pt x="263" y="217"/>
                      <a:pt x="263" y="217"/>
                    </a:cubicBezTo>
                    <a:cubicBezTo>
                      <a:pt x="263" y="218"/>
                      <a:pt x="263" y="219"/>
                      <a:pt x="262" y="220"/>
                    </a:cubicBezTo>
                    <a:cubicBezTo>
                      <a:pt x="262" y="221"/>
                      <a:pt x="262" y="222"/>
                      <a:pt x="261" y="223"/>
                    </a:cubicBezTo>
                    <a:cubicBezTo>
                      <a:pt x="260" y="225"/>
                      <a:pt x="259" y="226"/>
                      <a:pt x="257" y="228"/>
                    </a:cubicBezTo>
                    <a:cubicBezTo>
                      <a:pt x="256" y="230"/>
                      <a:pt x="255" y="231"/>
                      <a:pt x="253" y="233"/>
                    </a:cubicBezTo>
                    <a:cubicBezTo>
                      <a:pt x="252" y="235"/>
                      <a:pt x="250" y="236"/>
                      <a:pt x="249" y="238"/>
                    </a:cubicBezTo>
                    <a:cubicBezTo>
                      <a:pt x="242" y="243"/>
                      <a:pt x="236" y="249"/>
                      <a:pt x="230" y="255"/>
                    </a:cubicBezTo>
                    <a:cubicBezTo>
                      <a:pt x="230" y="255"/>
                      <a:pt x="230" y="255"/>
                      <a:pt x="230" y="255"/>
                    </a:cubicBezTo>
                    <a:cubicBezTo>
                      <a:pt x="231" y="258"/>
                      <a:pt x="233" y="262"/>
                      <a:pt x="234" y="265"/>
                    </a:cubicBezTo>
                    <a:cubicBezTo>
                      <a:pt x="236" y="269"/>
                      <a:pt x="237" y="272"/>
                      <a:pt x="239" y="276"/>
                    </a:cubicBezTo>
                    <a:cubicBezTo>
                      <a:pt x="240" y="278"/>
                      <a:pt x="240" y="278"/>
                      <a:pt x="240" y="278"/>
                    </a:cubicBezTo>
                    <a:cubicBezTo>
                      <a:pt x="241" y="279"/>
                      <a:pt x="241" y="280"/>
                      <a:pt x="242" y="281"/>
                    </a:cubicBezTo>
                    <a:cubicBezTo>
                      <a:pt x="244" y="283"/>
                      <a:pt x="244" y="283"/>
                      <a:pt x="244" y="283"/>
                    </a:cubicBezTo>
                    <a:cubicBezTo>
                      <a:pt x="244" y="284"/>
                      <a:pt x="245" y="285"/>
                      <a:pt x="245" y="286"/>
                    </a:cubicBezTo>
                    <a:cubicBezTo>
                      <a:pt x="247" y="288"/>
                      <a:pt x="247" y="288"/>
                      <a:pt x="247" y="288"/>
                    </a:cubicBezTo>
                    <a:cubicBezTo>
                      <a:pt x="248" y="288"/>
                      <a:pt x="248" y="289"/>
                      <a:pt x="249" y="290"/>
                    </a:cubicBezTo>
                    <a:cubicBezTo>
                      <a:pt x="253" y="293"/>
                      <a:pt x="253" y="293"/>
                      <a:pt x="253" y="293"/>
                    </a:cubicBezTo>
                    <a:cubicBezTo>
                      <a:pt x="253" y="294"/>
                      <a:pt x="253" y="294"/>
                      <a:pt x="253" y="294"/>
                    </a:cubicBezTo>
                    <a:cubicBezTo>
                      <a:pt x="253" y="294"/>
                      <a:pt x="253" y="294"/>
                      <a:pt x="253" y="294"/>
                    </a:cubicBezTo>
                    <a:cubicBezTo>
                      <a:pt x="251" y="310"/>
                      <a:pt x="251" y="310"/>
                      <a:pt x="251" y="310"/>
                    </a:cubicBezTo>
                    <a:cubicBezTo>
                      <a:pt x="249" y="326"/>
                      <a:pt x="249" y="326"/>
                      <a:pt x="249" y="326"/>
                    </a:cubicBezTo>
                    <a:cubicBezTo>
                      <a:pt x="248" y="342"/>
                      <a:pt x="248" y="342"/>
                      <a:pt x="248" y="342"/>
                    </a:cubicBezTo>
                    <a:cubicBezTo>
                      <a:pt x="247" y="358"/>
                      <a:pt x="247" y="358"/>
                      <a:pt x="247" y="358"/>
                    </a:cubicBezTo>
                    <a:cubicBezTo>
                      <a:pt x="247" y="375"/>
                      <a:pt x="247" y="375"/>
                      <a:pt x="247" y="375"/>
                    </a:cubicBezTo>
                    <a:cubicBezTo>
                      <a:pt x="248" y="391"/>
                      <a:pt x="248" y="391"/>
                      <a:pt x="248" y="391"/>
                    </a:cubicBezTo>
                    <a:cubicBezTo>
                      <a:pt x="250" y="407"/>
                      <a:pt x="250" y="407"/>
                      <a:pt x="250" y="407"/>
                    </a:cubicBezTo>
                    <a:lnTo>
                      <a:pt x="253" y="423"/>
                    </a:lnTo>
                    <a:close/>
                    <a:moveTo>
                      <a:pt x="253" y="423"/>
                    </a:moveTo>
                    <a:cubicBezTo>
                      <a:pt x="250" y="407"/>
                      <a:pt x="250" y="407"/>
                      <a:pt x="250" y="407"/>
                    </a:cubicBezTo>
                    <a:cubicBezTo>
                      <a:pt x="248" y="391"/>
                      <a:pt x="248" y="391"/>
                      <a:pt x="248" y="391"/>
                    </a:cubicBezTo>
                    <a:cubicBezTo>
                      <a:pt x="247" y="375"/>
                      <a:pt x="247" y="375"/>
                      <a:pt x="247" y="375"/>
                    </a:cubicBezTo>
                    <a:cubicBezTo>
                      <a:pt x="247" y="358"/>
                      <a:pt x="247" y="358"/>
                      <a:pt x="247" y="358"/>
                    </a:cubicBezTo>
                    <a:cubicBezTo>
                      <a:pt x="247" y="342"/>
                      <a:pt x="247" y="342"/>
                      <a:pt x="247" y="342"/>
                    </a:cubicBezTo>
                    <a:cubicBezTo>
                      <a:pt x="249" y="326"/>
                      <a:pt x="249" y="326"/>
                      <a:pt x="249" y="326"/>
                    </a:cubicBezTo>
                    <a:cubicBezTo>
                      <a:pt x="251" y="310"/>
                      <a:pt x="251" y="310"/>
                      <a:pt x="251" y="310"/>
                    </a:cubicBezTo>
                    <a:cubicBezTo>
                      <a:pt x="253" y="294"/>
                      <a:pt x="253" y="294"/>
                      <a:pt x="253" y="294"/>
                    </a:cubicBezTo>
                    <a:cubicBezTo>
                      <a:pt x="253" y="294"/>
                      <a:pt x="253" y="294"/>
                      <a:pt x="253" y="294"/>
                    </a:cubicBezTo>
                    <a:cubicBezTo>
                      <a:pt x="249" y="290"/>
                      <a:pt x="249" y="290"/>
                      <a:pt x="249" y="290"/>
                    </a:cubicBezTo>
                    <a:cubicBezTo>
                      <a:pt x="248" y="289"/>
                      <a:pt x="248" y="289"/>
                      <a:pt x="247" y="288"/>
                    </a:cubicBezTo>
                    <a:cubicBezTo>
                      <a:pt x="245" y="286"/>
                      <a:pt x="245" y="286"/>
                      <a:pt x="245" y="286"/>
                    </a:cubicBezTo>
                    <a:cubicBezTo>
                      <a:pt x="244" y="285"/>
                      <a:pt x="244" y="284"/>
                      <a:pt x="243" y="283"/>
                    </a:cubicBezTo>
                    <a:cubicBezTo>
                      <a:pt x="242" y="281"/>
                      <a:pt x="242" y="281"/>
                      <a:pt x="242" y="281"/>
                    </a:cubicBezTo>
                    <a:cubicBezTo>
                      <a:pt x="241" y="280"/>
                      <a:pt x="241" y="279"/>
                      <a:pt x="240" y="279"/>
                    </a:cubicBezTo>
                    <a:cubicBezTo>
                      <a:pt x="239" y="276"/>
                      <a:pt x="239" y="276"/>
                      <a:pt x="239" y="276"/>
                    </a:cubicBezTo>
                    <a:cubicBezTo>
                      <a:pt x="237" y="273"/>
                      <a:pt x="236" y="269"/>
                      <a:pt x="234" y="266"/>
                    </a:cubicBezTo>
                    <a:cubicBezTo>
                      <a:pt x="233" y="262"/>
                      <a:pt x="231" y="259"/>
                      <a:pt x="229" y="255"/>
                    </a:cubicBezTo>
                    <a:cubicBezTo>
                      <a:pt x="229" y="255"/>
                      <a:pt x="229" y="255"/>
                      <a:pt x="229" y="255"/>
                    </a:cubicBezTo>
                    <a:cubicBezTo>
                      <a:pt x="229" y="255"/>
                      <a:pt x="229" y="255"/>
                      <a:pt x="229" y="255"/>
                    </a:cubicBezTo>
                    <a:cubicBezTo>
                      <a:pt x="235" y="249"/>
                      <a:pt x="242" y="243"/>
                      <a:pt x="248" y="237"/>
                    </a:cubicBezTo>
                    <a:cubicBezTo>
                      <a:pt x="250" y="236"/>
                      <a:pt x="251" y="234"/>
                      <a:pt x="253" y="233"/>
                    </a:cubicBezTo>
                    <a:cubicBezTo>
                      <a:pt x="254" y="231"/>
                      <a:pt x="256" y="230"/>
                      <a:pt x="257" y="228"/>
                    </a:cubicBezTo>
                    <a:cubicBezTo>
                      <a:pt x="258" y="226"/>
                      <a:pt x="260" y="224"/>
                      <a:pt x="261" y="223"/>
                    </a:cubicBezTo>
                    <a:cubicBezTo>
                      <a:pt x="261" y="222"/>
                      <a:pt x="262" y="221"/>
                      <a:pt x="262" y="220"/>
                    </a:cubicBezTo>
                    <a:cubicBezTo>
                      <a:pt x="262" y="219"/>
                      <a:pt x="263" y="218"/>
                      <a:pt x="263" y="216"/>
                    </a:cubicBezTo>
                    <a:cubicBezTo>
                      <a:pt x="263" y="216"/>
                      <a:pt x="263" y="216"/>
                      <a:pt x="263" y="216"/>
                    </a:cubicBezTo>
                    <a:cubicBezTo>
                      <a:pt x="268" y="197"/>
                      <a:pt x="268" y="197"/>
                      <a:pt x="268" y="197"/>
                    </a:cubicBezTo>
                    <a:cubicBezTo>
                      <a:pt x="269" y="194"/>
                      <a:pt x="270" y="191"/>
                      <a:pt x="270" y="188"/>
                    </a:cubicBezTo>
                    <a:cubicBezTo>
                      <a:pt x="272" y="178"/>
                      <a:pt x="272" y="178"/>
                      <a:pt x="272" y="178"/>
                    </a:cubicBezTo>
                    <a:cubicBezTo>
                      <a:pt x="272" y="175"/>
                      <a:pt x="273" y="171"/>
                      <a:pt x="273" y="168"/>
                    </a:cubicBezTo>
                    <a:cubicBezTo>
                      <a:pt x="274" y="158"/>
                      <a:pt x="274" y="158"/>
                      <a:pt x="274" y="158"/>
                    </a:cubicBezTo>
                    <a:cubicBezTo>
                      <a:pt x="274" y="155"/>
                      <a:pt x="275" y="151"/>
                      <a:pt x="275" y="148"/>
                    </a:cubicBezTo>
                    <a:cubicBezTo>
                      <a:pt x="275" y="138"/>
                      <a:pt x="275" y="138"/>
                      <a:pt x="275" y="138"/>
                    </a:cubicBezTo>
                    <a:cubicBezTo>
                      <a:pt x="275" y="118"/>
                      <a:pt x="275" y="118"/>
                      <a:pt x="275" y="118"/>
                    </a:cubicBezTo>
                    <a:cubicBezTo>
                      <a:pt x="274" y="98"/>
                      <a:pt x="274" y="98"/>
                      <a:pt x="274" y="98"/>
                    </a:cubicBezTo>
                    <a:cubicBezTo>
                      <a:pt x="272" y="79"/>
                      <a:pt x="272" y="79"/>
                      <a:pt x="272" y="79"/>
                    </a:cubicBezTo>
                    <a:cubicBezTo>
                      <a:pt x="270" y="59"/>
                      <a:pt x="270" y="59"/>
                      <a:pt x="270" y="59"/>
                    </a:cubicBezTo>
                    <a:cubicBezTo>
                      <a:pt x="270" y="59"/>
                      <a:pt x="270" y="59"/>
                      <a:pt x="270" y="59"/>
                    </a:cubicBezTo>
                    <a:cubicBezTo>
                      <a:pt x="216" y="7"/>
                      <a:pt x="216" y="7"/>
                      <a:pt x="216" y="7"/>
                    </a:cubicBezTo>
                    <a:cubicBezTo>
                      <a:pt x="216" y="7"/>
                      <a:pt x="216" y="7"/>
                      <a:pt x="216" y="7"/>
                    </a:cubicBezTo>
                    <a:cubicBezTo>
                      <a:pt x="205" y="6"/>
                      <a:pt x="205" y="6"/>
                      <a:pt x="205" y="6"/>
                    </a:cubicBezTo>
                    <a:cubicBezTo>
                      <a:pt x="195" y="5"/>
                      <a:pt x="195" y="5"/>
                      <a:pt x="195" y="5"/>
                    </a:cubicBezTo>
                    <a:cubicBezTo>
                      <a:pt x="174" y="2"/>
                      <a:pt x="174" y="2"/>
                      <a:pt x="174" y="2"/>
                    </a:cubicBezTo>
                    <a:cubicBezTo>
                      <a:pt x="163" y="1"/>
                      <a:pt x="163" y="1"/>
                      <a:pt x="163" y="1"/>
                    </a:cubicBezTo>
                    <a:cubicBezTo>
                      <a:pt x="153" y="1"/>
                      <a:pt x="153" y="1"/>
                      <a:pt x="153" y="1"/>
                    </a:cubicBezTo>
                    <a:cubicBezTo>
                      <a:pt x="149" y="1"/>
                      <a:pt x="146" y="1"/>
                      <a:pt x="142" y="1"/>
                    </a:cubicBezTo>
                    <a:cubicBezTo>
                      <a:pt x="132" y="3"/>
                      <a:pt x="132" y="3"/>
                      <a:pt x="132" y="3"/>
                    </a:cubicBezTo>
                    <a:cubicBezTo>
                      <a:pt x="132" y="3"/>
                      <a:pt x="132" y="3"/>
                      <a:pt x="132" y="3"/>
                    </a:cubicBezTo>
                    <a:cubicBezTo>
                      <a:pt x="130" y="4"/>
                      <a:pt x="130" y="4"/>
                      <a:pt x="130" y="4"/>
                    </a:cubicBezTo>
                    <a:cubicBezTo>
                      <a:pt x="128" y="5"/>
                      <a:pt x="128" y="5"/>
                      <a:pt x="128" y="5"/>
                    </a:cubicBezTo>
                    <a:cubicBezTo>
                      <a:pt x="127" y="6"/>
                      <a:pt x="126" y="7"/>
                      <a:pt x="125" y="8"/>
                    </a:cubicBezTo>
                    <a:cubicBezTo>
                      <a:pt x="124" y="9"/>
                      <a:pt x="122" y="12"/>
                      <a:pt x="120" y="14"/>
                    </a:cubicBezTo>
                    <a:cubicBezTo>
                      <a:pt x="119" y="16"/>
                      <a:pt x="117" y="18"/>
                      <a:pt x="115" y="20"/>
                    </a:cubicBezTo>
                    <a:cubicBezTo>
                      <a:pt x="114" y="21"/>
                      <a:pt x="113" y="22"/>
                      <a:pt x="112" y="22"/>
                    </a:cubicBezTo>
                    <a:cubicBezTo>
                      <a:pt x="110" y="24"/>
                      <a:pt x="110" y="24"/>
                      <a:pt x="110" y="24"/>
                    </a:cubicBezTo>
                    <a:cubicBezTo>
                      <a:pt x="108" y="24"/>
                      <a:pt x="108" y="24"/>
                      <a:pt x="108" y="24"/>
                    </a:cubicBezTo>
                    <a:cubicBezTo>
                      <a:pt x="108" y="25"/>
                      <a:pt x="108" y="25"/>
                      <a:pt x="108" y="25"/>
                    </a:cubicBezTo>
                    <a:cubicBezTo>
                      <a:pt x="108" y="24"/>
                      <a:pt x="108" y="24"/>
                      <a:pt x="108" y="24"/>
                    </a:cubicBezTo>
                    <a:cubicBezTo>
                      <a:pt x="108" y="21"/>
                      <a:pt x="108" y="18"/>
                      <a:pt x="107" y="15"/>
                    </a:cubicBezTo>
                    <a:cubicBezTo>
                      <a:pt x="107" y="13"/>
                      <a:pt x="107" y="11"/>
                      <a:pt x="107" y="10"/>
                    </a:cubicBezTo>
                    <a:cubicBezTo>
                      <a:pt x="107" y="9"/>
                      <a:pt x="106" y="9"/>
                      <a:pt x="106" y="8"/>
                    </a:cubicBezTo>
                    <a:cubicBezTo>
                      <a:pt x="106" y="8"/>
                      <a:pt x="106" y="7"/>
                      <a:pt x="105" y="7"/>
                    </a:cubicBezTo>
                    <a:cubicBezTo>
                      <a:pt x="105" y="7"/>
                      <a:pt x="105" y="7"/>
                      <a:pt x="105" y="7"/>
                    </a:cubicBezTo>
                    <a:cubicBezTo>
                      <a:pt x="105" y="7"/>
                      <a:pt x="105" y="7"/>
                      <a:pt x="105" y="7"/>
                    </a:cubicBezTo>
                    <a:cubicBezTo>
                      <a:pt x="105" y="7"/>
                      <a:pt x="105" y="7"/>
                      <a:pt x="105" y="7"/>
                    </a:cubicBezTo>
                    <a:cubicBezTo>
                      <a:pt x="94" y="4"/>
                      <a:pt x="94" y="4"/>
                      <a:pt x="94" y="4"/>
                    </a:cubicBezTo>
                    <a:cubicBezTo>
                      <a:pt x="90" y="3"/>
                      <a:pt x="86" y="3"/>
                      <a:pt x="82" y="2"/>
                    </a:cubicBezTo>
                    <a:cubicBezTo>
                      <a:pt x="79" y="2"/>
                      <a:pt x="75" y="1"/>
                      <a:pt x="71" y="1"/>
                    </a:cubicBezTo>
                    <a:cubicBezTo>
                      <a:pt x="60" y="1"/>
                      <a:pt x="60" y="1"/>
                      <a:pt x="60" y="1"/>
                    </a:cubicBezTo>
                    <a:cubicBezTo>
                      <a:pt x="52" y="2"/>
                      <a:pt x="44" y="2"/>
                      <a:pt x="37" y="2"/>
                    </a:cubicBezTo>
                    <a:cubicBezTo>
                      <a:pt x="25" y="3"/>
                      <a:pt x="25" y="3"/>
                      <a:pt x="25" y="3"/>
                    </a:cubicBezTo>
                    <a:cubicBezTo>
                      <a:pt x="14" y="3"/>
                      <a:pt x="14" y="3"/>
                      <a:pt x="14" y="3"/>
                    </a:cubicBezTo>
                    <a:cubicBezTo>
                      <a:pt x="14" y="3"/>
                      <a:pt x="14" y="3"/>
                      <a:pt x="14" y="3"/>
                    </a:cubicBezTo>
                    <a:cubicBezTo>
                      <a:pt x="18" y="16"/>
                      <a:pt x="18" y="16"/>
                      <a:pt x="18" y="16"/>
                    </a:cubicBezTo>
                    <a:cubicBezTo>
                      <a:pt x="21" y="29"/>
                      <a:pt x="21" y="29"/>
                      <a:pt x="21" y="29"/>
                    </a:cubicBezTo>
                    <a:cubicBezTo>
                      <a:pt x="24" y="43"/>
                      <a:pt x="24" y="43"/>
                      <a:pt x="24" y="43"/>
                    </a:cubicBezTo>
                    <a:cubicBezTo>
                      <a:pt x="25" y="47"/>
                      <a:pt x="26" y="52"/>
                      <a:pt x="26" y="56"/>
                    </a:cubicBezTo>
                    <a:cubicBezTo>
                      <a:pt x="27" y="61"/>
                      <a:pt x="27" y="66"/>
                      <a:pt x="28" y="70"/>
                    </a:cubicBezTo>
                    <a:cubicBezTo>
                      <a:pt x="28" y="77"/>
                      <a:pt x="28" y="77"/>
                      <a:pt x="28" y="77"/>
                    </a:cubicBezTo>
                    <a:cubicBezTo>
                      <a:pt x="28" y="79"/>
                      <a:pt x="29" y="82"/>
                      <a:pt x="29" y="84"/>
                    </a:cubicBezTo>
                    <a:cubicBezTo>
                      <a:pt x="29" y="89"/>
                      <a:pt x="29" y="93"/>
                      <a:pt x="29" y="98"/>
                    </a:cubicBezTo>
                    <a:cubicBezTo>
                      <a:pt x="28" y="112"/>
                      <a:pt x="28" y="112"/>
                      <a:pt x="28" y="112"/>
                    </a:cubicBezTo>
                    <a:cubicBezTo>
                      <a:pt x="27" y="111"/>
                      <a:pt x="27" y="111"/>
                      <a:pt x="27" y="111"/>
                    </a:cubicBezTo>
                    <a:cubicBezTo>
                      <a:pt x="49" y="111"/>
                      <a:pt x="49" y="111"/>
                      <a:pt x="49" y="111"/>
                    </a:cubicBezTo>
                    <a:cubicBezTo>
                      <a:pt x="71" y="113"/>
                      <a:pt x="71" y="113"/>
                      <a:pt x="71" y="113"/>
                    </a:cubicBezTo>
                    <a:cubicBezTo>
                      <a:pt x="93" y="115"/>
                      <a:pt x="93" y="115"/>
                      <a:pt x="93" y="115"/>
                    </a:cubicBezTo>
                    <a:cubicBezTo>
                      <a:pt x="115" y="118"/>
                      <a:pt x="115" y="118"/>
                      <a:pt x="115" y="118"/>
                    </a:cubicBezTo>
                    <a:cubicBezTo>
                      <a:pt x="114" y="118"/>
                      <a:pt x="114" y="118"/>
                      <a:pt x="114" y="118"/>
                    </a:cubicBezTo>
                    <a:cubicBezTo>
                      <a:pt x="116" y="114"/>
                      <a:pt x="116" y="114"/>
                      <a:pt x="116" y="114"/>
                    </a:cubicBezTo>
                    <a:cubicBezTo>
                      <a:pt x="117" y="113"/>
                      <a:pt x="117" y="111"/>
                      <a:pt x="117" y="110"/>
                    </a:cubicBezTo>
                    <a:cubicBezTo>
                      <a:pt x="118" y="109"/>
                      <a:pt x="118" y="107"/>
                      <a:pt x="118" y="106"/>
                    </a:cubicBezTo>
                    <a:cubicBezTo>
                      <a:pt x="118" y="104"/>
                      <a:pt x="118" y="103"/>
                      <a:pt x="118" y="101"/>
                    </a:cubicBezTo>
                    <a:cubicBezTo>
                      <a:pt x="118" y="98"/>
                      <a:pt x="118" y="95"/>
                      <a:pt x="118" y="92"/>
                    </a:cubicBezTo>
                    <a:cubicBezTo>
                      <a:pt x="118" y="89"/>
                      <a:pt x="118" y="86"/>
                      <a:pt x="117" y="83"/>
                    </a:cubicBezTo>
                    <a:cubicBezTo>
                      <a:pt x="117" y="83"/>
                      <a:pt x="117" y="83"/>
                      <a:pt x="117" y="83"/>
                    </a:cubicBezTo>
                    <a:cubicBezTo>
                      <a:pt x="118" y="83"/>
                      <a:pt x="118" y="83"/>
                      <a:pt x="118" y="83"/>
                    </a:cubicBezTo>
                    <a:cubicBezTo>
                      <a:pt x="125" y="83"/>
                      <a:pt x="132" y="84"/>
                      <a:pt x="139" y="85"/>
                    </a:cubicBezTo>
                    <a:cubicBezTo>
                      <a:pt x="146" y="85"/>
                      <a:pt x="152" y="86"/>
                      <a:pt x="159" y="87"/>
                    </a:cubicBezTo>
                    <a:cubicBezTo>
                      <a:pt x="163" y="88"/>
                      <a:pt x="166" y="88"/>
                      <a:pt x="169" y="89"/>
                    </a:cubicBezTo>
                    <a:cubicBezTo>
                      <a:pt x="173" y="89"/>
                      <a:pt x="176" y="90"/>
                      <a:pt x="180" y="91"/>
                    </a:cubicBezTo>
                    <a:cubicBezTo>
                      <a:pt x="183" y="91"/>
                      <a:pt x="186" y="92"/>
                      <a:pt x="190" y="93"/>
                    </a:cubicBezTo>
                    <a:cubicBezTo>
                      <a:pt x="199" y="97"/>
                      <a:pt x="199" y="97"/>
                      <a:pt x="199" y="97"/>
                    </a:cubicBezTo>
                    <a:cubicBezTo>
                      <a:pt x="200" y="97"/>
                      <a:pt x="200" y="97"/>
                      <a:pt x="200" y="97"/>
                    </a:cubicBezTo>
                    <a:cubicBezTo>
                      <a:pt x="200" y="97"/>
                      <a:pt x="200" y="97"/>
                      <a:pt x="200" y="97"/>
                    </a:cubicBezTo>
                    <a:cubicBezTo>
                      <a:pt x="201" y="111"/>
                      <a:pt x="201" y="111"/>
                      <a:pt x="201" y="111"/>
                    </a:cubicBezTo>
                    <a:cubicBezTo>
                      <a:pt x="201" y="124"/>
                      <a:pt x="201" y="124"/>
                      <a:pt x="201" y="124"/>
                    </a:cubicBezTo>
                    <a:cubicBezTo>
                      <a:pt x="200" y="137"/>
                      <a:pt x="200" y="137"/>
                      <a:pt x="200" y="137"/>
                    </a:cubicBezTo>
                    <a:cubicBezTo>
                      <a:pt x="199" y="150"/>
                      <a:pt x="199" y="150"/>
                      <a:pt x="199" y="150"/>
                    </a:cubicBezTo>
                    <a:cubicBezTo>
                      <a:pt x="197" y="164"/>
                      <a:pt x="197" y="164"/>
                      <a:pt x="197" y="164"/>
                    </a:cubicBezTo>
                    <a:cubicBezTo>
                      <a:pt x="195" y="177"/>
                      <a:pt x="195" y="177"/>
                      <a:pt x="195" y="177"/>
                    </a:cubicBezTo>
                    <a:cubicBezTo>
                      <a:pt x="193" y="185"/>
                      <a:pt x="191" y="194"/>
                      <a:pt x="190" y="203"/>
                    </a:cubicBezTo>
                    <a:cubicBezTo>
                      <a:pt x="190" y="203"/>
                      <a:pt x="190" y="203"/>
                      <a:pt x="190" y="203"/>
                    </a:cubicBezTo>
                    <a:cubicBezTo>
                      <a:pt x="189" y="203"/>
                      <a:pt x="189" y="203"/>
                      <a:pt x="189" y="203"/>
                    </a:cubicBezTo>
                    <a:cubicBezTo>
                      <a:pt x="145" y="192"/>
                      <a:pt x="145" y="192"/>
                      <a:pt x="145" y="192"/>
                    </a:cubicBezTo>
                    <a:cubicBezTo>
                      <a:pt x="101" y="179"/>
                      <a:pt x="101" y="179"/>
                      <a:pt x="101" y="179"/>
                    </a:cubicBezTo>
                    <a:cubicBezTo>
                      <a:pt x="102" y="178"/>
                      <a:pt x="102" y="178"/>
                      <a:pt x="102" y="178"/>
                    </a:cubicBezTo>
                    <a:cubicBezTo>
                      <a:pt x="101" y="182"/>
                      <a:pt x="100" y="185"/>
                      <a:pt x="100" y="189"/>
                    </a:cubicBezTo>
                    <a:cubicBezTo>
                      <a:pt x="98" y="199"/>
                      <a:pt x="98" y="199"/>
                      <a:pt x="98" y="199"/>
                    </a:cubicBezTo>
                    <a:cubicBezTo>
                      <a:pt x="97" y="205"/>
                      <a:pt x="97" y="205"/>
                      <a:pt x="97" y="205"/>
                    </a:cubicBezTo>
                    <a:cubicBezTo>
                      <a:pt x="96" y="210"/>
                      <a:pt x="96" y="210"/>
                      <a:pt x="96" y="210"/>
                    </a:cubicBezTo>
                    <a:cubicBezTo>
                      <a:pt x="95" y="213"/>
                      <a:pt x="95" y="213"/>
                      <a:pt x="95" y="213"/>
                    </a:cubicBezTo>
                    <a:cubicBezTo>
                      <a:pt x="95" y="214"/>
                      <a:pt x="95" y="214"/>
                      <a:pt x="95" y="215"/>
                    </a:cubicBezTo>
                    <a:cubicBezTo>
                      <a:pt x="93" y="220"/>
                      <a:pt x="93" y="220"/>
                      <a:pt x="93" y="220"/>
                    </a:cubicBezTo>
                    <a:cubicBezTo>
                      <a:pt x="91" y="226"/>
                      <a:pt x="91" y="226"/>
                      <a:pt x="91" y="226"/>
                    </a:cubicBezTo>
                    <a:cubicBezTo>
                      <a:pt x="89" y="231"/>
                      <a:pt x="89" y="231"/>
                      <a:pt x="89" y="231"/>
                    </a:cubicBezTo>
                    <a:cubicBezTo>
                      <a:pt x="88" y="234"/>
                      <a:pt x="87" y="238"/>
                      <a:pt x="86" y="241"/>
                    </a:cubicBezTo>
                    <a:cubicBezTo>
                      <a:pt x="86" y="245"/>
                      <a:pt x="85" y="248"/>
                      <a:pt x="84" y="252"/>
                    </a:cubicBezTo>
                    <a:cubicBezTo>
                      <a:pt x="82" y="262"/>
                      <a:pt x="82" y="262"/>
                      <a:pt x="82" y="262"/>
                    </a:cubicBezTo>
                    <a:cubicBezTo>
                      <a:pt x="81" y="261"/>
                      <a:pt x="81" y="261"/>
                      <a:pt x="81" y="261"/>
                    </a:cubicBezTo>
                    <a:cubicBezTo>
                      <a:pt x="125" y="273"/>
                      <a:pt x="125" y="273"/>
                      <a:pt x="125" y="273"/>
                    </a:cubicBezTo>
                    <a:cubicBezTo>
                      <a:pt x="169" y="286"/>
                      <a:pt x="169" y="286"/>
                      <a:pt x="169" y="286"/>
                    </a:cubicBezTo>
                    <a:cubicBezTo>
                      <a:pt x="170" y="286"/>
                      <a:pt x="170" y="286"/>
                      <a:pt x="170" y="286"/>
                    </a:cubicBezTo>
                    <a:cubicBezTo>
                      <a:pt x="169" y="287"/>
                      <a:pt x="169" y="287"/>
                      <a:pt x="169" y="287"/>
                    </a:cubicBezTo>
                    <a:cubicBezTo>
                      <a:pt x="166" y="299"/>
                      <a:pt x="166" y="299"/>
                      <a:pt x="166" y="299"/>
                    </a:cubicBezTo>
                    <a:cubicBezTo>
                      <a:pt x="164" y="311"/>
                      <a:pt x="164" y="311"/>
                      <a:pt x="164" y="311"/>
                    </a:cubicBezTo>
                    <a:cubicBezTo>
                      <a:pt x="162" y="323"/>
                      <a:pt x="162" y="323"/>
                      <a:pt x="162" y="323"/>
                    </a:cubicBezTo>
                    <a:cubicBezTo>
                      <a:pt x="161" y="335"/>
                      <a:pt x="161" y="335"/>
                      <a:pt x="161" y="335"/>
                    </a:cubicBezTo>
                    <a:cubicBezTo>
                      <a:pt x="160" y="348"/>
                      <a:pt x="160" y="348"/>
                      <a:pt x="160" y="348"/>
                    </a:cubicBezTo>
                    <a:cubicBezTo>
                      <a:pt x="159" y="360"/>
                      <a:pt x="159" y="360"/>
                      <a:pt x="159" y="360"/>
                    </a:cubicBezTo>
                    <a:cubicBezTo>
                      <a:pt x="159" y="368"/>
                      <a:pt x="159" y="376"/>
                      <a:pt x="159" y="385"/>
                    </a:cubicBezTo>
                    <a:cubicBezTo>
                      <a:pt x="159" y="385"/>
                      <a:pt x="159" y="385"/>
                      <a:pt x="159" y="385"/>
                    </a:cubicBezTo>
                    <a:cubicBezTo>
                      <a:pt x="159" y="385"/>
                      <a:pt x="159" y="385"/>
                      <a:pt x="159" y="385"/>
                    </a:cubicBezTo>
                    <a:cubicBezTo>
                      <a:pt x="138" y="380"/>
                      <a:pt x="138" y="380"/>
                      <a:pt x="138" y="380"/>
                    </a:cubicBezTo>
                    <a:cubicBezTo>
                      <a:pt x="117" y="377"/>
                      <a:pt x="117" y="377"/>
                      <a:pt x="117" y="377"/>
                    </a:cubicBezTo>
                    <a:cubicBezTo>
                      <a:pt x="96" y="374"/>
                      <a:pt x="96" y="374"/>
                      <a:pt x="96" y="374"/>
                    </a:cubicBezTo>
                    <a:cubicBezTo>
                      <a:pt x="74" y="371"/>
                      <a:pt x="74" y="371"/>
                      <a:pt x="74" y="371"/>
                    </a:cubicBezTo>
                    <a:cubicBezTo>
                      <a:pt x="74" y="371"/>
                      <a:pt x="74" y="371"/>
                      <a:pt x="74" y="371"/>
                    </a:cubicBezTo>
                    <a:cubicBezTo>
                      <a:pt x="74" y="371"/>
                      <a:pt x="74" y="371"/>
                      <a:pt x="74" y="371"/>
                    </a:cubicBezTo>
                    <a:cubicBezTo>
                      <a:pt x="74" y="367"/>
                      <a:pt x="74" y="364"/>
                      <a:pt x="74" y="361"/>
                    </a:cubicBezTo>
                    <a:cubicBezTo>
                      <a:pt x="73" y="358"/>
                      <a:pt x="73" y="354"/>
                      <a:pt x="73" y="351"/>
                    </a:cubicBezTo>
                    <a:cubicBezTo>
                      <a:pt x="73" y="349"/>
                      <a:pt x="73" y="349"/>
                      <a:pt x="73" y="349"/>
                    </a:cubicBezTo>
                    <a:cubicBezTo>
                      <a:pt x="73" y="348"/>
                      <a:pt x="73" y="347"/>
                      <a:pt x="73" y="346"/>
                    </a:cubicBezTo>
                    <a:cubicBezTo>
                      <a:pt x="74" y="344"/>
                      <a:pt x="74" y="344"/>
                      <a:pt x="74" y="344"/>
                    </a:cubicBezTo>
                    <a:cubicBezTo>
                      <a:pt x="74" y="343"/>
                      <a:pt x="74" y="342"/>
                      <a:pt x="74" y="341"/>
                    </a:cubicBezTo>
                    <a:cubicBezTo>
                      <a:pt x="75" y="339"/>
                      <a:pt x="75" y="339"/>
                      <a:pt x="75" y="339"/>
                    </a:cubicBezTo>
                    <a:cubicBezTo>
                      <a:pt x="75" y="338"/>
                      <a:pt x="75" y="337"/>
                      <a:pt x="76" y="336"/>
                    </a:cubicBezTo>
                    <a:cubicBezTo>
                      <a:pt x="77" y="332"/>
                      <a:pt x="77" y="332"/>
                      <a:pt x="77" y="332"/>
                    </a:cubicBezTo>
                    <a:cubicBezTo>
                      <a:pt x="78" y="332"/>
                      <a:pt x="78" y="332"/>
                      <a:pt x="78" y="332"/>
                    </a:cubicBezTo>
                    <a:cubicBezTo>
                      <a:pt x="59" y="329"/>
                      <a:pt x="59" y="329"/>
                      <a:pt x="59" y="329"/>
                    </a:cubicBezTo>
                    <a:cubicBezTo>
                      <a:pt x="57" y="328"/>
                      <a:pt x="55" y="328"/>
                      <a:pt x="54" y="328"/>
                    </a:cubicBezTo>
                    <a:cubicBezTo>
                      <a:pt x="49" y="327"/>
                      <a:pt x="49" y="327"/>
                      <a:pt x="49" y="327"/>
                    </a:cubicBezTo>
                    <a:cubicBezTo>
                      <a:pt x="39" y="326"/>
                      <a:pt x="39" y="326"/>
                      <a:pt x="39" y="326"/>
                    </a:cubicBezTo>
                    <a:cubicBezTo>
                      <a:pt x="20" y="326"/>
                      <a:pt x="20" y="326"/>
                      <a:pt x="20" y="326"/>
                    </a:cubicBezTo>
                    <a:cubicBezTo>
                      <a:pt x="0" y="325"/>
                      <a:pt x="0" y="325"/>
                      <a:pt x="0" y="325"/>
                    </a:cubicBezTo>
                    <a:cubicBezTo>
                      <a:pt x="1" y="325"/>
                      <a:pt x="1" y="325"/>
                      <a:pt x="1" y="325"/>
                    </a:cubicBezTo>
                    <a:cubicBezTo>
                      <a:pt x="1" y="346"/>
                      <a:pt x="1" y="346"/>
                      <a:pt x="1" y="346"/>
                    </a:cubicBezTo>
                    <a:cubicBezTo>
                      <a:pt x="2" y="367"/>
                      <a:pt x="2" y="367"/>
                      <a:pt x="2" y="367"/>
                    </a:cubicBezTo>
                    <a:cubicBezTo>
                      <a:pt x="3" y="388"/>
                      <a:pt x="3" y="388"/>
                      <a:pt x="3" y="388"/>
                    </a:cubicBezTo>
                    <a:cubicBezTo>
                      <a:pt x="4" y="409"/>
                      <a:pt x="4" y="409"/>
                      <a:pt x="4" y="409"/>
                    </a:cubicBezTo>
                    <a:cubicBezTo>
                      <a:pt x="4" y="409"/>
                      <a:pt x="4" y="409"/>
                      <a:pt x="4" y="409"/>
                    </a:cubicBezTo>
                    <a:cubicBezTo>
                      <a:pt x="61" y="462"/>
                      <a:pt x="61" y="462"/>
                      <a:pt x="61" y="462"/>
                    </a:cubicBezTo>
                    <a:cubicBezTo>
                      <a:pt x="61" y="462"/>
                      <a:pt x="61" y="462"/>
                      <a:pt x="61" y="462"/>
                    </a:cubicBezTo>
                    <a:cubicBezTo>
                      <a:pt x="74" y="462"/>
                      <a:pt x="74" y="462"/>
                      <a:pt x="74" y="462"/>
                    </a:cubicBezTo>
                    <a:cubicBezTo>
                      <a:pt x="78" y="462"/>
                      <a:pt x="82" y="462"/>
                      <a:pt x="87" y="462"/>
                    </a:cubicBezTo>
                    <a:cubicBezTo>
                      <a:pt x="95" y="463"/>
                      <a:pt x="104" y="464"/>
                      <a:pt x="112" y="464"/>
                    </a:cubicBezTo>
                    <a:cubicBezTo>
                      <a:pt x="125" y="465"/>
                      <a:pt x="125" y="465"/>
                      <a:pt x="125" y="465"/>
                    </a:cubicBezTo>
                    <a:cubicBezTo>
                      <a:pt x="129" y="465"/>
                      <a:pt x="134" y="466"/>
                      <a:pt x="138" y="466"/>
                    </a:cubicBezTo>
                    <a:cubicBezTo>
                      <a:pt x="142" y="466"/>
                      <a:pt x="146" y="466"/>
                      <a:pt x="151" y="466"/>
                    </a:cubicBezTo>
                    <a:cubicBezTo>
                      <a:pt x="164" y="466"/>
                      <a:pt x="164" y="466"/>
                      <a:pt x="164" y="466"/>
                    </a:cubicBezTo>
                    <a:cubicBezTo>
                      <a:pt x="168" y="466"/>
                      <a:pt x="172" y="466"/>
                      <a:pt x="176" y="465"/>
                    </a:cubicBezTo>
                    <a:cubicBezTo>
                      <a:pt x="181" y="465"/>
                      <a:pt x="185" y="465"/>
                      <a:pt x="189" y="464"/>
                    </a:cubicBezTo>
                    <a:cubicBezTo>
                      <a:pt x="202" y="462"/>
                      <a:pt x="202" y="462"/>
                      <a:pt x="202" y="462"/>
                    </a:cubicBezTo>
                    <a:cubicBezTo>
                      <a:pt x="206" y="461"/>
                      <a:pt x="210" y="460"/>
                      <a:pt x="214" y="458"/>
                    </a:cubicBezTo>
                    <a:cubicBezTo>
                      <a:pt x="222" y="454"/>
                      <a:pt x="228" y="447"/>
                      <a:pt x="234" y="441"/>
                    </a:cubicBezTo>
                    <a:cubicBezTo>
                      <a:pt x="240" y="435"/>
                      <a:pt x="246" y="429"/>
                      <a:pt x="253" y="42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5F7797"/>
                  </a:solidFill>
                  <a:cs typeface="+mn-ea"/>
                  <a:sym typeface="+mn-lt"/>
                </a:endParaRPr>
              </a:p>
            </p:txBody>
          </p:sp>
          <p:sp>
            <p:nvSpPr>
              <p:cNvPr id="37" name="Freeform 293"/>
              <p:cNvSpPr>
                <a:spLocks noEditPoints="1"/>
              </p:cNvSpPr>
              <p:nvPr/>
            </p:nvSpPr>
            <p:spPr bwMode="auto">
              <a:xfrm>
                <a:off x="3717926" y="5618163"/>
                <a:ext cx="806450" cy="1498600"/>
              </a:xfrm>
              <a:custGeom>
                <a:avLst/>
                <a:gdLst>
                  <a:gd name="T0" fmla="*/ 400 w 508"/>
                  <a:gd name="T1" fmla="*/ 944 h 944"/>
                  <a:gd name="T2" fmla="*/ 400 w 508"/>
                  <a:gd name="T3" fmla="*/ 944 h 944"/>
                  <a:gd name="T4" fmla="*/ 108 w 508"/>
                  <a:gd name="T5" fmla="*/ 944 h 944"/>
                  <a:gd name="T6" fmla="*/ 2 w 508"/>
                  <a:gd name="T7" fmla="*/ 846 h 944"/>
                  <a:gd name="T8" fmla="*/ 2 w 508"/>
                  <a:gd name="T9" fmla="*/ 846 h 944"/>
                  <a:gd name="T10" fmla="*/ 0 w 508"/>
                  <a:gd name="T11" fmla="*/ 693 h 944"/>
                  <a:gd name="T12" fmla="*/ 169 w 508"/>
                  <a:gd name="T13" fmla="*/ 693 h 944"/>
                  <a:gd name="T14" fmla="*/ 169 w 508"/>
                  <a:gd name="T15" fmla="*/ 693 h 944"/>
                  <a:gd name="T16" fmla="*/ 169 w 508"/>
                  <a:gd name="T17" fmla="*/ 768 h 944"/>
                  <a:gd name="T18" fmla="*/ 339 w 508"/>
                  <a:gd name="T19" fmla="*/ 770 h 944"/>
                  <a:gd name="T20" fmla="*/ 341 w 508"/>
                  <a:gd name="T21" fmla="*/ 562 h 944"/>
                  <a:gd name="T22" fmla="*/ 155 w 508"/>
                  <a:gd name="T23" fmla="*/ 562 h 944"/>
                  <a:gd name="T24" fmla="*/ 155 w 508"/>
                  <a:gd name="T25" fmla="*/ 386 h 944"/>
                  <a:gd name="T26" fmla="*/ 157 w 508"/>
                  <a:gd name="T27" fmla="*/ 384 h 944"/>
                  <a:gd name="T28" fmla="*/ 339 w 508"/>
                  <a:gd name="T29" fmla="*/ 386 h 944"/>
                  <a:gd name="T30" fmla="*/ 341 w 508"/>
                  <a:gd name="T31" fmla="*/ 178 h 944"/>
                  <a:gd name="T32" fmla="*/ 169 w 508"/>
                  <a:gd name="T33" fmla="*/ 176 h 944"/>
                  <a:gd name="T34" fmla="*/ 169 w 508"/>
                  <a:gd name="T35" fmla="*/ 253 h 944"/>
                  <a:gd name="T36" fmla="*/ 2 w 508"/>
                  <a:gd name="T37" fmla="*/ 253 h 944"/>
                  <a:gd name="T38" fmla="*/ 0 w 508"/>
                  <a:gd name="T39" fmla="*/ 251 h 944"/>
                  <a:gd name="T40" fmla="*/ 0 w 508"/>
                  <a:gd name="T41" fmla="*/ 0 h 944"/>
                  <a:gd name="T42" fmla="*/ 169 w 508"/>
                  <a:gd name="T43" fmla="*/ 2 h 944"/>
                  <a:gd name="T44" fmla="*/ 169 w 508"/>
                  <a:gd name="T45" fmla="*/ 2 h 944"/>
                  <a:gd name="T46" fmla="*/ 167 w 508"/>
                  <a:gd name="T47" fmla="*/ 51 h 944"/>
                  <a:gd name="T48" fmla="*/ 222 w 508"/>
                  <a:gd name="T49" fmla="*/ 2 h 944"/>
                  <a:gd name="T50" fmla="*/ 400 w 508"/>
                  <a:gd name="T51" fmla="*/ 2 h 944"/>
                  <a:gd name="T52" fmla="*/ 402 w 508"/>
                  <a:gd name="T53" fmla="*/ 2 h 944"/>
                  <a:gd name="T54" fmla="*/ 508 w 508"/>
                  <a:gd name="T55" fmla="*/ 100 h 944"/>
                  <a:gd name="T56" fmla="*/ 508 w 508"/>
                  <a:gd name="T57" fmla="*/ 390 h 944"/>
                  <a:gd name="T58" fmla="*/ 508 w 508"/>
                  <a:gd name="T59" fmla="*/ 390 h 944"/>
                  <a:gd name="T60" fmla="*/ 445 w 508"/>
                  <a:gd name="T61" fmla="*/ 472 h 944"/>
                  <a:gd name="T62" fmla="*/ 508 w 508"/>
                  <a:gd name="T63" fmla="*/ 556 h 944"/>
                  <a:gd name="T64" fmla="*/ 508 w 508"/>
                  <a:gd name="T65" fmla="*/ 846 h 944"/>
                  <a:gd name="T66" fmla="*/ 508 w 508"/>
                  <a:gd name="T67" fmla="*/ 556 h 944"/>
                  <a:gd name="T68" fmla="*/ 443 w 508"/>
                  <a:gd name="T69" fmla="*/ 474 h 944"/>
                  <a:gd name="T70" fmla="*/ 443 w 508"/>
                  <a:gd name="T71" fmla="*/ 472 h 944"/>
                  <a:gd name="T72" fmla="*/ 508 w 508"/>
                  <a:gd name="T73" fmla="*/ 390 h 944"/>
                  <a:gd name="T74" fmla="*/ 508 w 508"/>
                  <a:gd name="T75" fmla="*/ 102 h 944"/>
                  <a:gd name="T76" fmla="*/ 400 w 508"/>
                  <a:gd name="T77" fmla="*/ 2 h 944"/>
                  <a:gd name="T78" fmla="*/ 222 w 508"/>
                  <a:gd name="T79" fmla="*/ 2 h 944"/>
                  <a:gd name="T80" fmla="*/ 167 w 508"/>
                  <a:gd name="T81" fmla="*/ 53 h 944"/>
                  <a:gd name="T82" fmla="*/ 167 w 508"/>
                  <a:gd name="T83" fmla="*/ 2 h 944"/>
                  <a:gd name="T84" fmla="*/ 2 w 508"/>
                  <a:gd name="T85" fmla="*/ 4 h 944"/>
                  <a:gd name="T86" fmla="*/ 2 w 508"/>
                  <a:gd name="T87" fmla="*/ 251 h 944"/>
                  <a:gd name="T88" fmla="*/ 169 w 508"/>
                  <a:gd name="T89" fmla="*/ 251 h 944"/>
                  <a:gd name="T90" fmla="*/ 167 w 508"/>
                  <a:gd name="T91" fmla="*/ 176 h 944"/>
                  <a:gd name="T92" fmla="*/ 169 w 508"/>
                  <a:gd name="T93" fmla="*/ 173 h 944"/>
                  <a:gd name="T94" fmla="*/ 343 w 508"/>
                  <a:gd name="T95" fmla="*/ 173 h 944"/>
                  <a:gd name="T96" fmla="*/ 341 w 508"/>
                  <a:gd name="T97" fmla="*/ 386 h 944"/>
                  <a:gd name="T98" fmla="*/ 341 w 508"/>
                  <a:gd name="T99" fmla="*/ 386 h 944"/>
                  <a:gd name="T100" fmla="*/ 159 w 508"/>
                  <a:gd name="T101" fmla="*/ 386 h 944"/>
                  <a:gd name="T102" fmla="*/ 157 w 508"/>
                  <a:gd name="T103" fmla="*/ 558 h 944"/>
                  <a:gd name="T104" fmla="*/ 341 w 508"/>
                  <a:gd name="T105" fmla="*/ 558 h 944"/>
                  <a:gd name="T106" fmla="*/ 341 w 508"/>
                  <a:gd name="T107" fmla="*/ 770 h 944"/>
                  <a:gd name="T108" fmla="*/ 341 w 508"/>
                  <a:gd name="T109" fmla="*/ 770 h 944"/>
                  <a:gd name="T110" fmla="*/ 167 w 508"/>
                  <a:gd name="T111" fmla="*/ 770 h 944"/>
                  <a:gd name="T112" fmla="*/ 167 w 508"/>
                  <a:gd name="T113" fmla="*/ 693 h 944"/>
                  <a:gd name="T114" fmla="*/ 2 w 508"/>
                  <a:gd name="T115" fmla="*/ 695 h 944"/>
                  <a:gd name="T116" fmla="*/ 2 w 508"/>
                  <a:gd name="T117" fmla="*/ 846 h 944"/>
                  <a:gd name="T118" fmla="*/ 108 w 508"/>
                  <a:gd name="T119" fmla="*/ 942 h 944"/>
                  <a:gd name="T120" fmla="*/ 400 w 508"/>
                  <a:gd name="T121" fmla="*/ 944 h 944"/>
                  <a:gd name="T122" fmla="*/ 508 w 508"/>
                  <a:gd name="T123" fmla="*/ 8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8" h="944">
                    <a:moveTo>
                      <a:pt x="508" y="846"/>
                    </a:moveTo>
                    <a:lnTo>
                      <a:pt x="400" y="944"/>
                    </a:lnTo>
                    <a:lnTo>
                      <a:pt x="400" y="944"/>
                    </a:lnTo>
                    <a:lnTo>
                      <a:pt x="400" y="944"/>
                    </a:lnTo>
                    <a:lnTo>
                      <a:pt x="108" y="944"/>
                    </a:lnTo>
                    <a:lnTo>
                      <a:pt x="108" y="944"/>
                    </a:lnTo>
                    <a:lnTo>
                      <a:pt x="108" y="944"/>
                    </a:lnTo>
                    <a:lnTo>
                      <a:pt x="2" y="846"/>
                    </a:lnTo>
                    <a:lnTo>
                      <a:pt x="2" y="846"/>
                    </a:lnTo>
                    <a:lnTo>
                      <a:pt x="2" y="846"/>
                    </a:lnTo>
                    <a:lnTo>
                      <a:pt x="0" y="693"/>
                    </a:lnTo>
                    <a:lnTo>
                      <a:pt x="0" y="693"/>
                    </a:lnTo>
                    <a:lnTo>
                      <a:pt x="2" y="693"/>
                    </a:lnTo>
                    <a:lnTo>
                      <a:pt x="169" y="693"/>
                    </a:lnTo>
                    <a:lnTo>
                      <a:pt x="169" y="693"/>
                    </a:lnTo>
                    <a:lnTo>
                      <a:pt x="169" y="693"/>
                    </a:lnTo>
                    <a:lnTo>
                      <a:pt x="169" y="770"/>
                    </a:lnTo>
                    <a:lnTo>
                      <a:pt x="169" y="768"/>
                    </a:lnTo>
                    <a:lnTo>
                      <a:pt x="341" y="768"/>
                    </a:lnTo>
                    <a:lnTo>
                      <a:pt x="339" y="770"/>
                    </a:lnTo>
                    <a:lnTo>
                      <a:pt x="339" y="560"/>
                    </a:lnTo>
                    <a:lnTo>
                      <a:pt x="341" y="562"/>
                    </a:lnTo>
                    <a:lnTo>
                      <a:pt x="157" y="562"/>
                    </a:lnTo>
                    <a:lnTo>
                      <a:pt x="155" y="562"/>
                    </a:lnTo>
                    <a:lnTo>
                      <a:pt x="155" y="560"/>
                    </a:lnTo>
                    <a:lnTo>
                      <a:pt x="155" y="386"/>
                    </a:lnTo>
                    <a:lnTo>
                      <a:pt x="155" y="384"/>
                    </a:lnTo>
                    <a:lnTo>
                      <a:pt x="157" y="384"/>
                    </a:lnTo>
                    <a:lnTo>
                      <a:pt x="341" y="384"/>
                    </a:lnTo>
                    <a:lnTo>
                      <a:pt x="339" y="386"/>
                    </a:lnTo>
                    <a:lnTo>
                      <a:pt x="339" y="176"/>
                    </a:lnTo>
                    <a:lnTo>
                      <a:pt x="341" y="178"/>
                    </a:lnTo>
                    <a:lnTo>
                      <a:pt x="169" y="178"/>
                    </a:lnTo>
                    <a:lnTo>
                      <a:pt x="169" y="176"/>
                    </a:lnTo>
                    <a:lnTo>
                      <a:pt x="169" y="251"/>
                    </a:lnTo>
                    <a:lnTo>
                      <a:pt x="169" y="253"/>
                    </a:lnTo>
                    <a:lnTo>
                      <a:pt x="169" y="253"/>
                    </a:lnTo>
                    <a:lnTo>
                      <a:pt x="2" y="253"/>
                    </a:lnTo>
                    <a:lnTo>
                      <a:pt x="0" y="253"/>
                    </a:lnTo>
                    <a:lnTo>
                      <a:pt x="0" y="251"/>
                    </a:lnTo>
                    <a:lnTo>
                      <a:pt x="0" y="2"/>
                    </a:lnTo>
                    <a:lnTo>
                      <a:pt x="0" y="0"/>
                    </a:lnTo>
                    <a:lnTo>
                      <a:pt x="2" y="0"/>
                    </a:lnTo>
                    <a:lnTo>
                      <a:pt x="169" y="2"/>
                    </a:lnTo>
                    <a:lnTo>
                      <a:pt x="169" y="2"/>
                    </a:lnTo>
                    <a:lnTo>
                      <a:pt x="169" y="2"/>
                    </a:lnTo>
                    <a:lnTo>
                      <a:pt x="169" y="51"/>
                    </a:lnTo>
                    <a:lnTo>
                      <a:pt x="167" y="51"/>
                    </a:lnTo>
                    <a:lnTo>
                      <a:pt x="222" y="2"/>
                    </a:lnTo>
                    <a:lnTo>
                      <a:pt x="222" y="2"/>
                    </a:lnTo>
                    <a:lnTo>
                      <a:pt x="222" y="2"/>
                    </a:lnTo>
                    <a:lnTo>
                      <a:pt x="400" y="2"/>
                    </a:lnTo>
                    <a:lnTo>
                      <a:pt x="400" y="2"/>
                    </a:lnTo>
                    <a:lnTo>
                      <a:pt x="402" y="2"/>
                    </a:lnTo>
                    <a:lnTo>
                      <a:pt x="508" y="100"/>
                    </a:lnTo>
                    <a:lnTo>
                      <a:pt x="508" y="100"/>
                    </a:lnTo>
                    <a:lnTo>
                      <a:pt x="508" y="100"/>
                    </a:lnTo>
                    <a:lnTo>
                      <a:pt x="508" y="390"/>
                    </a:lnTo>
                    <a:lnTo>
                      <a:pt x="508" y="390"/>
                    </a:lnTo>
                    <a:lnTo>
                      <a:pt x="508" y="390"/>
                    </a:lnTo>
                    <a:lnTo>
                      <a:pt x="445" y="474"/>
                    </a:lnTo>
                    <a:lnTo>
                      <a:pt x="445" y="472"/>
                    </a:lnTo>
                    <a:lnTo>
                      <a:pt x="508" y="556"/>
                    </a:lnTo>
                    <a:lnTo>
                      <a:pt x="508" y="556"/>
                    </a:lnTo>
                    <a:lnTo>
                      <a:pt x="508" y="556"/>
                    </a:lnTo>
                    <a:lnTo>
                      <a:pt x="508" y="846"/>
                    </a:lnTo>
                    <a:close/>
                    <a:moveTo>
                      <a:pt x="508" y="846"/>
                    </a:moveTo>
                    <a:lnTo>
                      <a:pt x="508" y="556"/>
                    </a:lnTo>
                    <a:lnTo>
                      <a:pt x="508" y="556"/>
                    </a:lnTo>
                    <a:lnTo>
                      <a:pt x="443" y="474"/>
                    </a:lnTo>
                    <a:lnTo>
                      <a:pt x="443" y="472"/>
                    </a:lnTo>
                    <a:lnTo>
                      <a:pt x="443" y="472"/>
                    </a:lnTo>
                    <a:lnTo>
                      <a:pt x="508" y="390"/>
                    </a:lnTo>
                    <a:lnTo>
                      <a:pt x="508" y="390"/>
                    </a:lnTo>
                    <a:lnTo>
                      <a:pt x="508" y="100"/>
                    </a:lnTo>
                    <a:lnTo>
                      <a:pt x="508" y="102"/>
                    </a:lnTo>
                    <a:lnTo>
                      <a:pt x="400" y="2"/>
                    </a:lnTo>
                    <a:lnTo>
                      <a:pt x="400" y="2"/>
                    </a:lnTo>
                    <a:lnTo>
                      <a:pt x="222" y="4"/>
                    </a:lnTo>
                    <a:lnTo>
                      <a:pt x="222" y="2"/>
                    </a:lnTo>
                    <a:lnTo>
                      <a:pt x="169" y="51"/>
                    </a:lnTo>
                    <a:lnTo>
                      <a:pt x="167" y="53"/>
                    </a:lnTo>
                    <a:lnTo>
                      <a:pt x="167" y="51"/>
                    </a:lnTo>
                    <a:lnTo>
                      <a:pt x="167" y="2"/>
                    </a:lnTo>
                    <a:lnTo>
                      <a:pt x="169" y="4"/>
                    </a:lnTo>
                    <a:lnTo>
                      <a:pt x="2" y="4"/>
                    </a:lnTo>
                    <a:lnTo>
                      <a:pt x="2" y="2"/>
                    </a:lnTo>
                    <a:lnTo>
                      <a:pt x="2" y="251"/>
                    </a:lnTo>
                    <a:lnTo>
                      <a:pt x="2" y="251"/>
                    </a:lnTo>
                    <a:lnTo>
                      <a:pt x="169" y="251"/>
                    </a:lnTo>
                    <a:lnTo>
                      <a:pt x="167" y="251"/>
                    </a:lnTo>
                    <a:lnTo>
                      <a:pt x="167" y="176"/>
                    </a:lnTo>
                    <a:lnTo>
                      <a:pt x="167" y="173"/>
                    </a:lnTo>
                    <a:lnTo>
                      <a:pt x="169" y="173"/>
                    </a:lnTo>
                    <a:lnTo>
                      <a:pt x="341" y="173"/>
                    </a:lnTo>
                    <a:lnTo>
                      <a:pt x="343" y="173"/>
                    </a:lnTo>
                    <a:lnTo>
                      <a:pt x="343" y="176"/>
                    </a:lnTo>
                    <a:lnTo>
                      <a:pt x="341" y="386"/>
                    </a:lnTo>
                    <a:lnTo>
                      <a:pt x="341" y="386"/>
                    </a:lnTo>
                    <a:lnTo>
                      <a:pt x="341" y="386"/>
                    </a:lnTo>
                    <a:lnTo>
                      <a:pt x="157" y="386"/>
                    </a:lnTo>
                    <a:lnTo>
                      <a:pt x="159" y="386"/>
                    </a:lnTo>
                    <a:lnTo>
                      <a:pt x="159" y="560"/>
                    </a:lnTo>
                    <a:lnTo>
                      <a:pt x="157" y="558"/>
                    </a:lnTo>
                    <a:lnTo>
                      <a:pt x="341" y="558"/>
                    </a:lnTo>
                    <a:lnTo>
                      <a:pt x="341" y="558"/>
                    </a:lnTo>
                    <a:lnTo>
                      <a:pt x="341" y="560"/>
                    </a:lnTo>
                    <a:lnTo>
                      <a:pt x="341" y="770"/>
                    </a:lnTo>
                    <a:lnTo>
                      <a:pt x="341" y="770"/>
                    </a:lnTo>
                    <a:lnTo>
                      <a:pt x="341" y="770"/>
                    </a:lnTo>
                    <a:lnTo>
                      <a:pt x="169" y="770"/>
                    </a:lnTo>
                    <a:lnTo>
                      <a:pt x="167" y="770"/>
                    </a:lnTo>
                    <a:lnTo>
                      <a:pt x="167" y="770"/>
                    </a:lnTo>
                    <a:lnTo>
                      <a:pt x="167" y="693"/>
                    </a:lnTo>
                    <a:lnTo>
                      <a:pt x="169" y="695"/>
                    </a:lnTo>
                    <a:lnTo>
                      <a:pt x="2" y="695"/>
                    </a:lnTo>
                    <a:lnTo>
                      <a:pt x="2" y="693"/>
                    </a:lnTo>
                    <a:lnTo>
                      <a:pt x="2" y="846"/>
                    </a:lnTo>
                    <a:lnTo>
                      <a:pt x="2" y="844"/>
                    </a:lnTo>
                    <a:lnTo>
                      <a:pt x="108" y="942"/>
                    </a:lnTo>
                    <a:lnTo>
                      <a:pt x="108" y="942"/>
                    </a:lnTo>
                    <a:lnTo>
                      <a:pt x="400" y="944"/>
                    </a:lnTo>
                    <a:lnTo>
                      <a:pt x="400" y="944"/>
                    </a:lnTo>
                    <a:lnTo>
                      <a:pt x="508" y="8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5F7797"/>
                  </a:solidFill>
                  <a:cs typeface="+mn-ea"/>
                  <a:sym typeface="+mn-lt"/>
                </a:endParaRPr>
              </a:p>
            </p:txBody>
          </p:sp>
          <p:sp>
            <p:nvSpPr>
              <p:cNvPr id="38" name="Freeform 294"/>
              <p:cNvSpPr>
                <a:spLocks noEditPoints="1"/>
              </p:cNvSpPr>
              <p:nvPr/>
            </p:nvSpPr>
            <p:spPr bwMode="auto">
              <a:xfrm>
                <a:off x="3717926" y="5640388"/>
                <a:ext cx="803275" cy="1417638"/>
              </a:xfrm>
              <a:custGeom>
                <a:avLst/>
                <a:gdLst>
                  <a:gd name="T0" fmla="*/ 398 w 506"/>
                  <a:gd name="T1" fmla="*/ 889 h 893"/>
                  <a:gd name="T2" fmla="*/ 396 w 506"/>
                  <a:gd name="T3" fmla="*/ 891 h 893"/>
                  <a:gd name="T4" fmla="*/ 110 w 506"/>
                  <a:gd name="T5" fmla="*/ 893 h 893"/>
                  <a:gd name="T6" fmla="*/ 6 w 506"/>
                  <a:gd name="T7" fmla="*/ 801 h 893"/>
                  <a:gd name="T8" fmla="*/ 4 w 506"/>
                  <a:gd name="T9" fmla="*/ 797 h 893"/>
                  <a:gd name="T10" fmla="*/ 2 w 506"/>
                  <a:gd name="T11" fmla="*/ 650 h 893"/>
                  <a:gd name="T12" fmla="*/ 171 w 506"/>
                  <a:gd name="T13" fmla="*/ 648 h 893"/>
                  <a:gd name="T14" fmla="*/ 177 w 506"/>
                  <a:gd name="T15" fmla="*/ 656 h 893"/>
                  <a:gd name="T16" fmla="*/ 171 w 506"/>
                  <a:gd name="T17" fmla="*/ 720 h 893"/>
                  <a:gd name="T18" fmla="*/ 328 w 506"/>
                  <a:gd name="T19" fmla="*/ 726 h 893"/>
                  <a:gd name="T20" fmla="*/ 337 w 506"/>
                  <a:gd name="T21" fmla="*/ 540 h 893"/>
                  <a:gd name="T22" fmla="*/ 151 w 506"/>
                  <a:gd name="T23" fmla="*/ 540 h 893"/>
                  <a:gd name="T24" fmla="*/ 151 w 506"/>
                  <a:gd name="T25" fmla="*/ 368 h 893"/>
                  <a:gd name="T26" fmla="*/ 159 w 506"/>
                  <a:gd name="T27" fmla="*/ 358 h 893"/>
                  <a:gd name="T28" fmla="*/ 328 w 506"/>
                  <a:gd name="T29" fmla="*/ 368 h 893"/>
                  <a:gd name="T30" fmla="*/ 337 w 506"/>
                  <a:gd name="T31" fmla="*/ 182 h 893"/>
                  <a:gd name="T32" fmla="*/ 182 w 506"/>
                  <a:gd name="T33" fmla="*/ 172 h 893"/>
                  <a:gd name="T34" fmla="*/ 179 w 506"/>
                  <a:gd name="T35" fmla="*/ 251 h 893"/>
                  <a:gd name="T36" fmla="*/ 8 w 506"/>
                  <a:gd name="T37" fmla="*/ 251 h 893"/>
                  <a:gd name="T38" fmla="*/ 0 w 506"/>
                  <a:gd name="T39" fmla="*/ 243 h 893"/>
                  <a:gd name="T40" fmla="*/ 0 w 506"/>
                  <a:gd name="T41" fmla="*/ 0 h 893"/>
                  <a:gd name="T42" fmla="*/ 171 w 506"/>
                  <a:gd name="T43" fmla="*/ 0 h 893"/>
                  <a:gd name="T44" fmla="*/ 179 w 506"/>
                  <a:gd name="T45" fmla="*/ 8 h 893"/>
                  <a:gd name="T46" fmla="*/ 165 w 506"/>
                  <a:gd name="T47" fmla="*/ 49 h 893"/>
                  <a:gd name="T48" fmla="*/ 220 w 506"/>
                  <a:gd name="T49" fmla="*/ 2 h 893"/>
                  <a:gd name="T50" fmla="*/ 396 w 506"/>
                  <a:gd name="T51" fmla="*/ 2 h 893"/>
                  <a:gd name="T52" fmla="*/ 402 w 506"/>
                  <a:gd name="T53" fmla="*/ 4 h 893"/>
                  <a:gd name="T54" fmla="*/ 506 w 506"/>
                  <a:gd name="T55" fmla="*/ 98 h 893"/>
                  <a:gd name="T56" fmla="*/ 504 w 506"/>
                  <a:gd name="T57" fmla="*/ 372 h 893"/>
                  <a:gd name="T58" fmla="*/ 504 w 506"/>
                  <a:gd name="T59" fmla="*/ 374 h 893"/>
                  <a:gd name="T60" fmla="*/ 441 w 506"/>
                  <a:gd name="T61" fmla="*/ 448 h 893"/>
                  <a:gd name="T62" fmla="*/ 504 w 506"/>
                  <a:gd name="T63" fmla="*/ 525 h 893"/>
                  <a:gd name="T64" fmla="*/ 500 w 506"/>
                  <a:gd name="T65" fmla="*/ 797 h 893"/>
                  <a:gd name="T66" fmla="*/ 498 w 506"/>
                  <a:gd name="T67" fmla="*/ 525 h 893"/>
                  <a:gd name="T68" fmla="*/ 435 w 506"/>
                  <a:gd name="T69" fmla="*/ 452 h 893"/>
                  <a:gd name="T70" fmla="*/ 435 w 506"/>
                  <a:gd name="T71" fmla="*/ 448 h 893"/>
                  <a:gd name="T72" fmla="*/ 496 w 506"/>
                  <a:gd name="T73" fmla="*/ 372 h 893"/>
                  <a:gd name="T74" fmla="*/ 496 w 506"/>
                  <a:gd name="T75" fmla="*/ 106 h 893"/>
                  <a:gd name="T76" fmla="*/ 396 w 506"/>
                  <a:gd name="T77" fmla="*/ 16 h 893"/>
                  <a:gd name="T78" fmla="*/ 228 w 506"/>
                  <a:gd name="T79" fmla="*/ 14 h 893"/>
                  <a:gd name="T80" fmla="*/ 163 w 506"/>
                  <a:gd name="T81" fmla="*/ 74 h 893"/>
                  <a:gd name="T82" fmla="*/ 163 w 506"/>
                  <a:gd name="T83" fmla="*/ 8 h 893"/>
                  <a:gd name="T84" fmla="*/ 8 w 506"/>
                  <a:gd name="T85" fmla="*/ 18 h 893"/>
                  <a:gd name="T86" fmla="*/ 18 w 506"/>
                  <a:gd name="T87" fmla="*/ 243 h 893"/>
                  <a:gd name="T88" fmla="*/ 171 w 506"/>
                  <a:gd name="T89" fmla="*/ 233 h 893"/>
                  <a:gd name="T90" fmla="*/ 161 w 506"/>
                  <a:gd name="T91" fmla="*/ 172 h 893"/>
                  <a:gd name="T92" fmla="*/ 171 w 506"/>
                  <a:gd name="T93" fmla="*/ 162 h 893"/>
                  <a:gd name="T94" fmla="*/ 347 w 506"/>
                  <a:gd name="T95" fmla="*/ 162 h 893"/>
                  <a:gd name="T96" fmla="*/ 347 w 506"/>
                  <a:gd name="T97" fmla="*/ 368 h 893"/>
                  <a:gd name="T98" fmla="*/ 337 w 506"/>
                  <a:gd name="T99" fmla="*/ 378 h 893"/>
                  <a:gd name="T100" fmla="*/ 169 w 506"/>
                  <a:gd name="T101" fmla="*/ 368 h 893"/>
                  <a:gd name="T102" fmla="*/ 159 w 506"/>
                  <a:gd name="T103" fmla="*/ 521 h 893"/>
                  <a:gd name="T104" fmla="*/ 347 w 506"/>
                  <a:gd name="T105" fmla="*/ 521 h 893"/>
                  <a:gd name="T106" fmla="*/ 347 w 506"/>
                  <a:gd name="T107" fmla="*/ 726 h 893"/>
                  <a:gd name="T108" fmla="*/ 337 w 506"/>
                  <a:gd name="T109" fmla="*/ 734 h 893"/>
                  <a:gd name="T110" fmla="*/ 163 w 506"/>
                  <a:gd name="T111" fmla="*/ 734 h 893"/>
                  <a:gd name="T112" fmla="*/ 163 w 506"/>
                  <a:gd name="T113" fmla="*/ 656 h 893"/>
                  <a:gd name="T114" fmla="*/ 8 w 506"/>
                  <a:gd name="T115" fmla="*/ 662 h 893"/>
                  <a:gd name="T116" fmla="*/ 14 w 506"/>
                  <a:gd name="T117" fmla="*/ 797 h 893"/>
                  <a:gd name="T118" fmla="*/ 114 w 506"/>
                  <a:gd name="T119" fmla="*/ 885 h 893"/>
                  <a:gd name="T120" fmla="*/ 396 w 506"/>
                  <a:gd name="T121" fmla="*/ 887 h 893"/>
                  <a:gd name="T122" fmla="*/ 500 w 506"/>
                  <a:gd name="T123" fmla="*/ 797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6" h="893">
                    <a:moveTo>
                      <a:pt x="500" y="797"/>
                    </a:moveTo>
                    <a:lnTo>
                      <a:pt x="398" y="889"/>
                    </a:lnTo>
                    <a:lnTo>
                      <a:pt x="398" y="891"/>
                    </a:lnTo>
                    <a:lnTo>
                      <a:pt x="396" y="891"/>
                    </a:lnTo>
                    <a:lnTo>
                      <a:pt x="112" y="893"/>
                    </a:lnTo>
                    <a:lnTo>
                      <a:pt x="110" y="893"/>
                    </a:lnTo>
                    <a:lnTo>
                      <a:pt x="110" y="891"/>
                    </a:lnTo>
                    <a:lnTo>
                      <a:pt x="6" y="801"/>
                    </a:lnTo>
                    <a:lnTo>
                      <a:pt x="4" y="799"/>
                    </a:lnTo>
                    <a:lnTo>
                      <a:pt x="4" y="797"/>
                    </a:lnTo>
                    <a:lnTo>
                      <a:pt x="2" y="656"/>
                    </a:lnTo>
                    <a:lnTo>
                      <a:pt x="2" y="650"/>
                    </a:lnTo>
                    <a:lnTo>
                      <a:pt x="8" y="650"/>
                    </a:lnTo>
                    <a:lnTo>
                      <a:pt x="171" y="648"/>
                    </a:lnTo>
                    <a:lnTo>
                      <a:pt x="177" y="648"/>
                    </a:lnTo>
                    <a:lnTo>
                      <a:pt x="177" y="656"/>
                    </a:lnTo>
                    <a:lnTo>
                      <a:pt x="177" y="726"/>
                    </a:lnTo>
                    <a:lnTo>
                      <a:pt x="171" y="720"/>
                    </a:lnTo>
                    <a:lnTo>
                      <a:pt x="337" y="717"/>
                    </a:lnTo>
                    <a:lnTo>
                      <a:pt x="328" y="726"/>
                    </a:lnTo>
                    <a:lnTo>
                      <a:pt x="328" y="531"/>
                    </a:lnTo>
                    <a:lnTo>
                      <a:pt x="337" y="540"/>
                    </a:lnTo>
                    <a:lnTo>
                      <a:pt x="159" y="540"/>
                    </a:lnTo>
                    <a:lnTo>
                      <a:pt x="151" y="540"/>
                    </a:lnTo>
                    <a:lnTo>
                      <a:pt x="151" y="531"/>
                    </a:lnTo>
                    <a:lnTo>
                      <a:pt x="151" y="368"/>
                    </a:lnTo>
                    <a:lnTo>
                      <a:pt x="151" y="358"/>
                    </a:lnTo>
                    <a:lnTo>
                      <a:pt x="159" y="358"/>
                    </a:lnTo>
                    <a:lnTo>
                      <a:pt x="337" y="358"/>
                    </a:lnTo>
                    <a:lnTo>
                      <a:pt x="328" y="368"/>
                    </a:lnTo>
                    <a:lnTo>
                      <a:pt x="328" y="172"/>
                    </a:lnTo>
                    <a:lnTo>
                      <a:pt x="337" y="182"/>
                    </a:lnTo>
                    <a:lnTo>
                      <a:pt x="171" y="182"/>
                    </a:lnTo>
                    <a:lnTo>
                      <a:pt x="182" y="172"/>
                    </a:lnTo>
                    <a:lnTo>
                      <a:pt x="179" y="243"/>
                    </a:lnTo>
                    <a:lnTo>
                      <a:pt x="179" y="251"/>
                    </a:lnTo>
                    <a:lnTo>
                      <a:pt x="171" y="251"/>
                    </a:lnTo>
                    <a:lnTo>
                      <a:pt x="8" y="251"/>
                    </a:lnTo>
                    <a:lnTo>
                      <a:pt x="0" y="251"/>
                    </a:lnTo>
                    <a:lnTo>
                      <a:pt x="0" y="243"/>
                    </a:lnTo>
                    <a:lnTo>
                      <a:pt x="0" y="8"/>
                    </a:lnTo>
                    <a:lnTo>
                      <a:pt x="0" y="0"/>
                    </a:lnTo>
                    <a:lnTo>
                      <a:pt x="8" y="0"/>
                    </a:lnTo>
                    <a:lnTo>
                      <a:pt x="171" y="0"/>
                    </a:lnTo>
                    <a:lnTo>
                      <a:pt x="179" y="0"/>
                    </a:lnTo>
                    <a:lnTo>
                      <a:pt x="179" y="8"/>
                    </a:lnTo>
                    <a:lnTo>
                      <a:pt x="179" y="55"/>
                    </a:lnTo>
                    <a:lnTo>
                      <a:pt x="165" y="49"/>
                    </a:lnTo>
                    <a:lnTo>
                      <a:pt x="218" y="2"/>
                    </a:lnTo>
                    <a:lnTo>
                      <a:pt x="220" y="2"/>
                    </a:lnTo>
                    <a:lnTo>
                      <a:pt x="224" y="2"/>
                    </a:lnTo>
                    <a:lnTo>
                      <a:pt x="396" y="2"/>
                    </a:lnTo>
                    <a:lnTo>
                      <a:pt x="400" y="2"/>
                    </a:lnTo>
                    <a:lnTo>
                      <a:pt x="402" y="4"/>
                    </a:lnTo>
                    <a:lnTo>
                      <a:pt x="504" y="96"/>
                    </a:lnTo>
                    <a:lnTo>
                      <a:pt x="506" y="98"/>
                    </a:lnTo>
                    <a:lnTo>
                      <a:pt x="506" y="102"/>
                    </a:lnTo>
                    <a:lnTo>
                      <a:pt x="504" y="372"/>
                    </a:lnTo>
                    <a:lnTo>
                      <a:pt x="504" y="374"/>
                    </a:lnTo>
                    <a:lnTo>
                      <a:pt x="504" y="374"/>
                    </a:lnTo>
                    <a:lnTo>
                      <a:pt x="441" y="452"/>
                    </a:lnTo>
                    <a:lnTo>
                      <a:pt x="441" y="448"/>
                    </a:lnTo>
                    <a:lnTo>
                      <a:pt x="502" y="523"/>
                    </a:lnTo>
                    <a:lnTo>
                      <a:pt x="504" y="525"/>
                    </a:lnTo>
                    <a:lnTo>
                      <a:pt x="504" y="525"/>
                    </a:lnTo>
                    <a:lnTo>
                      <a:pt x="500" y="797"/>
                    </a:lnTo>
                    <a:close/>
                    <a:moveTo>
                      <a:pt x="500" y="797"/>
                    </a:moveTo>
                    <a:lnTo>
                      <a:pt x="498" y="525"/>
                    </a:lnTo>
                    <a:lnTo>
                      <a:pt x="498" y="527"/>
                    </a:lnTo>
                    <a:lnTo>
                      <a:pt x="435" y="452"/>
                    </a:lnTo>
                    <a:lnTo>
                      <a:pt x="433" y="450"/>
                    </a:lnTo>
                    <a:lnTo>
                      <a:pt x="435" y="448"/>
                    </a:lnTo>
                    <a:lnTo>
                      <a:pt x="496" y="370"/>
                    </a:lnTo>
                    <a:lnTo>
                      <a:pt x="496" y="372"/>
                    </a:lnTo>
                    <a:lnTo>
                      <a:pt x="494" y="102"/>
                    </a:lnTo>
                    <a:lnTo>
                      <a:pt x="496" y="106"/>
                    </a:lnTo>
                    <a:lnTo>
                      <a:pt x="392" y="14"/>
                    </a:lnTo>
                    <a:lnTo>
                      <a:pt x="396" y="16"/>
                    </a:lnTo>
                    <a:lnTo>
                      <a:pt x="224" y="16"/>
                    </a:lnTo>
                    <a:lnTo>
                      <a:pt x="228" y="14"/>
                    </a:lnTo>
                    <a:lnTo>
                      <a:pt x="177" y="61"/>
                    </a:lnTo>
                    <a:lnTo>
                      <a:pt x="163" y="74"/>
                    </a:lnTo>
                    <a:lnTo>
                      <a:pt x="163" y="55"/>
                    </a:lnTo>
                    <a:lnTo>
                      <a:pt x="163" y="8"/>
                    </a:lnTo>
                    <a:lnTo>
                      <a:pt x="171" y="18"/>
                    </a:lnTo>
                    <a:lnTo>
                      <a:pt x="8" y="18"/>
                    </a:lnTo>
                    <a:lnTo>
                      <a:pt x="18" y="8"/>
                    </a:lnTo>
                    <a:lnTo>
                      <a:pt x="18" y="243"/>
                    </a:lnTo>
                    <a:lnTo>
                      <a:pt x="8" y="233"/>
                    </a:lnTo>
                    <a:lnTo>
                      <a:pt x="171" y="233"/>
                    </a:lnTo>
                    <a:lnTo>
                      <a:pt x="161" y="243"/>
                    </a:lnTo>
                    <a:lnTo>
                      <a:pt x="161" y="172"/>
                    </a:lnTo>
                    <a:lnTo>
                      <a:pt x="161" y="162"/>
                    </a:lnTo>
                    <a:lnTo>
                      <a:pt x="171" y="162"/>
                    </a:lnTo>
                    <a:lnTo>
                      <a:pt x="337" y="162"/>
                    </a:lnTo>
                    <a:lnTo>
                      <a:pt x="347" y="162"/>
                    </a:lnTo>
                    <a:lnTo>
                      <a:pt x="347" y="172"/>
                    </a:lnTo>
                    <a:lnTo>
                      <a:pt x="347" y="368"/>
                    </a:lnTo>
                    <a:lnTo>
                      <a:pt x="347" y="378"/>
                    </a:lnTo>
                    <a:lnTo>
                      <a:pt x="337" y="378"/>
                    </a:lnTo>
                    <a:lnTo>
                      <a:pt x="159" y="376"/>
                    </a:lnTo>
                    <a:lnTo>
                      <a:pt x="169" y="368"/>
                    </a:lnTo>
                    <a:lnTo>
                      <a:pt x="169" y="531"/>
                    </a:lnTo>
                    <a:lnTo>
                      <a:pt x="159" y="521"/>
                    </a:lnTo>
                    <a:lnTo>
                      <a:pt x="337" y="521"/>
                    </a:lnTo>
                    <a:lnTo>
                      <a:pt x="347" y="521"/>
                    </a:lnTo>
                    <a:lnTo>
                      <a:pt x="347" y="531"/>
                    </a:lnTo>
                    <a:lnTo>
                      <a:pt x="347" y="726"/>
                    </a:lnTo>
                    <a:lnTo>
                      <a:pt x="347" y="736"/>
                    </a:lnTo>
                    <a:lnTo>
                      <a:pt x="337" y="734"/>
                    </a:lnTo>
                    <a:lnTo>
                      <a:pt x="171" y="734"/>
                    </a:lnTo>
                    <a:lnTo>
                      <a:pt x="163" y="734"/>
                    </a:lnTo>
                    <a:lnTo>
                      <a:pt x="163" y="726"/>
                    </a:lnTo>
                    <a:lnTo>
                      <a:pt x="163" y="656"/>
                    </a:lnTo>
                    <a:lnTo>
                      <a:pt x="171" y="662"/>
                    </a:lnTo>
                    <a:lnTo>
                      <a:pt x="8" y="662"/>
                    </a:lnTo>
                    <a:lnTo>
                      <a:pt x="14" y="656"/>
                    </a:lnTo>
                    <a:lnTo>
                      <a:pt x="14" y="797"/>
                    </a:lnTo>
                    <a:lnTo>
                      <a:pt x="12" y="793"/>
                    </a:lnTo>
                    <a:lnTo>
                      <a:pt x="114" y="885"/>
                    </a:lnTo>
                    <a:lnTo>
                      <a:pt x="112" y="885"/>
                    </a:lnTo>
                    <a:lnTo>
                      <a:pt x="396" y="887"/>
                    </a:lnTo>
                    <a:lnTo>
                      <a:pt x="396" y="887"/>
                    </a:lnTo>
                    <a:lnTo>
                      <a:pt x="500" y="79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5F7797"/>
                  </a:solidFill>
                  <a:cs typeface="+mn-ea"/>
                  <a:sym typeface="+mn-lt"/>
                </a:endParaRPr>
              </a:p>
            </p:txBody>
          </p:sp>
        </p:grpSp>
        <p:grpSp>
          <p:nvGrpSpPr>
            <p:cNvPr id="17" name="组合 16"/>
            <p:cNvGrpSpPr/>
            <p:nvPr/>
          </p:nvGrpSpPr>
          <p:grpSpPr>
            <a:xfrm>
              <a:off x="6350372" y="4188977"/>
              <a:ext cx="519434" cy="871693"/>
              <a:chOff x="4699001" y="5565775"/>
              <a:chExt cx="966788" cy="1622425"/>
            </a:xfrm>
            <a:solidFill>
              <a:srgbClr val="363636"/>
            </a:solidFill>
          </p:grpSpPr>
          <p:sp>
            <p:nvSpPr>
              <p:cNvPr id="18" name="Freeform 298"/>
              <p:cNvSpPr/>
              <p:nvPr/>
            </p:nvSpPr>
            <p:spPr bwMode="auto">
              <a:xfrm>
                <a:off x="4699001" y="5643563"/>
                <a:ext cx="966788" cy="1128713"/>
              </a:xfrm>
              <a:custGeom>
                <a:avLst/>
                <a:gdLst>
                  <a:gd name="T0" fmla="*/ 228 w 298"/>
                  <a:gd name="T1" fmla="*/ 324 h 348"/>
                  <a:gd name="T2" fmla="*/ 201 w 298"/>
                  <a:gd name="T3" fmla="*/ 328 h 348"/>
                  <a:gd name="T4" fmla="*/ 183 w 298"/>
                  <a:gd name="T5" fmla="*/ 337 h 348"/>
                  <a:gd name="T6" fmla="*/ 180 w 298"/>
                  <a:gd name="T7" fmla="*/ 331 h 348"/>
                  <a:gd name="T8" fmla="*/ 180 w 298"/>
                  <a:gd name="T9" fmla="*/ 313 h 348"/>
                  <a:gd name="T10" fmla="*/ 197 w 298"/>
                  <a:gd name="T11" fmla="*/ 300 h 348"/>
                  <a:gd name="T12" fmla="*/ 154 w 298"/>
                  <a:gd name="T13" fmla="*/ 315 h 348"/>
                  <a:gd name="T14" fmla="*/ 137 w 298"/>
                  <a:gd name="T15" fmla="*/ 312 h 348"/>
                  <a:gd name="T16" fmla="*/ 121 w 298"/>
                  <a:gd name="T17" fmla="*/ 319 h 348"/>
                  <a:gd name="T18" fmla="*/ 248 w 298"/>
                  <a:gd name="T19" fmla="*/ 242 h 348"/>
                  <a:gd name="T20" fmla="*/ 233 w 298"/>
                  <a:gd name="T21" fmla="*/ 241 h 348"/>
                  <a:gd name="T22" fmla="*/ 251 w 298"/>
                  <a:gd name="T23" fmla="*/ 221 h 348"/>
                  <a:gd name="T24" fmla="*/ 59 w 298"/>
                  <a:gd name="T25" fmla="*/ 312 h 348"/>
                  <a:gd name="T26" fmla="*/ 59 w 298"/>
                  <a:gd name="T27" fmla="*/ 308 h 348"/>
                  <a:gd name="T28" fmla="*/ 54 w 298"/>
                  <a:gd name="T29" fmla="*/ 291 h 348"/>
                  <a:gd name="T30" fmla="*/ 42 w 298"/>
                  <a:gd name="T31" fmla="*/ 285 h 348"/>
                  <a:gd name="T32" fmla="*/ 1 w 298"/>
                  <a:gd name="T33" fmla="*/ 287 h 348"/>
                  <a:gd name="T34" fmla="*/ 20 w 298"/>
                  <a:gd name="T35" fmla="*/ 260 h 348"/>
                  <a:gd name="T36" fmla="*/ 55 w 298"/>
                  <a:gd name="T37" fmla="*/ 218 h 348"/>
                  <a:gd name="T38" fmla="*/ 249 w 298"/>
                  <a:gd name="T39" fmla="*/ 95 h 348"/>
                  <a:gd name="T40" fmla="*/ 77 w 298"/>
                  <a:gd name="T41" fmla="*/ 174 h 348"/>
                  <a:gd name="T42" fmla="*/ 68 w 298"/>
                  <a:gd name="T43" fmla="*/ 170 h 348"/>
                  <a:gd name="T44" fmla="*/ 96 w 298"/>
                  <a:gd name="T45" fmla="*/ 148 h 348"/>
                  <a:gd name="T46" fmla="*/ 96 w 298"/>
                  <a:gd name="T47" fmla="*/ 140 h 348"/>
                  <a:gd name="T48" fmla="*/ 125 w 298"/>
                  <a:gd name="T49" fmla="*/ 110 h 348"/>
                  <a:gd name="T50" fmla="*/ 138 w 298"/>
                  <a:gd name="T51" fmla="*/ 83 h 348"/>
                  <a:gd name="T52" fmla="*/ 212 w 298"/>
                  <a:gd name="T53" fmla="*/ 12 h 348"/>
                  <a:gd name="T54" fmla="*/ 212 w 298"/>
                  <a:gd name="T55" fmla="*/ 6 h 348"/>
                  <a:gd name="T56" fmla="*/ 167 w 298"/>
                  <a:gd name="T57" fmla="*/ 11 h 348"/>
                  <a:gd name="T58" fmla="*/ 221 w 298"/>
                  <a:gd name="T59" fmla="*/ 0 h 348"/>
                  <a:gd name="T60" fmla="*/ 216 w 298"/>
                  <a:gd name="T61" fmla="*/ 8 h 348"/>
                  <a:gd name="T62" fmla="*/ 157 w 298"/>
                  <a:gd name="T63" fmla="*/ 57 h 348"/>
                  <a:gd name="T64" fmla="*/ 195 w 298"/>
                  <a:gd name="T65" fmla="*/ 44 h 348"/>
                  <a:gd name="T66" fmla="*/ 265 w 298"/>
                  <a:gd name="T67" fmla="*/ 12 h 348"/>
                  <a:gd name="T68" fmla="*/ 255 w 298"/>
                  <a:gd name="T69" fmla="*/ 34 h 348"/>
                  <a:gd name="T70" fmla="*/ 247 w 298"/>
                  <a:gd name="T71" fmla="*/ 53 h 348"/>
                  <a:gd name="T72" fmla="*/ 263 w 298"/>
                  <a:gd name="T73" fmla="*/ 52 h 348"/>
                  <a:gd name="T74" fmla="*/ 257 w 298"/>
                  <a:gd name="T75" fmla="*/ 60 h 348"/>
                  <a:gd name="T76" fmla="*/ 156 w 298"/>
                  <a:gd name="T77" fmla="*/ 147 h 348"/>
                  <a:gd name="T78" fmla="*/ 273 w 298"/>
                  <a:gd name="T79" fmla="*/ 81 h 348"/>
                  <a:gd name="T80" fmla="*/ 265 w 298"/>
                  <a:gd name="T81" fmla="*/ 96 h 348"/>
                  <a:gd name="T82" fmla="*/ 182 w 298"/>
                  <a:gd name="T83" fmla="*/ 166 h 348"/>
                  <a:gd name="T84" fmla="*/ 78 w 298"/>
                  <a:gd name="T85" fmla="*/ 241 h 348"/>
                  <a:gd name="T86" fmla="*/ 129 w 298"/>
                  <a:gd name="T87" fmla="*/ 234 h 348"/>
                  <a:gd name="T88" fmla="*/ 187 w 298"/>
                  <a:gd name="T89" fmla="*/ 233 h 348"/>
                  <a:gd name="T90" fmla="*/ 257 w 298"/>
                  <a:gd name="T91" fmla="*/ 199 h 348"/>
                  <a:gd name="T92" fmla="*/ 270 w 298"/>
                  <a:gd name="T93" fmla="*/ 209 h 348"/>
                  <a:gd name="T94" fmla="*/ 249 w 298"/>
                  <a:gd name="T95" fmla="*/ 231 h 348"/>
                  <a:gd name="T96" fmla="*/ 192 w 298"/>
                  <a:gd name="T97" fmla="*/ 269 h 348"/>
                  <a:gd name="T98" fmla="*/ 270 w 298"/>
                  <a:gd name="T99" fmla="*/ 229 h 348"/>
                  <a:gd name="T100" fmla="*/ 142 w 298"/>
                  <a:gd name="T101" fmla="*/ 307 h 348"/>
                  <a:gd name="T102" fmla="*/ 248 w 298"/>
                  <a:gd name="T103" fmla="*/ 247 h 348"/>
                  <a:gd name="T104" fmla="*/ 161 w 298"/>
                  <a:gd name="T105" fmla="*/ 312 h 348"/>
                  <a:gd name="T106" fmla="*/ 288 w 298"/>
                  <a:gd name="T107" fmla="*/ 251 h 348"/>
                  <a:gd name="T108" fmla="*/ 298 w 298"/>
                  <a:gd name="T109" fmla="*/ 271 h 348"/>
                  <a:gd name="T110" fmla="*/ 298 w 298"/>
                  <a:gd name="T111" fmla="*/ 283 h 348"/>
                  <a:gd name="T112" fmla="*/ 276 w 298"/>
                  <a:gd name="T113" fmla="*/ 298 h 348"/>
                  <a:gd name="T114" fmla="*/ 192 w 298"/>
                  <a:gd name="T115" fmla="*/ 347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8" h="348">
                    <a:moveTo>
                      <a:pt x="191" y="348"/>
                    </a:moveTo>
                    <a:cubicBezTo>
                      <a:pt x="191" y="348"/>
                      <a:pt x="191" y="347"/>
                      <a:pt x="191" y="347"/>
                    </a:cubicBezTo>
                    <a:cubicBezTo>
                      <a:pt x="191" y="347"/>
                      <a:pt x="191" y="347"/>
                      <a:pt x="191" y="347"/>
                    </a:cubicBezTo>
                    <a:cubicBezTo>
                      <a:pt x="191" y="347"/>
                      <a:pt x="191" y="347"/>
                      <a:pt x="191" y="347"/>
                    </a:cubicBezTo>
                    <a:cubicBezTo>
                      <a:pt x="191" y="347"/>
                      <a:pt x="191" y="347"/>
                      <a:pt x="191" y="347"/>
                    </a:cubicBezTo>
                    <a:cubicBezTo>
                      <a:pt x="192" y="346"/>
                      <a:pt x="195" y="344"/>
                      <a:pt x="202" y="340"/>
                    </a:cubicBezTo>
                    <a:cubicBezTo>
                      <a:pt x="209" y="336"/>
                      <a:pt x="218" y="330"/>
                      <a:pt x="228" y="324"/>
                    </a:cubicBezTo>
                    <a:cubicBezTo>
                      <a:pt x="241" y="317"/>
                      <a:pt x="257" y="307"/>
                      <a:pt x="270" y="300"/>
                    </a:cubicBezTo>
                    <a:cubicBezTo>
                      <a:pt x="239" y="317"/>
                      <a:pt x="194" y="343"/>
                      <a:pt x="193" y="344"/>
                    </a:cubicBezTo>
                    <a:cubicBezTo>
                      <a:pt x="193" y="344"/>
                      <a:pt x="193" y="344"/>
                      <a:pt x="193" y="343"/>
                    </a:cubicBezTo>
                    <a:cubicBezTo>
                      <a:pt x="193" y="343"/>
                      <a:pt x="193" y="343"/>
                      <a:pt x="193" y="343"/>
                    </a:cubicBezTo>
                    <a:cubicBezTo>
                      <a:pt x="287" y="278"/>
                      <a:pt x="287" y="278"/>
                      <a:pt x="287" y="278"/>
                    </a:cubicBezTo>
                    <a:cubicBezTo>
                      <a:pt x="276" y="284"/>
                      <a:pt x="258" y="295"/>
                      <a:pt x="240" y="305"/>
                    </a:cubicBezTo>
                    <a:cubicBezTo>
                      <a:pt x="226" y="313"/>
                      <a:pt x="212" y="322"/>
                      <a:pt x="201" y="328"/>
                    </a:cubicBezTo>
                    <a:cubicBezTo>
                      <a:pt x="189" y="335"/>
                      <a:pt x="185" y="337"/>
                      <a:pt x="183" y="338"/>
                    </a:cubicBezTo>
                    <a:cubicBezTo>
                      <a:pt x="183" y="338"/>
                      <a:pt x="183" y="338"/>
                      <a:pt x="183" y="338"/>
                    </a:cubicBezTo>
                    <a:cubicBezTo>
                      <a:pt x="183" y="338"/>
                      <a:pt x="183" y="338"/>
                      <a:pt x="183" y="338"/>
                    </a:cubicBezTo>
                    <a:cubicBezTo>
                      <a:pt x="183" y="338"/>
                      <a:pt x="183" y="338"/>
                      <a:pt x="182" y="338"/>
                    </a:cubicBezTo>
                    <a:cubicBezTo>
                      <a:pt x="182" y="338"/>
                      <a:pt x="182" y="338"/>
                      <a:pt x="183" y="337"/>
                    </a:cubicBezTo>
                    <a:cubicBezTo>
                      <a:pt x="183" y="337"/>
                      <a:pt x="183" y="337"/>
                      <a:pt x="183" y="337"/>
                    </a:cubicBezTo>
                    <a:cubicBezTo>
                      <a:pt x="183" y="337"/>
                      <a:pt x="183" y="337"/>
                      <a:pt x="183" y="337"/>
                    </a:cubicBezTo>
                    <a:cubicBezTo>
                      <a:pt x="183" y="337"/>
                      <a:pt x="184" y="336"/>
                      <a:pt x="187" y="335"/>
                    </a:cubicBezTo>
                    <a:cubicBezTo>
                      <a:pt x="189" y="333"/>
                      <a:pt x="193" y="331"/>
                      <a:pt x="197" y="328"/>
                    </a:cubicBezTo>
                    <a:cubicBezTo>
                      <a:pt x="206" y="322"/>
                      <a:pt x="217" y="314"/>
                      <a:pt x="228" y="307"/>
                    </a:cubicBezTo>
                    <a:cubicBezTo>
                      <a:pt x="241" y="299"/>
                      <a:pt x="253" y="290"/>
                      <a:pt x="261" y="285"/>
                    </a:cubicBezTo>
                    <a:cubicBezTo>
                      <a:pt x="211" y="314"/>
                      <a:pt x="184" y="330"/>
                      <a:pt x="180" y="331"/>
                    </a:cubicBezTo>
                    <a:cubicBezTo>
                      <a:pt x="180" y="331"/>
                      <a:pt x="180" y="331"/>
                      <a:pt x="180" y="331"/>
                    </a:cubicBezTo>
                    <a:cubicBezTo>
                      <a:pt x="180" y="331"/>
                      <a:pt x="180" y="331"/>
                      <a:pt x="180" y="331"/>
                    </a:cubicBezTo>
                    <a:cubicBezTo>
                      <a:pt x="180" y="331"/>
                      <a:pt x="180" y="331"/>
                      <a:pt x="180" y="331"/>
                    </a:cubicBezTo>
                    <a:cubicBezTo>
                      <a:pt x="180" y="331"/>
                      <a:pt x="180" y="331"/>
                      <a:pt x="180" y="331"/>
                    </a:cubicBezTo>
                    <a:cubicBezTo>
                      <a:pt x="179" y="331"/>
                      <a:pt x="179" y="331"/>
                      <a:pt x="196" y="318"/>
                    </a:cubicBezTo>
                    <a:cubicBezTo>
                      <a:pt x="206" y="310"/>
                      <a:pt x="220" y="300"/>
                      <a:pt x="233" y="290"/>
                    </a:cubicBezTo>
                    <a:cubicBezTo>
                      <a:pt x="252" y="276"/>
                      <a:pt x="271" y="263"/>
                      <a:pt x="281" y="255"/>
                    </a:cubicBezTo>
                    <a:cubicBezTo>
                      <a:pt x="196" y="304"/>
                      <a:pt x="183" y="312"/>
                      <a:pt x="180" y="313"/>
                    </a:cubicBezTo>
                    <a:cubicBezTo>
                      <a:pt x="180" y="313"/>
                      <a:pt x="180" y="313"/>
                      <a:pt x="180" y="313"/>
                    </a:cubicBezTo>
                    <a:cubicBezTo>
                      <a:pt x="180" y="313"/>
                      <a:pt x="180" y="313"/>
                      <a:pt x="180" y="313"/>
                    </a:cubicBezTo>
                    <a:cubicBezTo>
                      <a:pt x="180" y="313"/>
                      <a:pt x="180" y="313"/>
                      <a:pt x="180" y="313"/>
                    </a:cubicBezTo>
                    <a:cubicBezTo>
                      <a:pt x="180" y="313"/>
                      <a:pt x="180" y="313"/>
                      <a:pt x="179" y="313"/>
                    </a:cubicBezTo>
                    <a:cubicBezTo>
                      <a:pt x="179" y="313"/>
                      <a:pt x="179" y="313"/>
                      <a:pt x="180" y="313"/>
                    </a:cubicBezTo>
                    <a:cubicBezTo>
                      <a:pt x="180" y="312"/>
                      <a:pt x="180" y="312"/>
                      <a:pt x="180" y="312"/>
                    </a:cubicBezTo>
                    <a:cubicBezTo>
                      <a:pt x="180" y="312"/>
                      <a:pt x="180" y="312"/>
                      <a:pt x="180" y="312"/>
                    </a:cubicBezTo>
                    <a:cubicBezTo>
                      <a:pt x="181" y="311"/>
                      <a:pt x="185" y="309"/>
                      <a:pt x="197" y="300"/>
                    </a:cubicBezTo>
                    <a:cubicBezTo>
                      <a:pt x="208" y="293"/>
                      <a:pt x="222" y="283"/>
                      <a:pt x="236" y="274"/>
                    </a:cubicBezTo>
                    <a:cubicBezTo>
                      <a:pt x="254" y="262"/>
                      <a:pt x="271" y="250"/>
                      <a:pt x="282" y="242"/>
                    </a:cubicBezTo>
                    <a:cubicBezTo>
                      <a:pt x="232" y="271"/>
                      <a:pt x="162" y="312"/>
                      <a:pt x="155" y="315"/>
                    </a:cubicBezTo>
                    <a:cubicBezTo>
                      <a:pt x="155" y="316"/>
                      <a:pt x="155" y="316"/>
                      <a:pt x="155" y="316"/>
                    </a:cubicBezTo>
                    <a:cubicBezTo>
                      <a:pt x="155" y="316"/>
                      <a:pt x="155" y="316"/>
                      <a:pt x="155" y="316"/>
                    </a:cubicBezTo>
                    <a:cubicBezTo>
                      <a:pt x="155" y="316"/>
                      <a:pt x="155" y="316"/>
                      <a:pt x="154" y="316"/>
                    </a:cubicBezTo>
                    <a:cubicBezTo>
                      <a:pt x="154" y="316"/>
                      <a:pt x="154" y="316"/>
                      <a:pt x="154" y="315"/>
                    </a:cubicBezTo>
                    <a:cubicBezTo>
                      <a:pt x="154" y="315"/>
                      <a:pt x="154" y="315"/>
                      <a:pt x="154" y="315"/>
                    </a:cubicBezTo>
                    <a:cubicBezTo>
                      <a:pt x="181" y="296"/>
                      <a:pt x="227" y="263"/>
                      <a:pt x="243" y="252"/>
                    </a:cubicBezTo>
                    <a:cubicBezTo>
                      <a:pt x="137" y="313"/>
                      <a:pt x="137" y="313"/>
                      <a:pt x="137" y="313"/>
                    </a:cubicBezTo>
                    <a:cubicBezTo>
                      <a:pt x="137" y="313"/>
                      <a:pt x="137" y="313"/>
                      <a:pt x="137" y="313"/>
                    </a:cubicBezTo>
                    <a:cubicBezTo>
                      <a:pt x="137" y="313"/>
                      <a:pt x="136" y="313"/>
                      <a:pt x="136" y="312"/>
                    </a:cubicBezTo>
                    <a:cubicBezTo>
                      <a:pt x="136" y="312"/>
                      <a:pt x="136" y="312"/>
                      <a:pt x="137" y="312"/>
                    </a:cubicBezTo>
                    <a:cubicBezTo>
                      <a:pt x="137" y="312"/>
                      <a:pt x="137" y="312"/>
                      <a:pt x="137" y="312"/>
                    </a:cubicBezTo>
                    <a:cubicBezTo>
                      <a:pt x="137" y="312"/>
                      <a:pt x="137" y="312"/>
                      <a:pt x="137" y="312"/>
                    </a:cubicBezTo>
                    <a:cubicBezTo>
                      <a:pt x="137" y="311"/>
                      <a:pt x="138" y="310"/>
                      <a:pt x="141" y="309"/>
                    </a:cubicBezTo>
                    <a:cubicBezTo>
                      <a:pt x="131" y="315"/>
                      <a:pt x="124" y="318"/>
                      <a:pt x="122" y="319"/>
                    </a:cubicBezTo>
                    <a:cubicBezTo>
                      <a:pt x="122" y="319"/>
                      <a:pt x="122" y="319"/>
                      <a:pt x="122" y="320"/>
                    </a:cubicBezTo>
                    <a:cubicBezTo>
                      <a:pt x="122" y="319"/>
                      <a:pt x="122" y="319"/>
                      <a:pt x="122" y="319"/>
                    </a:cubicBezTo>
                    <a:cubicBezTo>
                      <a:pt x="122" y="320"/>
                      <a:pt x="122" y="320"/>
                      <a:pt x="121" y="320"/>
                    </a:cubicBezTo>
                    <a:cubicBezTo>
                      <a:pt x="121" y="320"/>
                      <a:pt x="121" y="319"/>
                      <a:pt x="121" y="319"/>
                    </a:cubicBezTo>
                    <a:cubicBezTo>
                      <a:pt x="121" y="319"/>
                      <a:pt x="121" y="319"/>
                      <a:pt x="122" y="319"/>
                    </a:cubicBezTo>
                    <a:cubicBezTo>
                      <a:pt x="122" y="319"/>
                      <a:pt x="122" y="319"/>
                      <a:pt x="122" y="319"/>
                    </a:cubicBezTo>
                    <a:cubicBezTo>
                      <a:pt x="122" y="319"/>
                      <a:pt x="122" y="319"/>
                      <a:pt x="122" y="319"/>
                    </a:cubicBezTo>
                    <a:cubicBezTo>
                      <a:pt x="122" y="318"/>
                      <a:pt x="124" y="317"/>
                      <a:pt x="128" y="315"/>
                    </a:cubicBezTo>
                    <a:cubicBezTo>
                      <a:pt x="132" y="312"/>
                      <a:pt x="138" y="308"/>
                      <a:pt x="145" y="304"/>
                    </a:cubicBezTo>
                    <a:cubicBezTo>
                      <a:pt x="160" y="295"/>
                      <a:pt x="179" y="284"/>
                      <a:pt x="198" y="272"/>
                    </a:cubicBezTo>
                    <a:cubicBezTo>
                      <a:pt x="216" y="261"/>
                      <a:pt x="234" y="250"/>
                      <a:pt x="248" y="242"/>
                    </a:cubicBezTo>
                    <a:cubicBezTo>
                      <a:pt x="234" y="250"/>
                      <a:pt x="215" y="261"/>
                      <a:pt x="197" y="271"/>
                    </a:cubicBezTo>
                    <a:cubicBezTo>
                      <a:pt x="133" y="309"/>
                      <a:pt x="118" y="318"/>
                      <a:pt x="117" y="318"/>
                    </a:cubicBezTo>
                    <a:cubicBezTo>
                      <a:pt x="117" y="318"/>
                      <a:pt x="117" y="318"/>
                      <a:pt x="117" y="318"/>
                    </a:cubicBezTo>
                    <a:cubicBezTo>
                      <a:pt x="116" y="318"/>
                      <a:pt x="116" y="317"/>
                      <a:pt x="116" y="317"/>
                    </a:cubicBezTo>
                    <a:cubicBezTo>
                      <a:pt x="116" y="317"/>
                      <a:pt x="116" y="317"/>
                      <a:pt x="140" y="301"/>
                    </a:cubicBezTo>
                    <a:cubicBezTo>
                      <a:pt x="155" y="292"/>
                      <a:pt x="174" y="280"/>
                      <a:pt x="191" y="268"/>
                    </a:cubicBezTo>
                    <a:cubicBezTo>
                      <a:pt x="207" y="258"/>
                      <a:pt x="222" y="248"/>
                      <a:pt x="233" y="241"/>
                    </a:cubicBezTo>
                    <a:cubicBezTo>
                      <a:pt x="185" y="269"/>
                      <a:pt x="106" y="316"/>
                      <a:pt x="98" y="319"/>
                    </a:cubicBezTo>
                    <a:cubicBezTo>
                      <a:pt x="98" y="319"/>
                      <a:pt x="98" y="319"/>
                      <a:pt x="98" y="319"/>
                    </a:cubicBezTo>
                    <a:cubicBezTo>
                      <a:pt x="98" y="319"/>
                      <a:pt x="98" y="319"/>
                      <a:pt x="98" y="319"/>
                    </a:cubicBezTo>
                    <a:cubicBezTo>
                      <a:pt x="98" y="319"/>
                      <a:pt x="98" y="319"/>
                      <a:pt x="98" y="319"/>
                    </a:cubicBezTo>
                    <a:cubicBezTo>
                      <a:pt x="98" y="319"/>
                      <a:pt x="98" y="319"/>
                      <a:pt x="98" y="319"/>
                    </a:cubicBezTo>
                    <a:cubicBezTo>
                      <a:pt x="97" y="319"/>
                      <a:pt x="98" y="318"/>
                      <a:pt x="98" y="318"/>
                    </a:cubicBezTo>
                    <a:cubicBezTo>
                      <a:pt x="99" y="317"/>
                      <a:pt x="207" y="249"/>
                      <a:pt x="251" y="221"/>
                    </a:cubicBezTo>
                    <a:cubicBezTo>
                      <a:pt x="84" y="317"/>
                      <a:pt x="84" y="317"/>
                      <a:pt x="84" y="317"/>
                    </a:cubicBezTo>
                    <a:cubicBezTo>
                      <a:pt x="84" y="317"/>
                      <a:pt x="84" y="317"/>
                      <a:pt x="84" y="317"/>
                    </a:cubicBezTo>
                    <a:cubicBezTo>
                      <a:pt x="84" y="317"/>
                      <a:pt x="84" y="316"/>
                      <a:pt x="84" y="316"/>
                    </a:cubicBezTo>
                    <a:cubicBezTo>
                      <a:pt x="134" y="282"/>
                      <a:pt x="223" y="221"/>
                      <a:pt x="249" y="203"/>
                    </a:cubicBezTo>
                    <a:cubicBezTo>
                      <a:pt x="59" y="313"/>
                      <a:pt x="59" y="313"/>
                      <a:pt x="59" y="313"/>
                    </a:cubicBezTo>
                    <a:cubicBezTo>
                      <a:pt x="58" y="313"/>
                      <a:pt x="58" y="313"/>
                      <a:pt x="58" y="313"/>
                    </a:cubicBezTo>
                    <a:cubicBezTo>
                      <a:pt x="58" y="313"/>
                      <a:pt x="58" y="312"/>
                      <a:pt x="59" y="312"/>
                    </a:cubicBezTo>
                    <a:cubicBezTo>
                      <a:pt x="59" y="312"/>
                      <a:pt x="59" y="312"/>
                      <a:pt x="59" y="312"/>
                    </a:cubicBezTo>
                    <a:cubicBezTo>
                      <a:pt x="59" y="312"/>
                      <a:pt x="59" y="312"/>
                      <a:pt x="59" y="312"/>
                    </a:cubicBezTo>
                    <a:cubicBezTo>
                      <a:pt x="60" y="310"/>
                      <a:pt x="71" y="304"/>
                      <a:pt x="123" y="272"/>
                    </a:cubicBezTo>
                    <a:cubicBezTo>
                      <a:pt x="129" y="268"/>
                      <a:pt x="135" y="264"/>
                      <a:pt x="142" y="261"/>
                    </a:cubicBezTo>
                    <a:cubicBezTo>
                      <a:pt x="74" y="300"/>
                      <a:pt x="61" y="307"/>
                      <a:pt x="59" y="308"/>
                    </a:cubicBezTo>
                    <a:cubicBezTo>
                      <a:pt x="59" y="308"/>
                      <a:pt x="59" y="308"/>
                      <a:pt x="59" y="308"/>
                    </a:cubicBezTo>
                    <a:cubicBezTo>
                      <a:pt x="59" y="308"/>
                      <a:pt x="59" y="308"/>
                      <a:pt x="59" y="308"/>
                    </a:cubicBezTo>
                    <a:cubicBezTo>
                      <a:pt x="58" y="308"/>
                      <a:pt x="58" y="308"/>
                      <a:pt x="58" y="308"/>
                    </a:cubicBezTo>
                    <a:cubicBezTo>
                      <a:pt x="58" y="308"/>
                      <a:pt x="58" y="308"/>
                      <a:pt x="58" y="308"/>
                    </a:cubicBezTo>
                    <a:cubicBezTo>
                      <a:pt x="58" y="308"/>
                      <a:pt x="58" y="308"/>
                      <a:pt x="58" y="308"/>
                    </a:cubicBezTo>
                    <a:cubicBezTo>
                      <a:pt x="122" y="252"/>
                      <a:pt x="122" y="252"/>
                      <a:pt x="122" y="252"/>
                    </a:cubicBezTo>
                    <a:cubicBezTo>
                      <a:pt x="55" y="291"/>
                      <a:pt x="55" y="291"/>
                      <a:pt x="55" y="291"/>
                    </a:cubicBezTo>
                    <a:cubicBezTo>
                      <a:pt x="55" y="291"/>
                      <a:pt x="54" y="291"/>
                      <a:pt x="54" y="291"/>
                    </a:cubicBezTo>
                    <a:cubicBezTo>
                      <a:pt x="54" y="291"/>
                      <a:pt x="54" y="291"/>
                      <a:pt x="54" y="291"/>
                    </a:cubicBezTo>
                    <a:cubicBezTo>
                      <a:pt x="123" y="238"/>
                      <a:pt x="123" y="238"/>
                      <a:pt x="123" y="238"/>
                    </a:cubicBezTo>
                    <a:cubicBezTo>
                      <a:pt x="115" y="243"/>
                      <a:pt x="100" y="251"/>
                      <a:pt x="85" y="260"/>
                    </a:cubicBezTo>
                    <a:cubicBezTo>
                      <a:pt x="75" y="266"/>
                      <a:pt x="64" y="272"/>
                      <a:pt x="55" y="277"/>
                    </a:cubicBezTo>
                    <a:cubicBezTo>
                      <a:pt x="51" y="280"/>
                      <a:pt x="48" y="281"/>
                      <a:pt x="46" y="283"/>
                    </a:cubicBezTo>
                    <a:cubicBezTo>
                      <a:pt x="44" y="284"/>
                      <a:pt x="42" y="285"/>
                      <a:pt x="42" y="285"/>
                    </a:cubicBezTo>
                    <a:cubicBezTo>
                      <a:pt x="42" y="285"/>
                      <a:pt x="42" y="285"/>
                      <a:pt x="42" y="285"/>
                    </a:cubicBezTo>
                    <a:cubicBezTo>
                      <a:pt x="42" y="285"/>
                      <a:pt x="42" y="285"/>
                      <a:pt x="42" y="285"/>
                    </a:cubicBezTo>
                    <a:cubicBezTo>
                      <a:pt x="41" y="285"/>
                      <a:pt x="41" y="285"/>
                      <a:pt x="41" y="285"/>
                    </a:cubicBezTo>
                    <a:cubicBezTo>
                      <a:pt x="41" y="285"/>
                      <a:pt x="41" y="284"/>
                      <a:pt x="41" y="284"/>
                    </a:cubicBezTo>
                    <a:cubicBezTo>
                      <a:pt x="75" y="258"/>
                      <a:pt x="137" y="211"/>
                      <a:pt x="149" y="201"/>
                    </a:cubicBezTo>
                    <a:cubicBezTo>
                      <a:pt x="140" y="206"/>
                      <a:pt x="109" y="224"/>
                      <a:pt x="78" y="242"/>
                    </a:cubicBezTo>
                    <a:cubicBezTo>
                      <a:pt x="23" y="274"/>
                      <a:pt x="4" y="286"/>
                      <a:pt x="1" y="287"/>
                    </a:cubicBezTo>
                    <a:cubicBezTo>
                      <a:pt x="1" y="287"/>
                      <a:pt x="1" y="287"/>
                      <a:pt x="1" y="287"/>
                    </a:cubicBezTo>
                    <a:cubicBezTo>
                      <a:pt x="1" y="287"/>
                      <a:pt x="1" y="287"/>
                      <a:pt x="1" y="287"/>
                    </a:cubicBezTo>
                    <a:cubicBezTo>
                      <a:pt x="0" y="287"/>
                      <a:pt x="0" y="287"/>
                      <a:pt x="0" y="287"/>
                    </a:cubicBezTo>
                    <a:cubicBezTo>
                      <a:pt x="0" y="287"/>
                      <a:pt x="0" y="287"/>
                      <a:pt x="0" y="287"/>
                    </a:cubicBezTo>
                    <a:cubicBezTo>
                      <a:pt x="0" y="286"/>
                      <a:pt x="0" y="286"/>
                      <a:pt x="0" y="286"/>
                    </a:cubicBezTo>
                    <a:cubicBezTo>
                      <a:pt x="54" y="251"/>
                      <a:pt x="150" y="188"/>
                      <a:pt x="175" y="170"/>
                    </a:cubicBezTo>
                    <a:cubicBezTo>
                      <a:pt x="133" y="195"/>
                      <a:pt x="27" y="257"/>
                      <a:pt x="20" y="260"/>
                    </a:cubicBezTo>
                    <a:cubicBezTo>
                      <a:pt x="20" y="260"/>
                      <a:pt x="20" y="260"/>
                      <a:pt x="20" y="260"/>
                    </a:cubicBezTo>
                    <a:cubicBezTo>
                      <a:pt x="20" y="260"/>
                      <a:pt x="20" y="260"/>
                      <a:pt x="20" y="260"/>
                    </a:cubicBezTo>
                    <a:cubicBezTo>
                      <a:pt x="19" y="260"/>
                      <a:pt x="19" y="260"/>
                      <a:pt x="19" y="260"/>
                    </a:cubicBezTo>
                    <a:cubicBezTo>
                      <a:pt x="19" y="260"/>
                      <a:pt x="19" y="260"/>
                      <a:pt x="19" y="260"/>
                    </a:cubicBezTo>
                    <a:cubicBezTo>
                      <a:pt x="19" y="260"/>
                      <a:pt x="19" y="259"/>
                      <a:pt x="19" y="259"/>
                    </a:cubicBezTo>
                    <a:cubicBezTo>
                      <a:pt x="256" y="102"/>
                      <a:pt x="256" y="102"/>
                      <a:pt x="256" y="102"/>
                    </a:cubicBezTo>
                    <a:cubicBezTo>
                      <a:pt x="256" y="102"/>
                      <a:pt x="255" y="102"/>
                      <a:pt x="255" y="103"/>
                    </a:cubicBezTo>
                    <a:cubicBezTo>
                      <a:pt x="205" y="131"/>
                      <a:pt x="95" y="195"/>
                      <a:pt x="57" y="217"/>
                    </a:cubicBezTo>
                    <a:cubicBezTo>
                      <a:pt x="55" y="218"/>
                      <a:pt x="55" y="218"/>
                      <a:pt x="55" y="218"/>
                    </a:cubicBezTo>
                    <a:cubicBezTo>
                      <a:pt x="54" y="218"/>
                      <a:pt x="54" y="218"/>
                      <a:pt x="54" y="218"/>
                    </a:cubicBezTo>
                    <a:cubicBezTo>
                      <a:pt x="47" y="222"/>
                      <a:pt x="43" y="225"/>
                      <a:pt x="43" y="225"/>
                    </a:cubicBezTo>
                    <a:cubicBezTo>
                      <a:pt x="43" y="225"/>
                      <a:pt x="43" y="225"/>
                      <a:pt x="43" y="225"/>
                    </a:cubicBezTo>
                    <a:cubicBezTo>
                      <a:pt x="43" y="225"/>
                      <a:pt x="42" y="225"/>
                      <a:pt x="42" y="224"/>
                    </a:cubicBezTo>
                    <a:cubicBezTo>
                      <a:pt x="42" y="224"/>
                      <a:pt x="42" y="224"/>
                      <a:pt x="78" y="201"/>
                    </a:cubicBezTo>
                    <a:cubicBezTo>
                      <a:pt x="97" y="189"/>
                      <a:pt x="124" y="172"/>
                      <a:pt x="157" y="152"/>
                    </a:cubicBezTo>
                    <a:cubicBezTo>
                      <a:pt x="192" y="130"/>
                      <a:pt x="226" y="108"/>
                      <a:pt x="249" y="95"/>
                    </a:cubicBezTo>
                    <a:cubicBezTo>
                      <a:pt x="189" y="129"/>
                      <a:pt x="41" y="214"/>
                      <a:pt x="39" y="215"/>
                    </a:cubicBezTo>
                    <a:cubicBezTo>
                      <a:pt x="39" y="216"/>
                      <a:pt x="39" y="215"/>
                      <a:pt x="39" y="215"/>
                    </a:cubicBezTo>
                    <a:cubicBezTo>
                      <a:pt x="39" y="215"/>
                      <a:pt x="39" y="215"/>
                      <a:pt x="39" y="215"/>
                    </a:cubicBezTo>
                    <a:cubicBezTo>
                      <a:pt x="253" y="73"/>
                      <a:pt x="253" y="73"/>
                      <a:pt x="253" y="73"/>
                    </a:cubicBezTo>
                    <a:cubicBezTo>
                      <a:pt x="77" y="175"/>
                      <a:pt x="77" y="175"/>
                      <a:pt x="77" y="175"/>
                    </a:cubicBezTo>
                    <a:cubicBezTo>
                      <a:pt x="77" y="175"/>
                      <a:pt x="77" y="175"/>
                      <a:pt x="77" y="175"/>
                    </a:cubicBezTo>
                    <a:cubicBezTo>
                      <a:pt x="77" y="175"/>
                      <a:pt x="77" y="174"/>
                      <a:pt x="77" y="174"/>
                    </a:cubicBezTo>
                    <a:cubicBezTo>
                      <a:pt x="76" y="174"/>
                      <a:pt x="76" y="174"/>
                      <a:pt x="77" y="174"/>
                    </a:cubicBezTo>
                    <a:cubicBezTo>
                      <a:pt x="77" y="174"/>
                      <a:pt x="77" y="174"/>
                      <a:pt x="77" y="174"/>
                    </a:cubicBezTo>
                    <a:cubicBezTo>
                      <a:pt x="77" y="174"/>
                      <a:pt x="77" y="174"/>
                      <a:pt x="77" y="174"/>
                    </a:cubicBezTo>
                    <a:cubicBezTo>
                      <a:pt x="78" y="172"/>
                      <a:pt x="84" y="169"/>
                      <a:pt x="105" y="156"/>
                    </a:cubicBezTo>
                    <a:cubicBezTo>
                      <a:pt x="119" y="146"/>
                      <a:pt x="140" y="133"/>
                      <a:pt x="166" y="117"/>
                    </a:cubicBezTo>
                    <a:cubicBezTo>
                      <a:pt x="192" y="101"/>
                      <a:pt x="217" y="85"/>
                      <a:pt x="235" y="74"/>
                    </a:cubicBezTo>
                    <a:cubicBezTo>
                      <a:pt x="68" y="170"/>
                      <a:pt x="68" y="170"/>
                      <a:pt x="68" y="170"/>
                    </a:cubicBezTo>
                    <a:cubicBezTo>
                      <a:pt x="68" y="170"/>
                      <a:pt x="68" y="170"/>
                      <a:pt x="67" y="170"/>
                    </a:cubicBezTo>
                    <a:cubicBezTo>
                      <a:pt x="67" y="170"/>
                      <a:pt x="67" y="169"/>
                      <a:pt x="68" y="169"/>
                    </a:cubicBezTo>
                    <a:cubicBezTo>
                      <a:pt x="68" y="169"/>
                      <a:pt x="68" y="169"/>
                      <a:pt x="68" y="169"/>
                    </a:cubicBezTo>
                    <a:cubicBezTo>
                      <a:pt x="68" y="169"/>
                      <a:pt x="68" y="169"/>
                      <a:pt x="68" y="169"/>
                    </a:cubicBezTo>
                    <a:cubicBezTo>
                      <a:pt x="70" y="167"/>
                      <a:pt x="79" y="161"/>
                      <a:pt x="120" y="137"/>
                    </a:cubicBezTo>
                    <a:cubicBezTo>
                      <a:pt x="143" y="123"/>
                      <a:pt x="170" y="106"/>
                      <a:pt x="195" y="92"/>
                    </a:cubicBezTo>
                    <a:cubicBezTo>
                      <a:pt x="149" y="118"/>
                      <a:pt x="102" y="146"/>
                      <a:pt x="96" y="148"/>
                    </a:cubicBezTo>
                    <a:cubicBezTo>
                      <a:pt x="96" y="148"/>
                      <a:pt x="96" y="148"/>
                      <a:pt x="96" y="148"/>
                    </a:cubicBezTo>
                    <a:cubicBezTo>
                      <a:pt x="96" y="148"/>
                      <a:pt x="96" y="148"/>
                      <a:pt x="96" y="148"/>
                    </a:cubicBezTo>
                    <a:cubicBezTo>
                      <a:pt x="96" y="148"/>
                      <a:pt x="96" y="148"/>
                      <a:pt x="96" y="148"/>
                    </a:cubicBezTo>
                    <a:cubicBezTo>
                      <a:pt x="96" y="148"/>
                      <a:pt x="96" y="148"/>
                      <a:pt x="96" y="148"/>
                    </a:cubicBezTo>
                    <a:cubicBezTo>
                      <a:pt x="95" y="148"/>
                      <a:pt x="96" y="147"/>
                      <a:pt x="96" y="147"/>
                    </a:cubicBezTo>
                    <a:cubicBezTo>
                      <a:pt x="138" y="121"/>
                      <a:pt x="210" y="76"/>
                      <a:pt x="237" y="59"/>
                    </a:cubicBezTo>
                    <a:cubicBezTo>
                      <a:pt x="96" y="140"/>
                      <a:pt x="96" y="140"/>
                      <a:pt x="96" y="140"/>
                    </a:cubicBezTo>
                    <a:cubicBezTo>
                      <a:pt x="96" y="140"/>
                      <a:pt x="96" y="140"/>
                      <a:pt x="96" y="140"/>
                    </a:cubicBezTo>
                    <a:cubicBezTo>
                      <a:pt x="96" y="140"/>
                      <a:pt x="96" y="140"/>
                      <a:pt x="96" y="139"/>
                    </a:cubicBezTo>
                    <a:cubicBezTo>
                      <a:pt x="248" y="38"/>
                      <a:pt x="248" y="38"/>
                      <a:pt x="248" y="38"/>
                    </a:cubicBezTo>
                    <a:cubicBezTo>
                      <a:pt x="233" y="46"/>
                      <a:pt x="193" y="70"/>
                      <a:pt x="165" y="86"/>
                    </a:cubicBezTo>
                    <a:cubicBezTo>
                      <a:pt x="132" y="106"/>
                      <a:pt x="127" y="109"/>
                      <a:pt x="125" y="110"/>
                    </a:cubicBezTo>
                    <a:cubicBezTo>
                      <a:pt x="125" y="110"/>
                      <a:pt x="125" y="110"/>
                      <a:pt x="125" y="110"/>
                    </a:cubicBezTo>
                    <a:cubicBezTo>
                      <a:pt x="125" y="110"/>
                      <a:pt x="125" y="110"/>
                      <a:pt x="125" y="110"/>
                    </a:cubicBezTo>
                    <a:cubicBezTo>
                      <a:pt x="125" y="110"/>
                      <a:pt x="125" y="110"/>
                      <a:pt x="125" y="110"/>
                    </a:cubicBezTo>
                    <a:cubicBezTo>
                      <a:pt x="125" y="110"/>
                      <a:pt x="125" y="110"/>
                      <a:pt x="125" y="109"/>
                    </a:cubicBezTo>
                    <a:cubicBezTo>
                      <a:pt x="125" y="109"/>
                      <a:pt x="125" y="109"/>
                      <a:pt x="125" y="109"/>
                    </a:cubicBezTo>
                    <a:cubicBezTo>
                      <a:pt x="126" y="108"/>
                      <a:pt x="233" y="33"/>
                      <a:pt x="263" y="12"/>
                    </a:cubicBezTo>
                    <a:cubicBezTo>
                      <a:pt x="138" y="84"/>
                      <a:pt x="138" y="84"/>
                      <a:pt x="138" y="84"/>
                    </a:cubicBezTo>
                    <a:cubicBezTo>
                      <a:pt x="138" y="84"/>
                      <a:pt x="138" y="84"/>
                      <a:pt x="138" y="84"/>
                    </a:cubicBezTo>
                    <a:cubicBezTo>
                      <a:pt x="138" y="83"/>
                      <a:pt x="138" y="83"/>
                      <a:pt x="138" y="83"/>
                    </a:cubicBezTo>
                    <a:cubicBezTo>
                      <a:pt x="171" y="60"/>
                      <a:pt x="229" y="18"/>
                      <a:pt x="246" y="6"/>
                    </a:cubicBezTo>
                    <a:cubicBezTo>
                      <a:pt x="239" y="10"/>
                      <a:pt x="227" y="17"/>
                      <a:pt x="214" y="25"/>
                    </a:cubicBezTo>
                    <a:cubicBezTo>
                      <a:pt x="163" y="54"/>
                      <a:pt x="155" y="59"/>
                      <a:pt x="154" y="59"/>
                    </a:cubicBezTo>
                    <a:cubicBezTo>
                      <a:pt x="154" y="59"/>
                      <a:pt x="154" y="59"/>
                      <a:pt x="154" y="59"/>
                    </a:cubicBezTo>
                    <a:cubicBezTo>
                      <a:pt x="154" y="59"/>
                      <a:pt x="154" y="59"/>
                      <a:pt x="153" y="59"/>
                    </a:cubicBezTo>
                    <a:cubicBezTo>
                      <a:pt x="153" y="59"/>
                      <a:pt x="153" y="58"/>
                      <a:pt x="187" y="32"/>
                    </a:cubicBezTo>
                    <a:cubicBezTo>
                      <a:pt x="197" y="24"/>
                      <a:pt x="207" y="16"/>
                      <a:pt x="212" y="12"/>
                    </a:cubicBezTo>
                    <a:cubicBezTo>
                      <a:pt x="173" y="35"/>
                      <a:pt x="165" y="39"/>
                      <a:pt x="163" y="40"/>
                    </a:cubicBezTo>
                    <a:cubicBezTo>
                      <a:pt x="163" y="40"/>
                      <a:pt x="163" y="40"/>
                      <a:pt x="163" y="40"/>
                    </a:cubicBezTo>
                    <a:cubicBezTo>
                      <a:pt x="163" y="40"/>
                      <a:pt x="163" y="40"/>
                      <a:pt x="163" y="40"/>
                    </a:cubicBezTo>
                    <a:cubicBezTo>
                      <a:pt x="163" y="40"/>
                      <a:pt x="163" y="40"/>
                      <a:pt x="163" y="40"/>
                    </a:cubicBezTo>
                    <a:cubicBezTo>
                      <a:pt x="162" y="40"/>
                      <a:pt x="162" y="40"/>
                      <a:pt x="162" y="40"/>
                    </a:cubicBezTo>
                    <a:cubicBezTo>
                      <a:pt x="162" y="40"/>
                      <a:pt x="162" y="40"/>
                      <a:pt x="162" y="40"/>
                    </a:cubicBezTo>
                    <a:cubicBezTo>
                      <a:pt x="212" y="6"/>
                      <a:pt x="212" y="6"/>
                      <a:pt x="212" y="6"/>
                    </a:cubicBezTo>
                    <a:cubicBezTo>
                      <a:pt x="201" y="12"/>
                      <a:pt x="183" y="23"/>
                      <a:pt x="173" y="29"/>
                    </a:cubicBezTo>
                    <a:cubicBezTo>
                      <a:pt x="165" y="34"/>
                      <a:pt x="165" y="34"/>
                      <a:pt x="164" y="34"/>
                    </a:cubicBezTo>
                    <a:cubicBezTo>
                      <a:pt x="164" y="34"/>
                      <a:pt x="164" y="34"/>
                      <a:pt x="164" y="34"/>
                    </a:cubicBezTo>
                    <a:cubicBezTo>
                      <a:pt x="164" y="34"/>
                      <a:pt x="164" y="33"/>
                      <a:pt x="164" y="33"/>
                    </a:cubicBezTo>
                    <a:cubicBezTo>
                      <a:pt x="182" y="3"/>
                      <a:pt x="182" y="3"/>
                      <a:pt x="182" y="3"/>
                    </a:cubicBezTo>
                    <a:cubicBezTo>
                      <a:pt x="167" y="11"/>
                      <a:pt x="167" y="11"/>
                      <a:pt x="167" y="11"/>
                    </a:cubicBezTo>
                    <a:cubicBezTo>
                      <a:pt x="167" y="11"/>
                      <a:pt x="167" y="11"/>
                      <a:pt x="167" y="11"/>
                    </a:cubicBezTo>
                    <a:cubicBezTo>
                      <a:pt x="167" y="10"/>
                      <a:pt x="167" y="10"/>
                      <a:pt x="167" y="10"/>
                    </a:cubicBezTo>
                    <a:cubicBezTo>
                      <a:pt x="167" y="10"/>
                      <a:pt x="177" y="4"/>
                      <a:pt x="183" y="1"/>
                    </a:cubicBezTo>
                    <a:cubicBezTo>
                      <a:pt x="183" y="1"/>
                      <a:pt x="183" y="1"/>
                      <a:pt x="183" y="1"/>
                    </a:cubicBezTo>
                    <a:cubicBezTo>
                      <a:pt x="184" y="1"/>
                      <a:pt x="184" y="2"/>
                      <a:pt x="183" y="2"/>
                    </a:cubicBezTo>
                    <a:cubicBezTo>
                      <a:pt x="166" y="32"/>
                      <a:pt x="166" y="32"/>
                      <a:pt x="166" y="32"/>
                    </a:cubicBezTo>
                    <a:cubicBezTo>
                      <a:pt x="167" y="31"/>
                      <a:pt x="170" y="30"/>
                      <a:pt x="172" y="28"/>
                    </a:cubicBezTo>
                    <a:cubicBezTo>
                      <a:pt x="212" y="5"/>
                      <a:pt x="219" y="1"/>
                      <a:pt x="221" y="0"/>
                    </a:cubicBezTo>
                    <a:cubicBezTo>
                      <a:pt x="221" y="0"/>
                      <a:pt x="221" y="0"/>
                      <a:pt x="221" y="0"/>
                    </a:cubicBezTo>
                    <a:cubicBezTo>
                      <a:pt x="221" y="0"/>
                      <a:pt x="221" y="0"/>
                      <a:pt x="221" y="0"/>
                    </a:cubicBezTo>
                    <a:cubicBezTo>
                      <a:pt x="221" y="0"/>
                      <a:pt x="221" y="0"/>
                      <a:pt x="221" y="0"/>
                    </a:cubicBezTo>
                    <a:cubicBezTo>
                      <a:pt x="221" y="0"/>
                      <a:pt x="221" y="0"/>
                      <a:pt x="222" y="1"/>
                    </a:cubicBezTo>
                    <a:cubicBezTo>
                      <a:pt x="222" y="1"/>
                      <a:pt x="222" y="1"/>
                      <a:pt x="221" y="1"/>
                    </a:cubicBezTo>
                    <a:cubicBezTo>
                      <a:pt x="172" y="34"/>
                      <a:pt x="172" y="34"/>
                      <a:pt x="172" y="34"/>
                    </a:cubicBezTo>
                    <a:cubicBezTo>
                      <a:pt x="184" y="27"/>
                      <a:pt x="206" y="14"/>
                      <a:pt x="216" y="8"/>
                    </a:cubicBezTo>
                    <a:cubicBezTo>
                      <a:pt x="217" y="8"/>
                      <a:pt x="217" y="8"/>
                      <a:pt x="217" y="8"/>
                    </a:cubicBezTo>
                    <a:cubicBezTo>
                      <a:pt x="217" y="8"/>
                      <a:pt x="217" y="8"/>
                      <a:pt x="217" y="8"/>
                    </a:cubicBezTo>
                    <a:cubicBezTo>
                      <a:pt x="217" y="9"/>
                      <a:pt x="217" y="9"/>
                      <a:pt x="217" y="9"/>
                    </a:cubicBezTo>
                    <a:cubicBezTo>
                      <a:pt x="217" y="9"/>
                      <a:pt x="217" y="9"/>
                      <a:pt x="217" y="9"/>
                    </a:cubicBezTo>
                    <a:cubicBezTo>
                      <a:pt x="217" y="9"/>
                      <a:pt x="217" y="9"/>
                      <a:pt x="217" y="9"/>
                    </a:cubicBezTo>
                    <a:cubicBezTo>
                      <a:pt x="216" y="10"/>
                      <a:pt x="210" y="15"/>
                      <a:pt x="188" y="32"/>
                    </a:cubicBezTo>
                    <a:cubicBezTo>
                      <a:pt x="176" y="42"/>
                      <a:pt x="162" y="52"/>
                      <a:pt x="157" y="57"/>
                    </a:cubicBezTo>
                    <a:cubicBezTo>
                      <a:pt x="166" y="52"/>
                      <a:pt x="193" y="36"/>
                      <a:pt x="214" y="24"/>
                    </a:cubicBezTo>
                    <a:cubicBezTo>
                      <a:pt x="250" y="3"/>
                      <a:pt x="250" y="3"/>
                      <a:pt x="250" y="3"/>
                    </a:cubicBezTo>
                    <a:cubicBezTo>
                      <a:pt x="250" y="3"/>
                      <a:pt x="250" y="3"/>
                      <a:pt x="251" y="3"/>
                    </a:cubicBezTo>
                    <a:cubicBezTo>
                      <a:pt x="251" y="3"/>
                      <a:pt x="251" y="3"/>
                      <a:pt x="250" y="4"/>
                    </a:cubicBezTo>
                    <a:cubicBezTo>
                      <a:pt x="250" y="4"/>
                      <a:pt x="250" y="4"/>
                      <a:pt x="250" y="4"/>
                    </a:cubicBezTo>
                    <a:cubicBezTo>
                      <a:pt x="250" y="4"/>
                      <a:pt x="250" y="4"/>
                      <a:pt x="250" y="4"/>
                    </a:cubicBezTo>
                    <a:cubicBezTo>
                      <a:pt x="249" y="6"/>
                      <a:pt x="239" y="12"/>
                      <a:pt x="195" y="44"/>
                    </a:cubicBezTo>
                    <a:cubicBezTo>
                      <a:pt x="176" y="57"/>
                      <a:pt x="157" y="70"/>
                      <a:pt x="147" y="78"/>
                    </a:cubicBezTo>
                    <a:cubicBezTo>
                      <a:pt x="271" y="6"/>
                      <a:pt x="271" y="6"/>
                      <a:pt x="271" y="6"/>
                    </a:cubicBezTo>
                    <a:cubicBezTo>
                      <a:pt x="271" y="6"/>
                      <a:pt x="271" y="6"/>
                      <a:pt x="271" y="6"/>
                    </a:cubicBezTo>
                    <a:cubicBezTo>
                      <a:pt x="271" y="7"/>
                      <a:pt x="271" y="7"/>
                      <a:pt x="271" y="7"/>
                    </a:cubicBezTo>
                    <a:cubicBezTo>
                      <a:pt x="271" y="7"/>
                      <a:pt x="271" y="7"/>
                      <a:pt x="271" y="7"/>
                    </a:cubicBezTo>
                    <a:cubicBezTo>
                      <a:pt x="271" y="7"/>
                      <a:pt x="271" y="7"/>
                      <a:pt x="271" y="7"/>
                    </a:cubicBezTo>
                    <a:cubicBezTo>
                      <a:pt x="270" y="8"/>
                      <a:pt x="269" y="9"/>
                      <a:pt x="265" y="12"/>
                    </a:cubicBezTo>
                    <a:cubicBezTo>
                      <a:pt x="261" y="14"/>
                      <a:pt x="255" y="18"/>
                      <a:pt x="248" y="23"/>
                    </a:cubicBezTo>
                    <a:cubicBezTo>
                      <a:pt x="235" y="33"/>
                      <a:pt x="217" y="46"/>
                      <a:pt x="198" y="58"/>
                    </a:cubicBezTo>
                    <a:cubicBezTo>
                      <a:pt x="172" y="77"/>
                      <a:pt x="146" y="95"/>
                      <a:pt x="133" y="104"/>
                    </a:cubicBezTo>
                    <a:cubicBezTo>
                      <a:pt x="141" y="100"/>
                      <a:pt x="152" y="93"/>
                      <a:pt x="165" y="86"/>
                    </a:cubicBezTo>
                    <a:cubicBezTo>
                      <a:pt x="225" y="50"/>
                      <a:pt x="252" y="34"/>
                      <a:pt x="254" y="34"/>
                    </a:cubicBezTo>
                    <a:cubicBezTo>
                      <a:pt x="254" y="34"/>
                      <a:pt x="254" y="34"/>
                      <a:pt x="254" y="34"/>
                    </a:cubicBezTo>
                    <a:cubicBezTo>
                      <a:pt x="255" y="34"/>
                      <a:pt x="255" y="34"/>
                      <a:pt x="255" y="34"/>
                    </a:cubicBezTo>
                    <a:cubicBezTo>
                      <a:pt x="255" y="35"/>
                      <a:pt x="255" y="35"/>
                      <a:pt x="255" y="35"/>
                    </a:cubicBezTo>
                    <a:cubicBezTo>
                      <a:pt x="109" y="132"/>
                      <a:pt x="109" y="132"/>
                      <a:pt x="109" y="132"/>
                    </a:cubicBezTo>
                    <a:cubicBezTo>
                      <a:pt x="247" y="52"/>
                      <a:pt x="247" y="52"/>
                      <a:pt x="247" y="52"/>
                    </a:cubicBezTo>
                    <a:cubicBezTo>
                      <a:pt x="247" y="52"/>
                      <a:pt x="247" y="52"/>
                      <a:pt x="247" y="53"/>
                    </a:cubicBezTo>
                    <a:cubicBezTo>
                      <a:pt x="247" y="53"/>
                      <a:pt x="247" y="53"/>
                      <a:pt x="247" y="53"/>
                    </a:cubicBezTo>
                    <a:cubicBezTo>
                      <a:pt x="247" y="53"/>
                      <a:pt x="247" y="53"/>
                      <a:pt x="247" y="53"/>
                    </a:cubicBezTo>
                    <a:cubicBezTo>
                      <a:pt x="247" y="53"/>
                      <a:pt x="247" y="53"/>
                      <a:pt x="247" y="53"/>
                    </a:cubicBezTo>
                    <a:cubicBezTo>
                      <a:pt x="246" y="54"/>
                      <a:pt x="241" y="57"/>
                      <a:pt x="224" y="69"/>
                    </a:cubicBezTo>
                    <a:cubicBezTo>
                      <a:pt x="211" y="76"/>
                      <a:pt x="194" y="87"/>
                      <a:pt x="172" y="101"/>
                    </a:cubicBezTo>
                    <a:cubicBezTo>
                      <a:pt x="148" y="116"/>
                      <a:pt x="124" y="131"/>
                      <a:pt x="109" y="140"/>
                    </a:cubicBezTo>
                    <a:cubicBezTo>
                      <a:pt x="140" y="122"/>
                      <a:pt x="218" y="77"/>
                      <a:pt x="262" y="51"/>
                    </a:cubicBezTo>
                    <a:cubicBezTo>
                      <a:pt x="262" y="51"/>
                      <a:pt x="263" y="51"/>
                      <a:pt x="263" y="51"/>
                    </a:cubicBezTo>
                    <a:cubicBezTo>
                      <a:pt x="263" y="51"/>
                      <a:pt x="263" y="51"/>
                      <a:pt x="263" y="51"/>
                    </a:cubicBezTo>
                    <a:cubicBezTo>
                      <a:pt x="263" y="51"/>
                      <a:pt x="263" y="51"/>
                      <a:pt x="263" y="52"/>
                    </a:cubicBezTo>
                    <a:cubicBezTo>
                      <a:pt x="263" y="52"/>
                      <a:pt x="263" y="52"/>
                      <a:pt x="263" y="52"/>
                    </a:cubicBezTo>
                    <a:cubicBezTo>
                      <a:pt x="263" y="52"/>
                      <a:pt x="262" y="52"/>
                      <a:pt x="262" y="52"/>
                    </a:cubicBezTo>
                    <a:cubicBezTo>
                      <a:pt x="261" y="53"/>
                      <a:pt x="257" y="55"/>
                      <a:pt x="249" y="60"/>
                    </a:cubicBezTo>
                    <a:cubicBezTo>
                      <a:pt x="241" y="65"/>
                      <a:pt x="229" y="72"/>
                      <a:pt x="216" y="80"/>
                    </a:cubicBezTo>
                    <a:cubicBezTo>
                      <a:pt x="174" y="105"/>
                      <a:pt x="110" y="143"/>
                      <a:pt x="82" y="161"/>
                    </a:cubicBezTo>
                    <a:cubicBezTo>
                      <a:pt x="257" y="60"/>
                      <a:pt x="257" y="60"/>
                      <a:pt x="257" y="60"/>
                    </a:cubicBezTo>
                    <a:cubicBezTo>
                      <a:pt x="257" y="60"/>
                      <a:pt x="257" y="60"/>
                      <a:pt x="257" y="60"/>
                    </a:cubicBezTo>
                    <a:cubicBezTo>
                      <a:pt x="257" y="60"/>
                      <a:pt x="257" y="61"/>
                      <a:pt x="257" y="61"/>
                    </a:cubicBezTo>
                    <a:cubicBezTo>
                      <a:pt x="207" y="92"/>
                      <a:pt x="120" y="147"/>
                      <a:pt x="89" y="167"/>
                    </a:cubicBezTo>
                    <a:cubicBezTo>
                      <a:pt x="266" y="64"/>
                      <a:pt x="266" y="64"/>
                      <a:pt x="266" y="64"/>
                    </a:cubicBezTo>
                    <a:cubicBezTo>
                      <a:pt x="266" y="64"/>
                      <a:pt x="267" y="64"/>
                      <a:pt x="267" y="64"/>
                    </a:cubicBezTo>
                    <a:cubicBezTo>
                      <a:pt x="267" y="65"/>
                      <a:pt x="267" y="65"/>
                      <a:pt x="267" y="65"/>
                    </a:cubicBezTo>
                    <a:cubicBezTo>
                      <a:pt x="52" y="207"/>
                      <a:pt x="52" y="207"/>
                      <a:pt x="52" y="207"/>
                    </a:cubicBezTo>
                    <a:cubicBezTo>
                      <a:pt x="156" y="147"/>
                      <a:pt x="156" y="147"/>
                      <a:pt x="156" y="147"/>
                    </a:cubicBezTo>
                    <a:cubicBezTo>
                      <a:pt x="185" y="130"/>
                      <a:pt x="214" y="114"/>
                      <a:pt x="236" y="101"/>
                    </a:cubicBezTo>
                    <a:cubicBezTo>
                      <a:pt x="270" y="82"/>
                      <a:pt x="270" y="82"/>
                      <a:pt x="270" y="82"/>
                    </a:cubicBezTo>
                    <a:cubicBezTo>
                      <a:pt x="271" y="81"/>
                      <a:pt x="271" y="80"/>
                      <a:pt x="272" y="80"/>
                    </a:cubicBezTo>
                    <a:cubicBezTo>
                      <a:pt x="272" y="80"/>
                      <a:pt x="272" y="80"/>
                      <a:pt x="272" y="80"/>
                    </a:cubicBezTo>
                    <a:cubicBezTo>
                      <a:pt x="272" y="80"/>
                      <a:pt x="272" y="80"/>
                      <a:pt x="272" y="80"/>
                    </a:cubicBezTo>
                    <a:cubicBezTo>
                      <a:pt x="273" y="80"/>
                      <a:pt x="273" y="80"/>
                      <a:pt x="273" y="80"/>
                    </a:cubicBezTo>
                    <a:cubicBezTo>
                      <a:pt x="273" y="80"/>
                      <a:pt x="273" y="81"/>
                      <a:pt x="273" y="81"/>
                    </a:cubicBezTo>
                    <a:cubicBezTo>
                      <a:pt x="271" y="82"/>
                      <a:pt x="89" y="195"/>
                      <a:pt x="50" y="220"/>
                    </a:cubicBezTo>
                    <a:cubicBezTo>
                      <a:pt x="51" y="219"/>
                      <a:pt x="53" y="218"/>
                      <a:pt x="54" y="218"/>
                    </a:cubicBezTo>
                    <a:cubicBezTo>
                      <a:pt x="54" y="218"/>
                      <a:pt x="54" y="218"/>
                      <a:pt x="54" y="218"/>
                    </a:cubicBezTo>
                    <a:cubicBezTo>
                      <a:pt x="54" y="218"/>
                      <a:pt x="54" y="218"/>
                      <a:pt x="54" y="218"/>
                    </a:cubicBezTo>
                    <a:cubicBezTo>
                      <a:pt x="103" y="189"/>
                      <a:pt x="205" y="130"/>
                      <a:pt x="246" y="106"/>
                    </a:cubicBezTo>
                    <a:cubicBezTo>
                      <a:pt x="264" y="96"/>
                      <a:pt x="264" y="96"/>
                      <a:pt x="264" y="96"/>
                    </a:cubicBezTo>
                    <a:cubicBezTo>
                      <a:pt x="264" y="96"/>
                      <a:pt x="265" y="96"/>
                      <a:pt x="265" y="96"/>
                    </a:cubicBezTo>
                    <a:cubicBezTo>
                      <a:pt x="265" y="96"/>
                      <a:pt x="265" y="96"/>
                      <a:pt x="265" y="96"/>
                    </a:cubicBezTo>
                    <a:cubicBezTo>
                      <a:pt x="265" y="96"/>
                      <a:pt x="265" y="96"/>
                      <a:pt x="265" y="96"/>
                    </a:cubicBezTo>
                    <a:cubicBezTo>
                      <a:pt x="265" y="97"/>
                      <a:pt x="265" y="97"/>
                      <a:pt x="265" y="97"/>
                    </a:cubicBezTo>
                    <a:cubicBezTo>
                      <a:pt x="26" y="256"/>
                      <a:pt x="26" y="256"/>
                      <a:pt x="26" y="256"/>
                    </a:cubicBezTo>
                    <a:cubicBezTo>
                      <a:pt x="51" y="242"/>
                      <a:pt x="135" y="193"/>
                      <a:pt x="182" y="165"/>
                    </a:cubicBezTo>
                    <a:cubicBezTo>
                      <a:pt x="182" y="165"/>
                      <a:pt x="182" y="165"/>
                      <a:pt x="182" y="165"/>
                    </a:cubicBezTo>
                    <a:cubicBezTo>
                      <a:pt x="182" y="165"/>
                      <a:pt x="182" y="166"/>
                      <a:pt x="182" y="166"/>
                    </a:cubicBezTo>
                    <a:cubicBezTo>
                      <a:pt x="182" y="166"/>
                      <a:pt x="182" y="166"/>
                      <a:pt x="182" y="166"/>
                    </a:cubicBezTo>
                    <a:cubicBezTo>
                      <a:pt x="182" y="166"/>
                      <a:pt x="182" y="166"/>
                      <a:pt x="182" y="166"/>
                    </a:cubicBezTo>
                    <a:cubicBezTo>
                      <a:pt x="182" y="166"/>
                      <a:pt x="182" y="166"/>
                      <a:pt x="182" y="166"/>
                    </a:cubicBezTo>
                    <a:cubicBezTo>
                      <a:pt x="181" y="167"/>
                      <a:pt x="176" y="171"/>
                      <a:pt x="154" y="186"/>
                    </a:cubicBezTo>
                    <a:cubicBezTo>
                      <a:pt x="139" y="196"/>
                      <a:pt x="118" y="210"/>
                      <a:pt x="92" y="227"/>
                    </a:cubicBezTo>
                    <a:cubicBezTo>
                      <a:pt x="58" y="249"/>
                      <a:pt x="25" y="271"/>
                      <a:pt x="9" y="281"/>
                    </a:cubicBezTo>
                    <a:cubicBezTo>
                      <a:pt x="23" y="273"/>
                      <a:pt x="52" y="256"/>
                      <a:pt x="78" y="241"/>
                    </a:cubicBezTo>
                    <a:cubicBezTo>
                      <a:pt x="137" y="207"/>
                      <a:pt x="150" y="199"/>
                      <a:pt x="151" y="199"/>
                    </a:cubicBezTo>
                    <a:cubicBezTo>
                      <a:pt x="151" y="199"/>
                      <a:pt x="151" y="199"/>
                      <a:pt x="151" y="199"/>
                    </a:cubicBezTo>
                    <a:cubicBezTo>
                      <a:pt x="151" y="199"/>
                      <a:pt x="152" y="199"/>
                      <a:pt x="152" y="199"/>
                    </a:cubicBezTo>
                    <a:cubicBezTo>
                      <a:pt x="152" y="200"/>
                      <a:pt x="152" y="200"/>
                      <a:pt x="97" y="243"/>
                    </a:cubicBezTo>
                    <a:cubicBezTo>
                      <a:pt x="77" y="258"/>
                      <a:pt x="56" y="274"/>
                      <a:pt x="47" y="281"/>
                    </a:cubicBezTo>
                    <a:cubicBezTo>
                      <a:pt x="62" y="272"/>
                      <a:pt x="104" y="248"/>
                      <a:pt x="129" y="234"/>
                    </a:cubicBezTo>
                    <a:cubicBezTo>
                      <a:pt x="129" y="234"/>
                      <a:pt x="129" y="234"/>
                      <a:pt x="129" y="234"/>
                    </a:cubicBezTo>
                    <a:cubicBezTo>
                      <a:pt x="129" y="234"/>
                      <a:pt x="129" y="234"/>
                      <a:pt x="129" y="235"/>
                    </a:cubicBezTo>
                    <a:cubicBezTo>
                      <a:pt x="61" y="287"/>
                      <a:pt x="61" y="287"/>
                      <a:pt x="61" y="287"/>
                    </a:cubicBezTo>
                    <a:cubicBezTo>
                      <a:pt x="126" y="249"/>
                      <a:pt x="126" y="249"/>
                      <a:pt x="126" y="249"/>
                    </a:cubicBezTo>
                    <a:cubicBezTo>
                      <a:pt x="126" y="249"/>
                      <a:pt x="127" y="249"/>
                      <a:pt x="127" y="249"/>
                    </a:cubicBezTo>
                    <a:cubicBezTo>
                      <a:pt x="127" y="249"/>
                      <a:pt x="127" y="250"/>
                      <a:pt x="127" y="250"/>
                    </a:cubicBezTo>
                    <a:cubicBezTo>
                      <a:pt x="62" y="305"/>
                      <a:pt x="62" y="305"/>
                      <a:pt x="62" y="305"/>
                    </a:cubicBezTo>
                    <a:cubicBezTo>
                      <a:pt x="84" y="293"/>
                      <a:pt x="186" y="234"/>
                      <a:pt x="187" y="233"/>
                    </a:cubicBezTo>
                    <a:cubicBezTo>
                      <a:pt x="188" y="233"/>
                      <a:pt x="188" y="233"/>
                      <a:pt x="188" y="233"/>
                    </a:cubicBezTo>
                    <a:cubicBezTo>
                      <a:pt x="188" y="233"/>
                      <a:pt x="188" y="234"/>
                      <a:pt x="188" y="234"/>
                    </a:cubicBezTo>
                    <a:cubicBezTo>
                      <a:pt x="153" y="255"/>
                      <a:pt x="92" y="292"/>
                      <a:pt x="68" y="307"/>
                    </a:cubicBezTo>
                    <a:cubicBezTo>
                      <a:pt x="108" y="284"/>
                      <a:pt x="255" y="199"/>
                      <a:pt x="256" y="198"/>
                    </a:cubicBezTo>
                    <a:cubicBezTo>
                      <a:pt x="256" y="198"/>
                      <a:pt x="256" y="198"/>
                      <a:pt x="257" y="198"/>
                    </a:cubicBezTo>
                    <a:cubicBezTo>
                      <a:pt x="257" y="198"/>
                      <a:pt x="257" y="198"/>
                      <a:pt x="257" y="198"/>
                    </a:cubicBezTo>
                    <a:cubicBezTo>
                      <a:pt x="257" y="198"/>
                      <a:pt x="257" y="198"/>
                      <a:pt x="257" y="199"/>
                    </a:cubicBezTo>
                    <a:cubicBezTo>
                      <a:pt x="257" y="199"/>
                      <a:pt x="257" y="199"/>
                      <a:pt x="257" y="199"/>
                    </a:cubicBezTo>
                    <a:cubicBezTo>
                      <a:pt x="257" y="199"/>
                      <a:pt x="257" y="199"/>
                      <a:pt x="256" y="199"/>
                    </a:cubicBezTo>
                    <a:cubicBezTo>
                      <a:pt x="255" y="200"/>
                      <a:pt x="250" y="204"/>
                      <a:pt x="230" y="217"/>
                    </a:cubicBezTo>
                    <a:cubicBezTo>
                      <a:pt x="216" y="227"/>
                      <a:pt x="196" y="241"/>
                      <a:pt x="171" y="258"/>
                    </a:cubicBezTo>
                    <a:cubicBezTo>
                      <a:pt x="141" y="279"/>
                      <a:pt x="110" y="300"/>
                      <a:pt x="95" y="310"/>
                    </a:cubicBezTo>
                    <a:cubicBezTo>
                      <a:pt x="269" y="209"/>
                      <a:pt x="269" y="209"/>
                      <a:pt x="269" y="209"/>
                    </a:cubicBezTo>
                    <a:cubicBezTo>
                      <a:pt x="270" y="209"/>
                      <a:pt x="270" y="209"/>
                      <a:pt x="270" y="209"/>
                    </a:cubicBezTo>
                    <a:cubicBezTo>
                      <a:pt x="270" y="210"/>
                      <a:pt x="270" y="210"/>
                      <a:pt x="270" y="210"/>
                    </a:cubicBezTo>
                    <a:cubicBezTo>
                      <a:pt x="270" y="210"/>
                      <a:pt x="270" y="210"/>
                      <a:pt x="270" y="210"/>
                    </a:cubicBezTo>
                    <a:cubicBezTo>
                      <a:pt x="269" y="211"/>
                      <a:pt x="269" y="211"/>
                      <a:pt x="269" y="211"/>
                    </a:cubicBezTo>
                    <a:cubicBezTo>
                      <a:pt x="268" y="211"/>
                      <a:pt x="266" y="212"/>
                      <a:pt x="262" y="215"/>
                    </a:cubicBezTo>
                    <a:cubicBezTo>
                      <a:pt x="109" y="312"/>
                      <a:pt x="109" y="312"/>
                      <a:pt x="109" y="312"/>
                    </a:cubicBezTo>
                    <a:cubicBezTo>
                      <a:pt x="136" y="297"/>
                      <a:pt x="207" y="255"/>
                      <a:pt x="248" y="231"/>
                    </a:cubicBezTo>
                    <a:cubicBezTo>
                      <a:pt x="249" y="231"/>
                      <a:pt x="249" y="231"/>
                      <a:pt x="249" y="231"/>
                    </a:cubicBezTo>
                    <a:cubicBezTo>
                      <a:pt x="249" y="231"/>
                      <a:pt x="249" y="231"/>
                      <a:pt x="249" y="231"/>
                    </a:cubicBezTo>
                    <a:cubicBezTo>
                      <a:pt x="249" y="231"/>
                      <a:pt x="249" y="232"/>
                      <a:pt x="249" y="232"/>
                    </a:cubicBezTo>
                    <a:cubicBezTo>
                      <a:pt x="249" y="232"/>
                      <a:pt x="249" y="232"/>
                      <a:pt x="249" y="232"/>
                    </a:cubicBezTo>
                    <a:cubicBezTo>
                      <a:pt x="249" y="232"/>
                      <a:pt x="249" y="232"/>
                      <a:pt x="249" y="232"/>
                    </a:cubicBezTo>
                    <a:cubicBezTo>
                      <a:pt x="248" y="233"/>
                      <a:pt x="247" y="233"/>
                      <a:pt x="244" y="235"/>
                    </a:cubicBezTo>
                    <a:cubicBezTo>
                      <a:pt x="241" y="237"/>
                      <a:pt x="237" y="240"/>
                      <a:pt x="232" y="243"/>
                    </a:cubicBezTo>
                    <a:cubicBezTo>
                      <a:pt x="221" y="250"/>
                      <a:pt x="207" y="259"/>
                      <a:pt x="192" y="269"/>
                    </a:cubicBezTo>
                    <a:cubicBezTo>
                      <a:pt x="166" y="286"/>
                      <a:pt x="138" y="304"/>
                      <a:pt x="125" y="312"/>
                    </a:cubicBezTo>
                    <a:cubicBezTo>
                      <a:pt x="139" y="304"/>
                      <a:pt x="169" y="287"/>
                      <a:pt x="197" y="270"/>
                    </a:cubicBezTo>
                    <a:cubicBezTo>
                      <a:pt x="252" y="238"/>
                      <a:pt x="267" y="230"/>
                      <a:pt x="269" y="229"/>
                    </a:cubicBezTo>
                    <a:cubicBezTo>
                      <a:pt x="269" y="229"/>
                      <a:pt x="269" y="229"/>
                      <a:pt x="269" y="229"/>
                    </a:cubicBezTo>
                    <a:cubicBezTo>
                      <a:pt x="269" y="229"/>
                      <a:pt x="269" y="229"/>
                      <a:pt x="269" y="229"/>
                    </a:cubicBezTo>
                    <a:cubicBezTo>
                      <a:pt x="269" y="229"/>
                      <a:pt x="269" y="229"/>
                      <a:pt x="270" y="229"/>
                    </a:cubicBezTo>
                    <a:cubicBezTo>
                      <a:pt x="270" y="229"/>
                      <a:pt x="270" y="229"/>
                      <a:pt x="270" y="229"/>
                    </a:cubicBezTo>
                    <a:cubicBezTo>
                      <a:pt x="270" y="229"/>
                      <a:pt x="270" y="229"/>
                      <a:pt x="269" y="229"/>
                    </a:cubicBezTo>
                    <a:cubicBezTo>
                      <a:pt x="269" y="229"/>
                      <a:pt x="269" y="229"/>
                      <a:pt x="269" y="229"/>
                    </a:cubicBezTo>
                    <a:cubicBezTo>
                      <a:pt x="269" y="229"/>
                      <a:pt x="269" y="229"/>
                      <a:pt x="269" y="229"/>
                    </a:cubicBezTo>
                    <a:cubicBezTo>
                      <a:pt x="269" y="230"/>
                      <a:pt x="267" y="231"/>
                      <a:pt x="264" y="233"/>
                    </a:cubicBezTo>
                    <a:cubicBezTo>
                      <a:pt x="260" y="235"/>
                      <a:pt x="254" y="239"/>
                      <a:pt x="247" y="243"/>
                    </a:cubicBezTo>
                    <a:cubicBezTo>
                      <a:pt x="234" y="251"/>
                      <a:pt x="216" y="262"/>
                      <a:pt x="198" y="273"/>
                    </a:cubicBezTo>
                    <a:cubicBezTo>
                      <a:pt x="178" y="285"/>
                      <a:pt x="157" y="298"/>
                      <a:pt x="142" y="307"/>
                    </a:cubicBezTo>
                    <a:cubicBezTo>
                      <a:pt x="169" y="292"/>
                      <a:pt x="217" y="264"/>
                      <a:pt x="252" y="244"/>
                    </a:cubicBezTo>
                    <a:cubicBezTo>
                      <a:pt x="260" y="239"/>
                      <a:pt x="265" y="236"/>
                      <a:pt x="266" y="235"/>
                    </a:cubicBezTo>
                    <a:cubicBezTo>
                      <a:pt x="266" y="235"/>
                      <a:pt x="266" y="235"/>
                      <a:pt x="266" y="236"/>
                    </a:cubicBezTo>
                    <a:cubicBezTo>
                      <a:pt x="266" y="236"/>
                      <a:pt x="266" y="236"/>
                      <a:pt x="266" y="236"/>
                    </a:cubicBezTo>
                    <a:cubicBezTo>
                      <a:pt x="259" y="241"/>
                      <a:pt x="252" y="245"/>
                      <a:pt x="245" y="248"/>
                    </a:cubicBezTo>
                    <a:cubicBezTo>
                      <a:pt x="223" y="261"/>
                      <a:pt x="198" y="276"/>
                      <a:pt x="177" y="288"/>
                    </a:cubicBezTo>
                    <a:cubicBezTo>
                      <a:pt x="248" y="247"/>
                      <a:pt x="248" y="247"/>
                      <a:pt x="248" y="247"/>
                    </a:cubicBezTo>
                    <a:cubicBezTo>
                      <a:pt x="248" y="247"/>
                      <a:pt x="249" y="247"/>
                      <a:pt x="249" y="247"/>
                    </a:cubicBezTo>
                    <a:cubicBezTo>
                      <a:pt x="249" y="248"/>
                      <a:pt x="249" y="248"/>
                      <a:pt x="249" y="248"/>
                    </a:cubicBezTo>
                    <a:cubicBezTo>
                      <a:pt x="249" y="248"/>
                      <a:pt x="249" y="248"/>
                      <a:pt x="249" y="248"/>
                    </a:cubicBezTo>
                    <a:cubicBezTo>
                      <a:pt x="249" y="248"/>
                      <a:pt x="249" y="248"/>
                      <a:pt x="249" y="248"/>
                    </a:cubicBezTo>
                    <a:cubicBezTo>
                      <a:pt x="248" y="249"/>
                      <a:pt x="245" y="251"/>
                      <a:pt x="234" y="259"/>
                    </a:cubicBezTo>
                    <a:cubicBezTo>
                      <a:pt x="226" y="264"/>
                      <a:pt x="216" y="272"/>
                      <a:pt x="202" y="282"/>
                    </a:cubicBezTo>
                    <a:cubicBezTo>
                      <a:pt x="186" y="294"/>
                      <a:pt x="169" y="306"/>
                      <a:pt x="161" y="312"/>
                    </a:cubicBezTo>
                    <a:cubicBezTo>
                      <a:pt x="182" y="300"/>
                      <a:pt x="253" y="258"/>
                      <a:pt x="293" y="235"/>
                    </a:cubicBezTo>
                    <a:cubicBezTo>
                      <a:pt x="293" y="235"/>
                      <a:pt x="293" y="235"/>
                      <a:pt x="293" y="235"/>
                    </a:cubicBezTo>
                    <a:cubicBezTo>
                      <a:pt x="294" y="235"/>
                      <a:pt x="294" y="236"/>
                      <a:pt x="293" y="236"/>
                    </a:cubicBezTo>
                    <a:cubicBezTo>
                      <a:pt x="262" y="257"/>
                      <a:pt x="207" y="295"/>
                      <a:pt x="187" y="308"/>
                    </a:cubicBezTo>
                    <a:cubicBezTo>
                      <a:pt x="206" y="297"/>
                      <a:pt x="258" y="268"/>
                      <a:pt x="287" y="250"/>
                    </a:cubicBezTo>
                    <a:cubicBezTo>
                      <a:pt x="288" y="250"/>
                      <a:pt x="288" y="250"/>
                      <a:pt x="288" y="251"/>
                    </a:cubicBezTo>
                    <a:cubicBezTo>
                      <a:pt x="288" y="251"/>
                      <a:pt x="288" y="251"/>
                      <a:pt x="288" y="251"/>
                    </a:cubicBezTo>
                    <a:cubicBezTo>
                      <a:pt x="256" y="275"/>
                      <a:pt x="200" y="316"/>
                      <a:pt x="184" y="328"/>
                    </a:cubicBezTo>
                    <a:cubicBezTo>
                      <a:pt x="199" y="320"/>
                      <a:pt x="247" y="292"/>
                      <a:pt x="274" y="276"/>
                    </a:cubicBezTo>
                    <a:cubicBezTo>
                      <a:pt x="275" y="276"/>
                      <a:pt x="275" y="276"/>
                      <a:pt x="275" y="276"/>
                    </a:cubicBezTo>
                    <a:cubicBezTo>
                      <a:pt x="275" y="276"/>
                      <a:pt x="275" y="277"/>
                      <a:pt x="275" y="277"/>
                    </a:cubicBezTo>
                    <a:cubicBezTo>
                      <a:pt x="274" y="277"/>
                      <a:pt x="216" y="316"/>
                      <a:pt x="193" y="332"/>
                    </a:cubicBezTo>
                    <a:cubicBezTo>
                      <a:pt x="214" y="319"/>
                      <a:pt x="267" y="289"/>
                      <a:pt x="297" y="271"/>
                    </a:cubicBezTo>
                    <a:cubicBezTo>
                      <a:pt x="297" y="271"/>
                      <a:pt x="298" y="271"/>
                      <a:pt x="298" y="271"/>
                    </a:cubicBezTo>
                    <a:cubicBezTo>
                      <a:pt x="298" y="272"/>
                      <a:pt x="298" y="272"/>
                      <a:pt x="298" y="272"/>
                    </a:cubicBezTo>
                    <a:cubicBezTo>
                      <a:pt x="203" y="337"/>
                      <a:pt x="203" y="337"/>
                      <a:pt x="203" y="337"/>
                    </a:cubicBezTo>
                    <a:cubicBezTo>
                      <a:pt x="293" y="285"/>
                      <a:pt x="293" y="285"/>
                      <a:pt x="293" y="285"/>
                    </a:cubicBezTo>
                    <a:cubicBezTo>
                      <a:pt x="295" y="284"/>
                      <a:pt x="296" y="283"/>
                      <a:pt x="297" y="283"/>
                    </a:cubicBezTo>
                    <a:cubicBezTo>
                      <a:pt x="297" y="283"/>
                      <a:pt x="297" y="283"/>
                      <a:pt x="297" y="283"/>
                    </a:cubicBezTo>
                    <a:cubicBezTo>
                      <a:pt x="297" y="283"/>
                      <a:pt x="297" y="283"/>
                      <a:pt x="297" y="283"/>
                    </a:cubicBezTo>
                    <a:cubicBezTo>
                      <a:pt x="297" y="283"/>
                      <a:pt x="297" y="283"/>
                      <a:pt x="298" y="283"/>
                    </a:cubicBezTo>
                    <a:cubicBezTo>
                      <a:pt x="298" y="283"/>
                      <a:pt x="298" y="283"/>
                      <a:pt x="297" y="284"/>
                    </a:cubicBezTo>
                    <a:cubicBezTo>
                      <a:pt x="297" y="284"/>
                      <a:pt x="297" y="284"/>
                      <a:pt x="297" y="284"/>
                    </a:cubicBezTo>
                    <a:cubicBezTo>
                      <a:pt x="297" y="284"/>
                      <a:pt x="297" y="284"/>
                      <a:pt x="297" y="284"/>
                    </a:cubicBezTo>
                    <a:cubicBezTo>
                      <a:pt x="296" y="285"/>
                      <a:pt x="291" y="288"/>
                      <a:pt x="275" y="298"/>
                    </a:cubicBezTo>
                    <a:cubicBezTo>
                      <a:pt x="263" y="305"/>
                      <a:pt x="248" y="314"/>
                      <a:pt x="234" y="322"/>
                    </a:cubicBezTo>
                    <a:cubicBezTo>
                      <a:pt x="249" y="313"/>
                      <a:pt x="264" y="304"/>
                      <a:pt x="276" y="298"/>
                    </a:cubicBezTo>
                    <a:cubicBezTo>
                      <a:pt x="276" y="298"/>
                      <a:pt x="276" y="298"/>
                      <a:pt x="276" y="298"/>
                    </a:cubicBezTo>
                    <a:cubicBezTo>
                      <a:pt x="277" y="298"/>
                      <a:pt x="276" y="299"/>
                      <a:pt x="276" y="299"/>
                    </a:cubicBezTo>
                    <a:cubicBezTo>
                      <a:pt x="276" y="299"/>
                      <a:pt x="255" y="311"/>
                      <a:pt x="234" y="323"/>
                    </a:cubicBezTo>
                    <a:cubicBezTo>
                      <a:pt x="223" y="329"/>
                      <a:pt x="213" y="335"/>
                      <a:pt x="205" y="340"/>
                    </a:cubicBezTo>
                    <a:cubicBezTo>
                      <a:pt x="201" y="342"/>
                      <a:pt x="198" y="344"/>
                      <a:pt x="195" y="345"/>
                    </a:cubicBezTo>
                    <a:cubicBezTo>
                      <a:pt x="193" y="347"/>
                      <a:pt x="192" y="347"/>
                      <a:pt x="192" y="347"/>
                    </a:cubicBezTo>
                    <a:cubicBezTo>
                      <a:pt x="192" y="347"/>
                      <a:pt x="192" y="347"/>
                      <a:pt x="192" y="347"/>
                    </a:cubicBezTo>
                    <a:cubicBezTo>
                      <a:pt x="192" y="347"/>
                      <a:pt x="192" y="347"/>
                      <a:pt x="192" y="347"/>
                    </a:cubicBezTo>
                    <a:cubicBezTo>
                      <a:pt x="191" y="348"/>
                      <a:pt x="191" y="348"/>
                      <a:pt x="191" y="3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5F7797"/>
                  </a:solidFill>
                  <a:cs typeface="+mn-ea"/>
                  <a:sym typeface="+mn-lt"/>
                </a:endParaRPr>
              </a:p>
            </p:txBody>
          </p:sp>
          <p:sp>
            <p:nvSpPr>
              <p:cNvPr id="19" name="Freeform 299"/>
              <p:cNvSpPr>
                <a:spLocks noEditPoints="1"/>
              </p:cNvSpPr>
              <p:nvPr/>
            </p:nvSpPr>
            <p:spPr bwMode="auto">
              <a:xfrm>
                <a:off x="4725988" y="5565775"/>
                <a:ext cx="896938" cy="1622425"/>
              </a:xfrm>
              <a:custGeom>
                <a:avLst/>
                <a:gdLst>
                  <a:gd name="T0" fmla="*/ 137 w 277"/>
                  <a:gd name="T1" fmla="*/ 390 h 500"/>
                  <a:gd name="T2" fmla="*/ 144 w 277"/>
                  <a:gd name="T3" fmla="*/ 351 h 500"/>
                  <a:gd name="T4" fmla="*/ 92 w 277"/>
                  <a:gd name="T5" fmla="*/ 352 h 500"/>
                  <a:gd name="T6" fmla="*/ 49 w 277"/>
                  <a:gd name="T7" fmla="*/ 334 h 500"/>
                  <a:gd name="T8" fmla="*/ 24 w 277"/>
                  <a:gd name="T9" fmla="*/ 327 h 500"/>
                  <a:gd name="T10" fmla="*/ 6 w 277"/>
                  <a:gd name="T11" fmla="*/ 310 h 500"/>
                  <a:gd name="T12" fmla="*/ 5 w 277"/>
                  <a:gd name="T13" fmla="*/ 274 h 500"/>
                  <a:gd name="T14" fmla="*/ 46 w 277"/>
                  <a:gd name="T15" fmla="*/ 223 h 500"/>
                  <a:gd name="T16" fmla="*/ 118 w 277"/>
                  <a:gd name="T17" fmla="*/ 155 h 500"/>
                  <a:gd name="T18" fmla="*/ 138 w 277"/>
                  <a:gd name="T19" fmla="*/ 98 h 500"/>
                  <a:gd name="T20" fmla="*/ 176 w 277"/>
                  <a:gd name="T21" fmla="*/ 19 h 500"/>
                  <a:gd name="T22" fmla="*/ 236 w 277"/>
                  <a:gd name="T23" fmla="*/ 18 h 500"/>
                  <a:gd name="T24" fmla="*/ 266 w 277"/>
                  <a:gd name="T25" fmla="*/ 8 h 500"/>
                  <a:gd name="T26" fmla="*/ 269 w 277"/>
                  <a:gd name="T27" fmla="*/ 100 h 500"/>
                  <a:gd name="T28" fmla="*/ 259 w 277"/>
                  <a:gd name="T29" fmla="*/ 300 h 500"/>
                  <a:gd name="T30" fmla="*/ 254 w 277"/>
                  <a:gd name="T31" fmla="*/ 293 h 500"/>
                  <a:gd name="T32" fmla="*/ 265 w 277"/>
                  <a:gd name="T33" fmla="*/ 283 h 500"/>
                  <a:gd name="T34" fmla="*/ 257 w 277"/>
                  <a:gd name="T35" fmla="*/ 363 h 500"/>
                  <a:gd name="T36" fmla="*/ 248 w 277"/>
                  <a:gd name="T37" fmla="*/ 376 h 500"/>
                  <a:gd name="T38" fmla="*/ 229 w 277"/>
                  <a:gd name="T39" fmla="*/ 371 h 500"/>
                  <a:gd name="T40" fmla="*/ 230 w 277"/>
                  <a:gd name="T41" fmla="*/ 397 h 500"/>
                  <a:gd name="T42" fmla="*/ 243 w 277"/>
                  <a:gd name="T43" fmla="*/ 412 h 500"/>
                  <a:gd name="T44" fmla="*/ 253 w 277"/>
                  <a:gd name="T45" fmla="*/ 401 h 500"/>
                  <a:gd name="T46" fmla="*/ 269 w 277"/>
                  <a:gd name="T47" fmla="*/ 426 h 500"/>
                  <a:gd name="T48" fmla="*/ 276 w 277"/>
                  <a:gd name="T49" fmla="*/ 478 h 500"/>
                  <a:gd name="T50" fmla="*/ 230 w 277"/>
                  <a:gd name="T51" fmla="*/ 485 h 500"/>
                  <a:gd name="T52" fmla="*/ 157 w 277"/>
                  <a:gd name="T53" fmla="*/ 489 h 500"/>
                  <a:gd name="T54" fmla="*/ 129 w 277"/>
                  <a:gd name="T55" fmla="*/ 476 h 500"/>
                  <a:gd name="T56" fmla="*/ 132 w 277"/>
                  <a:gd name="T57" fmla="*/ 380 h 500"/>
                  <a:gd name="T58" fmla="*/ 123 w 277"/>
                  <a:gd name="T59" fmla="*/ 383 h 500"/>
                  <a:gd name="T60" fmla="*/ 130 w 277"/>
                  <a:gd name="T61" fmla="*/ 409 h 500"/>
                  <a:gd name="T62" fmla="*/ 123 w 277"/>
                  <a:gd name="T63" fmla="*/ 392 h 500"/>
                  <a:gd name="T64" fmla="*/ 128 w 277"/>
                  <a:gd name="T65" fmla="*/ 373 h 500"/>
                  <a:gd name="T66" fmla="*/ 129 w 277"/>
                  <a:gd name="T67" fmla="*/ 436 h 500"/>
                  <a:gd name="T68" fmla="*/ 131 w 277"/>
                  <a:gd name="T69" fmla="*/ 500 h 500"/>
                  <a:gd name="T70" fmla="*/ 193 w 277"/>
                  <a:gd name="T71" fmla="*/ 483 h 500"/>
                  <a:gd name="T72" fmla="*/ 267 w 277"/>
                  <a:gd name="T73" fmla="*/ 480 h 500"/>
                  <a:gd name="T74" fmla="*/ 269 w 277"/>
                  <a:gd name="T75" fmla="*/ 427 h 500"/>
                  <a:gd name="T76" fmla="*/ 267 w 277"/>
                  <a:gd name="T77" fmla="*/ 420 h 500"/>
                  <a:gd name="T78" fmla="*/ 247 w 277"/>
                  <a:gd name="T79" fmla="*/ 411 h 500"/>
                  <a:gd name="T80" fmla="*/ 234 w 277"/>
                  <a:gd name="T81" fmla="*/ 407 h 500"/>
                  <a:gd name="T82" fmla="*/ 223 w 277"/>
                  <a:gd name="T83" fmla="*/ 365 h 500"/>
                  <a:gd name="T84" fmla="*/ 237 w 277"/>
                  <a:gd name="T85" fmla="*/ 374 h 500"/>
                  <a:gd name="T86" fmla="*/ 255 w 277"/>
                  <a:gd name="T87" fmla="*/ 371 h 500"/>
                  <a:gd name="T88" fmla="*/ 257 w 277"/>
                  <a:gd name="T89" fmla="*/ 353 h 500"/>
                  <a:gd name="T90" fmla="*/ 267 w 277"/>
                  <a:gd name="T91" fmla="*/ 287 h 500"/>
                  <a:gd name="T92" fmla="*/ 254 w 277"/>
                  <a:gd name="T93" fmla="*/ 294 h 500"/>
                  <a:gd name="T94" fmla="*/ 260 w 277"/>
                  <a:gd name="T95" fmla="*/ 227 h 500"/>
                  <a:gd name="T96" fmla="*/ 268 w 277"/>
                  <a:gd name="T97" fmla="*/ 45 h 500"/>
                  <a:gd name="T98" fmla="*/ 253 w 277"/>
                  <a:gd name="T99" fmla="*/ 18 h 500"/>
                  <a:gd name="T100" fmla="*/ 184 w 277"/>
                  <a:gd name="T101" fmla="*/ 1 h 500"/>
                  <a:gd name="T102" fmla="*/ 147 w 277"/>
                  <a:gd name="T103" fmla="*/ 81 h 500"/>
                  <a:gd name="T104" fmla="*/ 126 w 277"/>
                  <a:gd name="T105" fmla="*/ 146 h 500"/>
                  <a:gd name="T106" fmla="*/ 77 w 277"/>
                  <a:gd name="T107" fmla="*/ 197 h 500"/>
                  <a:gd name="T108" fmla="*/ 26 w 277"/>
                  <a:gd name="T109" fmla="*/ 245 h 500"/>
                  <a:gd name="T110" fmla="*/ 2 w 277"/>
                  <a:gd name="T111" fmla="*/ 297 h 500"/>
                  <a:gd name="T112" fmla="*/ 18 w 277"/>
                  <a:gd name="T113" fmla="*/ 324 h 500"/>
                  <a:gd name="T114" fmla="*/ 40 w 277"/>
                  <a:gd name="T115" fmla="*/ 324 h 500"/>
                  <a:gd name="T116" fmla="*/ 72 w 277"/>
                  <a:gd name="T117" fmla="*/ 348 h 500"/>
                  <a:gd name="T118" fmla="*/ 138 w 277"/>
                  <a:gd name="T119" fmla="*/ 347 h 500"/>
                  <a:gd name="T120" fmla="*/ 149 w 277"/>
                  <a:gd name="T121" fmla="*/ 384 h 500"/>
                  <a:gd name="T122" fmla="*/ 137 w 277"/>
                  <a:gd name="T123" fmla="*/ 389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500">
                    <a:moveTo>
                      <a:pt x="134" y="413"/>
                    </a:moveTo>
                    <a:cubicBezTo>
                      <a:pt x="133" y="409"/>
                      <a:pt x="132" y="404"/>
                      <a:pt x="132" y="399"/>
                    </a:cubicBezTo>
                    <a:cubicBezTo>
                      <a:pt x="133" y="397"/>
                      <a:pt x="133" y="395"/>
                      <a:pt x="134" y="393"/>
                    </a:cubicBezTo>
                    <a:cubicBezTo>
                      <a:pt x="134" y="392"/>
                      <a:pt x="135" y="391"/>
                      <a:pt x="136" y="390"/>
                    </a:cubicBezTo>
                    <a:cubicBezTo>
                      <a:pt x="136" y="389"/>
                      <a:pt x="136" y="389"/>
                      <a:pt x="137" y="389"/>
                    </a:cubicBezTo>
                    <a:cubicBezTo>
                      <a:pt x="137" y="389"/>
                      <a:pt x="138" y="389"/>
                      <a:pt x="138" y="389"/>
                    </a:cubicBezTo>
                    <a:cubicBezTo>
                      <a:pt x="138" y="389"/>
                      <a:pt x="138" y="390"/>
                      <a:pt x="137" y="390"/>
                    </a:cubicBezTo>
                    <a:cubicBezTo>
                      <a:pt x="137" y="390"/>
                      <a:pt x="137" y="390"/>
                      <a:pt x="137" y="390"/>
                    </a:cubicBezTo>
                    <a:cubicBezTo>
                      <a:pt x="139" y="390"/>
                      <a:pt x="140" y="390"/>
                      <a:pt x="141" y="389"/>
                    </a:cubicBezTo>
                    <a:cubicBezTo>
                      <a:pt x="142" y="389"/>
                      <a:pt x="143" y="389"/>
                      <a:pt x="144" y="388"/>
                    </a:cubicBezTo>
                    <a:cubicBezTo>
                      <a:pt x="146" y="387"/>
                      <a:pt x="148" y="386"/>
                      <a:pt x="149" y="384"/>
                    </a:cubicBezTo>
                    <a:cubicBezTo>
                      <a:pt x="152" y="380"/>
                      <a:pt x="152" y="375"/>
                      <a:pt x="151" y="370"/>
                    </a:cubicBezTo>
                    <a:cubicBezTo>
                      <a:pt x="151" y="366"/>
                      <a:pt x="149" y="361"/>
                      <a:pt x="147" y="357"/>
                    </a:cubicBezTo>
                    <a:cubicBezTo>
                      <a:pt x="146" y="355"/>
                      <a:pt x="145" y="353"/>
                      <a:pt x="144" y="351"/>
                    </a:cubicBezTo>
                    <a:cubicBezTo>
                      <a:pt x="143" y="350"/>
                      <a:pt x="142" y="349"/>
                      <a:pt x="141" y="349"/>
                    </a:cubicBezTo>
                    <a:cubicBezTo>
                      <a:pt x="140" y="348"/>
                      <a:pt x="139" y="348"/>
                      <a:pt x="138" y="347"/>
                    </a:cubicBezTo>
                    <a:cubicBezTo>
                      <a:pt x="138" y="347"/>
                      <a:pt x="138" y="347"/>
                      <a:pt x="138" y="347"/>
                    </a:cubicBezTo>
                    <a:cubicBezTo>
                      <a:pt x="129" y="349"/>
                      <a:pt x="121" y="351"/>
                      <a:pt x="112" y="352"/>
                    </a:cubicBezTo>
                    <a:cubicBezTo>
                      <a:pt x="110" y="352"/>
                      <a:pt x="107" y="352"/>
                      <a:pt x="105" y="352"/>
                    </a:cubicBezTo>
                    <a:cubicBezTo>
                      <a:pt x="103" y="352"/>
                      <a:pt x="101" y="352"/>
                      <a:pt x="98" y="352"/>
                    </a:cubicBezTo>
                    <a:cubicBezTo>
                      <a:pt x="96" y="352"/>
                      <a:pt x="94" y="352"/>
                      <a:pt x="92" y="352"/>
                    </a:cubicBezTo>
                    <a:cubicBezTo>
                      <a:pt x="90" y="352"/>
                      <a:pt x="87" y="352"/>
                      <a:pt x="85" y="352"/>
                    </a:cubicBezTo>
                    <a:cubicBezTo>
                      <a:pt x="83" y="351"/>
                      <a:pt x="81" y="351"/>
                      <a:pt x="79" y="350"/>
                    </a:cubicBezTo>
                    <a:cubicBezTo>
                      <a:pt x="77" y="350"/>
                      <a:pt x="74" y="349"/>
                      <a:pt x="72" y="348"/>
                    </a:cubicBezTo>
                    <a:cubicBezTo>
                      <a:pt x="70" y="347"/>
                      <a:pt x="68" y="347"/>
                      <a:pt x="66" y="345"/>
                    </a:cubicBezTo>
                    <a:cubicBezTo>
                      <a:pt x="64" y="344"/>
                      <a:pt x="62" y="343"/>
                      <a:pt x="60" y="342"/>
                    </a:cubicBezTo>
                    <a:cubicBezTo>
                      <a:pt x="58" y="341"/>
                      <a:pt x="56" y="340"/>
                      <a:pt x="55" y="338"/>
                    </a:cubicBezTo>
                    <a:cubicBezTo>
                      <a:pt x="53" y="337"/>
                      <a:pt x="51" y="336"/>
                      <a:pt x="49" y="334"/>
                    </a:cubicBezTo>
                    <a:cubicBezTo>
                      <a:pt x="48" y="333"/>
                      <a:pt x="46" y="331"/>
                      <a:pt x="44" y="329"/>
                    </a:cubicBezTo>
                    <a:cubicBezTo>
                      <a:pt x="40" y="325"/>
                      <a:pt x="40" y="325"/>
                      <a:pt x="40" y="325"/>
                    </a:cubicBezTo>
                    <a:cubicBezTo>
                      <a:pt x="40" y="325"/>
                      <a:pt x="40" y="325"/>
                      <a:pt x="40" y="325"/>
                    </a:cubicBezTo>
                    <a:cubicBezTo>
                      <a:pt x="36" y="326"/>
                      <a:pt x="36" y="326"/>
                      <a:pt x="36" y="326"/>
                    </a:cubicBezTo>
                    <a:cubicBezTo>
                      <a:pt x="35" y="326"/>
                      <a:pt x="33" y="327"/>
                      <a:pt x="32" y="327"/>
                    </a:cubicBezTo>
                    <a:cubicBezTo>
                      <a:pt x="31" y="327"/>
                      <a:pt x="29" y="327"/>
                      <a:pt x="28" y="327"/>
                    </a:cubicBezTo>
                    <a:cubicBezTo>
                      <a:pt x="26" y="327"/>
                      <a:pt x="25" y="327"/>
                      <a:pt x="24" y="327"/>
                    </a:cubicBezTo>
                    <a:cubicBezTo>
                      <a:pt x="22" y="326"/>
                      <a:pt x="21" y="326"/>
                      <a:pt x="20" y="325"/>
                    </a:cubicBezTo>
                    <a:cubicBezTo>
                      <a:pt x="19" y="325"/>
                      <a:pt x="18" y="325"/>
                      <a:pt x="18" y="324"/>
                    </a:cubicBezTo>
                    <a:cubicBezTo>
                      <a:pt x="16" y="323"/>
                      <a:pt x="16" y="323"/>
                      <a:pt x="16" y="323"/>
                    </a:cubicBezTo>
                    <a:cubicBezTo>
                      <a:pt x="15" y="322"/>
                      <a:pt x="14" y="321"/>
                      <a:pt x="13" y="320"/>
                    </a:cubicBezTo>
                    <a:cubicBezTo>
                      <a:pt x="12" y="319"/>
                      <a:pt x="11" y="318"/>
                      <a:pt x="10" y="317"/>
                    </a:cubicBezTo>
                    <a:cubicBezTo>
                      <a:pt x="9" y="316"/>
                      <a:pt x="8" y="315"/>
                      <a:pt x="8" y="313"/>
                    </a:cubicBezTo>
                    <a:cubicBezTo>
                      <a:pt x="6" y="310"/>
                      <a:pt x="6" y="310"/>
                      <a:pt x="6" y="310"/>
                    </a:cubicBezTo>
                    <a:cubicBezTo>
                      <a:pt x="5" y="307"/>
                      <a:pt x="4" y="304"/>
                      <a:pt x="3" y="301"/>
                    </a:cubicBezTo>
                    <a:cubicBezTo>
                      <a:pt x="2" y="300"/>
                      <a:pt x="2" y="299"/>
                      <a:pt x="2" y="297"/>
                    </a:cubicBezTo>
                    <a:cubicBezTo>
                      <a:pt x="1" y="296"/>
                      <a:pt x="1" y="294"/>
                      <a:pt x="1" y="293"/>
                    </a:cubicBezTo>
                    <a:cubicBezTo>
                      <a:pt x="0" y="290"/>
                      <a:pt x="0" y="287"/>
                      <a:pt x="0" y="284"/>
                    </a:cubicBezTo>
                    <a:cubicBezTo>
                      <a:pt x="0" y="284"/>
                      <a:pt x="0" y="284"/>
                      <a:pt x="0" y="284"/>
                    </a:cubicBezTo>
                    <a:cubicBezTo>
                      <a:pt x="0" y="284"/>
                      <a:pt x="0" y="284"/>
                      <a:pt x="0" y="284"/>
                    </a:cubicBezTo>
                    <a:cubicBezTo>
                      <a:pt x="5" y="274"/>
                      <a:pt x="5" y="274"/>
                      <a:pt x="5" y="274"/>
                    </a:cubicBezTo>
                    <a:cubicBezTo>
                      <a:pt x="7" y="270"/>
                      <a:pt x="9" y="267"/>
                      <a:pt x="11" y="264"/>
                    </a:cubicBezTo>
                    <a:cubicBezTo>
                      <a:pt x="13" y="260"/>
                      <a:pt x="16" y="257"/>
                      <a:pt x="18" y="254"/>
                    </a:cubicBezTo>
                    <a:cubicBezTo>
                      <a:pt x="20" y="251"/>
                      <a:pt x="23" y="248"/>
                      <a:pt x="25" y="245"/>
                    </a:cubicBezTo>
                    <a:cubicBezTo>
                      <a:pt x="28" y="241"/>
                      <a:pt x="30" y="239"/>
                      <a:pt x="33" y="236"/>
                    </a:cubicBezTo>
                    <a:cubicBezTo>
                      <a:pt x="37" y="231"/>
                      <a:pt x="37" y="231"/>
                      <a:pt x="37" y="231"/>
                    </a:cubicBezTo>
                    <a:cubicBezTo>
                      <a:pt x="41" y="227"/>
                      <a:pt x="41" y="227"/>
                      <a:pt x="41" y="227"/>
                    </a:cubicBezTo>
                    <a:cubicBezTo>
                      <a:pt x="46" y="223"/>
                      <a:pt x="46" y="223"/>
                      <a:pt x="46" y="223"/>
                    </a:cubicBezTo>
                    <a:cubicBezTo>
                      <a:pt x="50" y="219"/>
                      <a:pt x="50" y="219"/>
                      <a:pt x="50" y="219"/>
                    </a:cubicBezTo>
                    <a:cubicBezTo>
                      <a:pt x="53" y="216"/>
                      <a:pt x="56" y="214"/>
                      <a:pt x="59" y="211"/>
                    </a:cubicBezTo>
                    <a:cubicBezTo>
                      <a:pt x="64" y="206"/>
                      <a:pt x="71" y="201"/>
                      <a:pt x="77" y="196"/>
                    </a:cubicBezTo>
                    <a:cubicBezTo>
                      <a:pt x="82" y="191"/>
                      <a:pt x="88" y="186"/>
                      <a:pt x="94" y="181"/>
                    </a:cubicBezTo>
                    <a:cubicBezTo>
                      <a:pt x="97" y="178"/>
                      <a:pt x="100" y="176"/>
                      <a:pt x="103" y="173"/>
                    </a:cubicBezTo>
                    <a:cubicBezTo>
                      <a:pt x="106" y="170"/>
                      <a:pt x="108" y="167"/>
                      <a:pt x="111" y="164"/>
                    </a:cubicBezTo>
                    <a:cubicBezTo>
                      <a:pt x="114" y="162"/>
                      <a:pt x="116" y="158"/>
                      <a:pt x="118" y="155"/>
                    </a:cubicBezTo>
                    <a:cubicBezTo>
                      <a:pt x="121" y="152"/>
                      <a:pt x="123" y="149"/>
                      <a:pt x="125" y="146"/>
                    </a:cubicBezTo>
                    <a:cubicBezTo>
                      <a:pt x="125" y="146"/>
                      <a:pt x="125" y="146"/>
                      <a:pt x="125" y="146"/>
                    </a:cubicBezTo>
                    <a:cubicBezTo>
                      <a:pt x="130" y="127"/>
                      <a:pt x="130" y="127"/>
                      <a:pt x="130" y="127"/>
                    </a:cubicBezTo>
                    <a:cubicBezTo>
                      <a:pt x="131" y="122"/>
                      <a:pt x="131" y="122"/>
                      <a:pt x="131" y="122"/>
                    </a:cubicBezTo>
                    <a:cubicBezTo>
                      <a:pt x="131" y="120"/>
                      <a:pt x="132" y="119"/>
                      <a:pt x="132" y="117"/>
                    </a:cubicBezTo>
                    <a:cubicBezTo>
                      <a:pt x="135" y="108"/>
                      <a:pt x="135" y="108"/>
                      <a:pt x="135" y="108"/>
                    </a:cubicBezTo>
                    <a:cubicBezTo>
                      <a:pt x="136" y="105"/>
                      <a:pt x="137" y="101"/>
                      <a:pt x="138" y="98"/>
                    </a:cubicBezTo>
                    <a:cubicBezTo>
                      <a:pt x="142" y="89"/>
                      <a:pt x="142" y="89"/>
                      <a:pt x="142" y="89"/>
                    </a:cubicBezTo>
                    <a:cubicBezTo>
                      <a:pt x="143" y="86"/>
                      <a:pt x="144" y="83"/>
                      <a:pt x="146" y="80"/>
                    </a:cubicBezTo>
                    <a:cubicBezTo>
                      <a:pt x="150" y="71"/>
                      <a:pt x="150" y="71"/>
                      <a:pt x="150" y="71"/>
                    </a:cubicBezTo>
                    <a:cubicBezTo>
                      <a:pt x="153" y="65"/>
                      <a:pt x="156" y="60"/>
                      <a:pt x="159" y="54"/>
                    </a:cubicBezTo>
                    <a:cubicBezTo>
                      <a:pt x="168" y="36"/>
                      <a:pt x="168" y="36"/>
                      <a:pt x="168" y="36"/>
                    </a:cubicBezTo>
                    <a:cubicBezTo>
                      <a:pt x="169" y="33"/>
                      <a:pt x="171" y="30"/>
                      <a:pt x="172" y="27"/>
                    </a:cubicBezTo>
                    <a:cubicBezTo>
                      <a:pt x="176" y="19"/>
                      <a:pt x="176" y="19"/>
                      <a:pt x="176" y="19"/>
                    </a:cubicBezTo>
                    <a:cubicBezTo>
                      <a:pt x="183" y="0"/>
                      <a:pt x="183" y="0"/>
                      <a:pt x="183" y="0"/>
                    </a:cubicBezTo>
                    <a:cubicBezTo>
                      <a:pt x="183" y="0"/>
                      <a:pt x="183" y="0"/>
                      <a:pt x="183" y="0"/>
                    </a:cubicBezTo>
                    <a:cubicBezTo>
                      <a:pt x="184" y="0"/>
                      <a:pt x="184" y="0"/>
                      <a:pt x="184" y="0"/>
                    </a:cubicBezTo>
                    <a:cubicBezTo>
                      <a:pt x="188" y="0"/>
                      <a:pt x="191" y="2"/>
                      <a:pt x="195" y="3"/>
                    </a:cubicBezTo>
                    <a:cubicBezTo>
                      <a:pt x="198" y="5"/>
                      <a:pt x="201" y="6"/>
                      <a:pt x="205" y="8"/>
                    </a:cubicBezTo>
                    <a:cubicBezTo>
                      <a:pt x="212" y="11"/>
                      <a:pt x="218" y="14"/>
                      <a:pt x="225" y="16"/>
                    </a:cubicBezTo>
                    <a:cubicBezTo>
                      <a:pt x="229" y="17"/>
                      <a:pt x="233" y="17"/>
                      <a:pt x="236" y="18"/>
                    </a:cubicBezTo>
                    <a:cubicBezTo>
                      <a:pt x="238" y="18"/>
                      <a:pt x="240" y="18"/>
                      <a:pt x="242" y="18"/>
                    </a:cubicBezTo>
                    <a:cubicBezTo>
                      <a:pt x="243" y="18"/>
                      <a:pt x="245" y="18"/>
                      <a:pt x="247" y="18"/>
                    </a:cubicBezTo>
                    <a:cubicBezTo>
                      <a:pt x="249" y="17"/>
                      <a:pt x="251" y="17"/>
                      <a:pt x="252" y="16"/>
                    </a:cubicBezTo>
                    <a:cubicBezTo>
                      <a:pt x="254" y="16"/>
                      <a:pt x="256" y="15"/>
                      <a:pt x="257" y="14"/>
                    </a:cubicBezTo>
                    <a:cubicBezTo>
                      <a:pt x="258" y="14"/>
                      <a:pt x="259" y="14"/>
                      <a:pt x="260" y="13"/>
                    </a:cubicBezTo>
                    <a:cubicBezTo>
                      <a:pt x="260" y="13"/>
                      <a:pt x="261" y="12"/>
                      <a:pt x="262" y="12"/>
                    </a:cubicBezTo>
                    <a:cubicBezTo>
                      <a:pt x="263" y="11"/>
                      <a:pt x="265" y="9"/>
                      <a:pt x="266" y="8"/>
                    </a:cubicBezTo>
                    <a:cubicBezTo>
                      <a:pt x="267" y="7"/>
                      <a:pt x="267" y="7"/>
                      <a:pt x="267" y="7"/>
                    </a:cubicBezTo>
                    <a:cubicBezTo>
                      <a:pt x="267" y="9"/>
                      <a:pt x="267" y="9"/>
                      <a:pt x="267" y="9"/>
                    </a:cubicBezTo>
                    <a:cubicBezTo>
                      <a:pt x="268" y="27"/>
                      <a:pt x="268" y="27"/>
                      <a:pt x="268" y="27"/>
                    </a:cubicBezTo>
                    <a:cubicBezTo>
                      <a:pt x="269" y="33"/>
                      <a:pt x="269" y="39"/>
                      <a:pt x="269" y="45"/>
                    </a:cubicBezTo>
                    <a:cubicBezTo>
                      <a:pt x="269" y="63"/>
                      <a:pt x="269" y="63"/>
                      <a:pt x="269" y="63"/>
                    </a:cubicBezTo>
                    <a:cubicBezTo>
                      <a:pt x="269" y="69"/>
                      <a:pt x="269" y="75"/>
                      <a:pt x="269" y="82"/>
                    </a:cubicBezTo>
                    <a:cubicBezTo>
                      <a:pt x="269" y="100"/>
                      <a:pt x="269" y="100"/>
                      <a:pt x="269" y="100"/>
                    </a:cubicBezTo>
                    <a:cubicBezTo>
                      <a:pt x="269" y="106"/>
                      <a:pt x="269" y="112"/>
                      <a:pt x="268" y="118"/>
                    </a:cubicBezTo>
                    <a:cubicBezTo>
                      <a:pt x="268" y="130"/>
                      <a:pt x="267" y="142"/>
                      <a:pt x="266" y="154"/>
                    </a:cubicBezTo>
                    <a:cubicBezTo>
                      <a:pt x="264" y="191"/>
                      <a:pt x="264" y="191"/>
                      <a:pt x="264" y="191"/>
                    </a:cubicBezTo>
                    <a:cubicBezTo>
                      <a:pt x="262" y="227"/>
                      <a:pt x="262" y="227"/>
                      <a:pt x="262" y="227"/>
                    </a:cubicBezTo>
                    <a:cubicBezTo>
                      <a:pt x="261" y="245"/>
                      <a:pt x="261" y="245"/>
                      <a:pt x="261" y="245"/>
                    </a:cubicBezTo>
                    <a:cubicBezTo>
                      <a:pt x="261" y="251"/>
                      <a:pt x="260" y="257"/>
                      <a:pt x="260" y="263"/>
                    </a:cubicBezTo>
                    <a:cubicBezTo>
                      <a:pt x="259" y="300"/>
                      <a:pt x="259" y="300"/>
                      <a:pt x="259" y="300"/>
                    </a:cubicBezTo>
                    <a:cubicBezTo>
                      <a:pt x="259" y="301"/>
                      <a:pt x="259" y="301"/>
                      <a:pt x="259" y="301"/>
                    </a:cubicBezTo>
                    <a:cubicBezTo>
                      <a:pt x="258" y="300"/>
                      <a:pt x="258" y="300"/>
                      <a:pt x="258" y="300"/>
                    </a:cubicBezTo>
                    <a:cubicBezTo>
                      <a:pt x="257" y="299"/>
                      <a:pt x="256" y="299"/>
                      <a:pt x="255" y="298"/>
                    </a:cubicBezTo>
                    <a:cubicBezTo>
                      <a:pt x="254" y="297"/>
                      <a:pt x="254" y="297"/>
                      <a:pt x="254" y="296"/>
                    </a:cubicBezTo>
                    <a:cubicBezTo>
                      <a:pt x="253" y="296"/>
                      <a:pt x="253" y="295"/>
                      <a:pt x="253" y="294"/>
                    </a:cubicBezTo>
                    <a:cubicBezTo>
                      <a:pt x="253" y="294"/>
                      <a:pt x="253" y="293"/>
                      <a:pt x="253" y="293"/>
                    </a:cubicBezTo>
                    <a:cubicBezTo>
                      <a:pt x="253" y="293"/>
                      <a:pt x="253" y="293"/>
                      <a:pt x="254" y="293"/>
                    </a:cubicBezTo>
                    <a:cubicBezTo>
                      <a:pt x="254" y="293"/>
                      <a:pt x="254" y="293"/>
                      <a:pt x="255" y="293"/>
                    </a:cubicBezTo>
                    <a:cubicBezTo>
                      <a:pt x="255" y="293"/>
                      <a:pt x="256" y="293"/>
                      <a:pt x="257" y="293"/>
                    </a:cubicBezTo>
                    <a:cubicBezTo>
                      <a:pt x="258" y="293"/>
                      <a:pt x="259" y="293"/>
                      <a:pt x="260" y="293"/>
                    </a:cubicBezTo>
                    <a:cubicBezTo>
                      <a:pt x="261" y="293"/>
                      <a:pt x="263" y="293"/>
                      <a:pt x="264" y="293"/>
                    </a:cubicBezTo>
                    <a:cubicBezTo>
                      <a:pt x="265" y="292"/>
                      <a:pt x="265" y="291"/>
                      <a:pt x="265" y="290"/>
                    </a:cubicBezTo>
                    <a:cubicBezTo>
                      <a:pt x="266" y="289"/>
                      <a:pt x="266" y="288"/>
                      <a:pt x="265" y="287"/>
                    </a:cubicBezTo>
                    <a:cubicBezTo>
                      <a:pt x="265" y="286"/>
                      <a:pt x="265" y="285"/>
                      <a:pt x="265" y="283"/>
                    </a:cubicBezTo>
                    <a:cubicBezTo>
                      <a:pt x="266" y="283"/>
                      <a:pt x="266" y="283"/>
                      <a:pt x="266" y="283"/>
                    </a:cubicBezTo>
                    <a:cubicBezTo>
                      <a:pt x="263" y="303"/>
                      <a:pt x="263" y="303"/>
                      <a:pt x="263" y="303"/>
                    </a:cubicBezTo>
                    <a:cubicBezTo>
                      <a:pt x="262" y="323"/>
                      <a:pt x="262" y="323"/>
                      <a:pt x="262" y="323"/>
                    </a:cubicBezTo>
                    <a:cubicBezTo>
                      <a:pt x="260" y="343"/>
                      <a:pt x="260" y="343"/>
                      <a:pt x="260" y="343"/>
                    </a:cubicBezTo>
                    <a:cubicBezTo>
                      <a:pt x="260" y="347"/>
                      <a:pt x="259" y="350"/>
                      <a:pt x="259" y="353"/>
                    </a:cubicBezTo>
                    <a:cubicBezTo>
                      <a:pt x="257" y="363"/>
                      <a:pt x="257" y="363"/>
                      <a:pt x="257" y="363"/>
                    </a:cubicBezTo>
                    <a:cubicBezTo>
                      <a:pt x="257" y="363"/>
                      <a:pt x="257" y="363"/>
                      <a:pt x="257" y="363"/>
                    </a:cubicBezTo>
                    <a:cubicBezTo>
                      <a:pt x="257" y="364"/>
                      <a:pt x="258" y="365"/>
                      <a:pt x="258" y="366"/>
                    </a:cubicBezTo>
                    <a:cubicBezTo>
                      <a:pt x="258" y="367"/>
                      <a:pt x="257" y="367"/>
                      <a:pt x="257" y="368"/>
                    </a:cubicBezTo>
                    <a:cubicBezTo>
                      <a:pt x="257" y="369"/>
                      <a:pt x="257" y="369"/>
                      <a:pt x="257" y="369"/>
                    </a:cubicBezTo>
                    <a:cubicBezTo>
                      <a:pt x="257" y="370"/>
                      <a:pt x="256" y="371"/>
                      <a:pt x="255" y="372"/>
                    </a:cubicBezTo>
                    <a:cubicBezTo>
                      <a:pt x="255" y="372"/>
                      <a:pt x="254" y="373"/>
                      <a:pt x="253" y="374"/>
                    </a:cubicBezTo>
                    <a:cubicBezTo>
                      <a:pt x="252" y="374"/>
                      <a:pt x="252" y="375"/>
                      <a:pt x="251" y="375"/>
                    </a:cubicBezTo>
                    <a:cubicBezTo>
                      <a:pt x="250" y="375"/>
                      <a:pt x="249" y="376"/>
                      <a:pt x="248" y="376"/>
                    </a:cubicBezTo>
                    <a:cubicBezTo>
                      <a:pt x="247" y="376"/>
                      <a:pt x="246" y="376"/>
                      <a:pt x="245" y="376"/>
                    </a:cubicBezTo>
                    <a:cubicBezTo>
                      <a:pt x="244" y="376"/>
                      <a:pt x="243" y="376"/>
                      <a:pt x="242" y="376"/>
                    </a:cubicBezTo>
                    <a:cubicBezTo>
                      <a:pt x="241" y="376"/>
                      <a:pt x="240" y="376"/>
                      <a:pt x="239" y="376"/>
                    </a:cubicBezTo>
                    <a:cubicBezTo>
                      <a:pt x="238" y="376"/>
                      <a:pt x="238" y="375"/>
                      <a:pt x="237" y="375"/>
                    </a:cubicBezTo>
                    <a:cubicBezTo>
                      <a:pt x="236" y="375"/>
                      <a:pt x="235" y="374"/>
                      <a:pt x="234" y="374"/>
                    </a:cubicBezTo>
                    <a:cubicBezTo>
                      <a:pt x="233" y="374"/>
                      <a:pt x="232" y="373"/>
                      <a:pt x="232" y="373"/>
                    </a:cubicBezTo>
                    <a:cubicBezTo>
                      <a:pt x="229" y="371"/>
                      <a:pt x="229" y="371"/>
                      <a:pt x="229" y="371"/>
                    </a:cubicBezTo>
                    <a:cubicBezTo>
                      <a:pt x="227" y="369"/>
                      <a:pt x="227" y="369"/>
                      <a:pt x="227" y="369"/>
                    </a:cubicBezTo>
                    <a:cubicBezTo>
                      <a:pt x="225" y="368"/>
                      <a:pt x="224" y="366"/>
                      <a:pt x="223" y="365"/>
                    </a:cubicBezTo>
                    <a:cubicBezTo>
                      <a:pt x="224" y="365"/>
                      <a:pt x="224" y="365"/>
                      <a:pt x="224" y="365"/>
                    </a:cubicBezTo>
                    <a:cubicBezTo>
                      <a:pt x="224" y="370"/>
                      <a:pt x="225" y="374"/>
                      <a:pt x="226" y="379"/>
                    </a:cubicBezTo>
                    <a:cubicBezTo>
                      <a:pt x="226" y="382"/>
                      <a:pt x="226" y="384"/>
                      <a:pt x="227" y="387"/>
                    </a:cubicBezTo>
                    <a:cubicBezTo>
                      <a:pt x="227" y="389"/>
                      <a:pt x="228" y="391"/>
                      <a:pt x="229" y="394"/>
                    </a:cubicBezTo>
                    <a:cubicBezTo>
                      <a:pt x="229" y="395"/>
                      <a:pt x="229" y="396"/>
                      <a:pt x="230" y="397"/>
                    </a:cubicBezTo>
                    <a:cubicBezTo>
                      <a:pt x="230" y="398"/>
                      <a:pt x="231" y="399"/>
                      <a:pt x="231" y="401"/>
                    </a:cubicBezTo>
                    <a:cubicBezTo>
                      <a:pt x="232" y="402"/>
                      <a:pt x="232" y="403"/>
                      <a:pt x="233" y="404"/>
                    </a:cubicBezTo>
                    <a:cubicBezTo>
                      <a:pt x="233" y="405"/>
                      <a:pt x="234" y="406"/>
                      <a:pt x="235" y="407"/>
                    </a:cubicBezTo>
                    <a:cubicBezTo>
                      <a:pt x="235" y="408"/>
                      <a:pt x="236" y="409"/>
                      <a:pt x="237" y="410"/>
                    </a:cubicBezTo>
                    <a:cubicBezTo>
                      <a:pt x="238" y="410"/>
                      <a:pt x="239" y="411"/>
                      <a:pt x="240" y="412"/>
                    </a:cubicBezTo>
                    <a:cubicBezTo>
                      <a:pt x="240" y="412"/>
                      <a:pt x="241" y="412"/>
                      <a:pt x="241" y="412"/>
                    </a:cubicBezTo>
                    <a:cubicBezTo>
                      <a:pt x="242" y="412"/>
                      <a:pt x="242" y="412"/>
                      <a:pt x="243" y="412"/>
                    </a:cubicBezTo>
                    <a:cubicBezTo>
                      <a:pt x="244" y="412"/>
                      <a:pt x="245" y="412"/>
                      <a:pt x="246" y="411"/>
                    </a:cubicBezTo>
                    <a:cubicBezTo>
                      <a:pt x="246" y="412"/>
                      <a:pt x="246" y="412"/>
                      <a:pt x="246" y="412"/>
                    </a:cubicBezTo>
                    <a:cubicBezTo>
                      <a:pt x="245" y="412"/>
                      <a:pt x="244" y="411"/>
                      <a:pt x="243" y="411"/>
                    </a:cubicBezTo>
                    <a:cubicBezTo>
                      <a:pt x="243" y="410"/>
                      <a:pt x="242" y="408"/>
                      <a:pt x="242" y="407"/>
                    </a:cubicBezTo>
                    <a:cubicBezTo>
                      <a:pt x="243" y="406"/>
                      <a:pt x="243" y="405"/>
                      <a:pt x="244" y="404"/>
                    </a:cubicBezTo>
                    <a:cubicBezTo>
                      <a:pt x="245" y="404"/>
                      <a:pt x="246" y="403"/>
                      <a:pt x="247" y="402"/>
                    </a:cubicBezTo>
                    <a:cubicBezTo>
                      <a:pt x="249" y="401"/>
                      <a:pt x="251" y="401"/>
                      <a:pt x="253" y="401"/>
                    </a:cubicBezTo>
                    <a:cubicBezTo>
                      <a:pt x="255" y="402"/>
                      <a:pt x="257" y="403"/>
                      <a:pt x="259" y="404"/>
                    </a:cubicBezTo>
                    <a:cubicBezTo>
                      <a:pt x="262" y="406"/>
                      <a:pt x="264" y="410"/>
                      <a:pt x="266" y="414"/>
                    </a:cubicBezTo>
                    <a:cubicBezTo>
                      <a:pt x="266" y="416"/>
                      <a:pt x="267" y="418"/>
                      <a:pt x="268" y="420"/>
                    </a:cubicBezTo>
                    <a:cubicBezTo>
                      <a:pt x="268" y="422"/>
                      <a:pt x="269" y="424"/>
                      <a:pt x="269" y="426"/>
                    </a:cubicBezTo>
                    <a:cubicBezTo>
                      <a:pt x="268" y="426"/>
                      <a:pt x="268" y="426"/>
                      <a:pt x="268" y="426"/>
                    </a:cubicBezTo>
                    <a:cubicBezTo>
                      <a:pt x="268" y="426"/>
                      <a:pt x="268" y="426"/>
                      <a:pt x="268" y="426"/>
                    </a:cubicBezTo>
                    <a:cubicBezTo>
                      <a:pt x="269" y="426"/>
                      <a:pt x="269" y="425"/>
                      <a:pt x="269" y="426"/>
                    </a:cubicBezTo>
                    <a:cubicBezTo>
                      <a:pt x="269" y="426"/>
                      <a:pt x="269" y="426"/>
                      <a:pt x="269" y="426"/>
                    </a:cubicBezTo>
                    <a:cubicBezTo>
                      <a:pt x="269" y="426"/>
                      <a:pt x="269" y="427"/>
                      <a:pt x="270" y="427"/>
                    </a:cubicBezTo>
                    <a:cubicBezTo>
                      <a:pt x="270" y="429"/>
                      <a:pt x="270" y="429"/>
                      <a:pt x="270" y="429"/>
                    </a:cubicBezTo>
                    <a:cubicBezTo>
                      <a:pt x="269" y="432"/>
                      <a:pt x="269" y="432"/>
                      <a:pt x="269" y="432"/>
                    </a:cubicBezTo>
                    <a:cubicBezTo>
                      <a:pt x="269" y="439"/>
                      <a:pt x="269" y="439"/>
                      <a:pt x="269" y="439"/>
                    </a:cubicBezTo>
                    <a:cubicBezTo>
                      <a:pt x="269" y="443"/>
                      <a:pt x="270" y="448"/>
                      <a:pt x="270" y="452"/>
                    </a:cubicBezTo>
                    <a:cubicBezTo>
                      <a:pt x="271" y="461"/>
                      <a:pt x="272" y="470"/>
                      <a:pt x="276" y="478"/>
                    </a:cubicBezTo>
                    <a:cubicBezTo>
                      <a:pt x="277" y="479"/>
                      <a:pt x="277" y="479"/>
                      <a:pt x="277" y="479"/>
                    </a:cubicBezTo>
                    <a:cubicBezTo>
                      <a:pt x="276" y="479"/>
                      <a:pt x="276" y="479"/>
                      <a:pt x="276" y="479"/>
                    </a:cubicBezTo>
                    <a:cubicBezTo>
                      <a:pt x="267" y="481"/>
                      <a:pt x="267" y="481"/>
                      <a:pt x="267" y="481"/>
                    </a:cubicBezTo>
                    <a:cubicBezTo>
                      <a:pt x="264" y="482"/>
                      <a:pt x="261" y="482"/>
                      <a:pt x="258" y="483"/>
                    </a:cubicBezTo>
                    <a:cubicBezTo>
                      <a:pt x="255" y="483"/>
                      <a:pt x="252" y="484"/>
                      <a:pt x="249" y="484"/>
                    </a:cubicBezTo>
                    <a:cubicBezTo>
                      <a:pt x="246" y="484"/>
                      <a:pt x="243" y="484"/>
                      <a:pt x="240" y="484"/>
                    </a:cubicBezTo>
                    <a:cubicBezTo>
                      <a:pt x="236" y="485"/>
                      <a:pt x="233" y="485"/>
                      <a:pt x="230" y="485"/>
                    </a:cubicBezTo>
                    <a:cubicBezTo>
                      <a:pt x="227" y="485"/>
                      <a:pt x="224" y="485"/>
                      <a:pt x="221" y="484"/>
                    </a:cubicBezTo>
                    <a:cubicBezTo>
                      <a:pt x="203" y="484"/>
                      <a:pt x="203" y="484"/>
                      <a:pt x="203" y="484"/>
                    </a:cubicBezTo>
                    <a:cubicBezTo>
                      <a:pt x="193" y="484"/>
                      <a:pt x="193" y="484"/>
                      <a:pt x="193" y="484"/>
                    </a:cubicBezTo>
                    <a:cubicBezTo>
                      <a:pt x="184" y="484"/>
                      <a:pt x="184" y="484"/>
                      <a:pt x="184" y="484"/>
                    </a:cubicBezTo>
                    <a:cubicBezTo>
                      <a:pt x="181" y="484"/>
                      <a:pt x="178" y="484"/>
                      <a:pt x="175" y="485"/>
                    </a:cubicBezTo>
                    <a:cubicBezTo>
                      <a:pt x="172" y="485"/>
                      <a:pt x="169" y="486"/>
                      <a:pt x="166" y="486"/>
                    </a:cubicBezTo>
                    <a:cubicBezTo>
                      <a:pt x="163" y="487"/>
                      <a:pt x="160" y="488"/>
                      <a:pt x="157" y="489"/>
                    </a:cubicBezTo>
                    <a:cubicBezTo>
                      <a:pt x="154" y="490"/>
                      <a:pt x="151" y="490"/>
                      <a:pt x="148" y="492"/>
                    </a:cubicBezTo>
                    <a:cubicBezTo>
                      <a:pt x="145" y="493"/>
                      <a:pt x="142" y="494"/>
                      <a:pt x="140" y="496"/>
                    </a:cubicBezTo>
                    <a:cubicBezTo>
                      <a:pt x="132" y="500"/>
                      <a:pt x="132" y="500"/>
                      <a:pt x="132" y="500"/>
                    </a:cubicBezTo>
                    <a:cubicBezTo>
                      <a:pt x="131" y="500"/>
                      <a:pt x="131" y="500"/>
                      <a:pt x="131" y="500"/>
                    </a:cubicBezTo>
                    <a:cubicBezTo>
                      <a:pt x="131" y="500"/>
                      <a:pt x="131" y="500"/>
                      <a:pt x="131" y="500"/>
                    </a:cubicBezTo>
                    <a:cubicBezTo>
                      <a:pt x="131" y="495"/>
                      <a:pt x="130" y="489"/>
                      <a:pt x="129" y="484"/>
                    </a:cubicBezTo>
                    <a:cubicBezTo>
                      <a:pt x="129" y="481"/>
                      <a:pt x="129" y="479"/>
                      <a:pt x="129" y="476"/>
                    </a:cubicBezTo>
                    <a:cubicBezTo>
                      <a:pt x="128" y="468"/>
                      <a:pt x="128" y="468"/>
                      <a:pt x="128" y="468"/>
                    </a:cubicBezTo>
                    <a:cubicBezTo>
                      <a:pt x="128" y="460"/>
                      <a:pt x="128" y="460"/>
                      <a:pt x="128" y="460"/>
                    </a:cubicBezTo>
                    <a:cubicBezTo>
                      <a:pt x="128" y="457"/>
                      <a:pt x="128" y="455"/>
                      <a:pt x="128" y="452"/>
                    </a:cubicBezTo>
                    <a:cubicBezTo>
                      <a:pt x="128" y="447"/>
                      <a:pt x="128" y="441"/>
                      <a:pt x="128" y="436"/>
                    </a:cubicBezTo>
                    <a:cubicBezTo>
                      <a:pt x="129" y="425"/>
                      <a:pt x="130" y="414"/>
                      <a:pt x="131" y="404"/>
                    </a:cubicBezTo>
                    <a:cubicBezTo>
                      <a:pt x="131" y="398"/>
                      <a:pt x="132" y="393"/>
                      <a:pt x="132" y="388"/>
                    </a:cubicBezTo>
                    <a:cubicBezTo>
                      <a:pt x="132" y="385"/>
                      <a:pt x="132" y="382"/>
                      <a:pt x="132" y="380"/>
                    </a:cubicBezTo>
                    <a:cubicBezTo>
                      <a:pt x="131" y="377"/>
                      <a:pt x="131" y="374"/>
                      <a:pt x="131" y="372"/>
                    </a:cubicBezTo>
                    <a:cubicBezTo>
                      <a:pt x="131" y="372"/>
                      <a:pt x="131" y="372"/>
                      <a:pt x="131" y="372"/>
                    </a:cubicBezTo>
                    <a:cubicBezTo>
                      <a:pt x="128" y="373"/>
                      <a:pt x="128" y="373"/>
                      <a:pt x="128" y="373"/>
                    </a:cubicBezTo>
                    <a:cubicBezTo>
                      <a:pt x="128" y="374"/>
                      <a:pt x="127" y="375"/>
                      <a:pt x="126" y="375"/>
                    </a:cubicBezTo>
                    <a:cubicBezTo>
                      <a:pt x="126" y="376"/>
                      <a:pt x="125" y="377"/>
                      <a:pt x="125" y="378"/>
                    </a:cubicBezTo>
                    <a:cubicBezTo>
                      <a:pt x="124" y="379"/>
                      <a:pt x="124" y="380"/>
                      <a:pt x="123" y="381"/>
                    </a:cubicBezTo>
                    <a:cubicBezTo>
                      <a:pt x="123" y="381"/>
                      <a:pt x="123" y="382"/>
                      <a:pt x="123" y="383"/>
                    </a:cubicBezTo>
                    <a:cubicBezTo>
                      <a:pt x="122" y="384"/>
                      <a:pt x="122" y="385"/>
                      <a:pt x="122" y="386"/>
                    </a:cubicBezTo>
                    <a:cubicBezTo>
                      <a:pt x="122" y="387"/>
                      <a:pt x="122" y="388"/>
                      <a:pt x="123" y="389"/>
                    </a:cubicBezTo>
                    <a:cubicBezTo>
                      <a:pt x="123" y="390"/>
                      <a:pt x="123" y="391"/>
                      <a:pt x="123" y="392"/>
                    </a:cubicBezTo>
                    <a:cubicBezTo>
                      <a:pt x="123" y="393"/>
                      <a:pt x="123" y="394"/>
                      <a:pt x="124" y="395"/>
                    </a:cubicBezTo>
                    <a:cubicBezTo>
                      <a:pt x="124" y="396"/>
                      <a:pt x="124" y="397"/>
                      <a:pt x="125" y="398"/>
                    </a:cubicBezTo>
                    <a:cubicBezTo>
                      <a:pt x="125" y="400"/>
                      <a:pt x="126" y="402"/>
                      <a:pt x="127" y="403"/>
                    </a:cubicBezTo>
                    <a:cubicBezTo>
                      <a:pt x="128" y="405"/>
                      <a:pt x="129" y="407"/>
                      <a:pt x="130" y="409"/>
                    </a:cubicBezTo>
                    <a:cubicBezTo>
                      <a:pt x="131" y="410"/>
                      <a:pt x="132" y="412"/>
                      <a:pt x="134" y="413"/>
                    </a:cubicBezTo>
                    <a:close/>
                    <a:moveTo>
                      <a:pt x="134" y="413"/>
                    </a:moveTo>
                    <a:cubicBezTo>
                      <a:pt x="132" y="412"/>
                      <a:pt x="131" y="410"/>
                      <a:pt x="130" y="409"/>
                    </a:cubicBezTo>
                    <a:cubicBezTo>
                      <a:pt x="129" y="407"/>
                      <a:pt x="128" y="405"/>
                      <a:pt x="127" y="403"/>
                    </a:cubicBezTo>
                    <a:cubicBezTo>
                      <a:pt x="126" y="402"/>
                      <a:pt x="125" y="400"/>
                      <a:pt x="125" y="398"/>
                    </a:cubicBezTo>
                    <a:cubicBezTo>
                      <a:pt x="124" y="397"/>
                      <a:pt x="124" y="396"/>
                      <a:pt x="124" y="395"/>
                    </a:cubicBezTo>
                    <a:cubicBezTo>
                      <a:pt x="123" y="394"/>
                      <a:pt x="123" y="393"/>
                      <a:pt x="123" y="392"/>
                    </a:cubicBezTo>
                    <a:cubicBezTo>
                      <a:pt x="123" y="391"/>
                      <a:pt x="123" y="390"/>
                      <a:pt x="122" y="389"/>
                    </a:cubicBezTo>
                    <a:cubicBezTo>
                      <a:pt x="122" y="388"/>
                      <a:pt x="122" y="387"/>
                      <a:pt x="122" y="386"/>
                    </a:cubicBezTo>
                    <a:cubicBezTo>
                      <a:pt x="122" y="385"/>
                      <a:pt x="122" y="384"/>
                      <a:pt x="123" y="383"/>
                    </a:cubicBezTo>
                    <a:cubicBezTo>
                      <a:pt x="123" y="382"/>
                      <a:pt x="123" y="381"/>
                      <a:pt x="123" y="380"/>
                    </a:cubicBezTo>
                    <a:cubicBezTo>
                      <a:pt x="124" y="380"/>
                      <a:pt x="124" y="379"/>
                      <a:pt x="124" y="378"/>
                    </a:cubicBezTo>
                    <a:cubicBezTo>
                      <a:pt x="125" y="377"/>
                      <a:pt x="126" y="376"/>
                      <a:pt x="126" y="375"/>
                    </a:cubicBezTo>
                    <a:cubicBezTo>
                      <a:pt x="127" y="375"/>
                      <a:pt x="128" y="374"/>
                      <a:pt x="128" y="373"/>
                    </a:cubicBezTo>
                    <a:cubicBezTo>
                      <a:pt x="131" y="372"/>
                      <a:pt x="131" y="372"/>
                      <a:pt x="131" y="372"/>
                    </a:cubicBezTo>
                    <a:cubicBezTo>
                      <a:pt x="131" y="372"/>
                      <a:pt x="131" y="372"/>
                      <a:pt x="131" y="372"/>
                    </a:cubicBezTo>
                    <a:cubicBezTo>
                      <a:pt x="131" y="372"/>
                      <a:pt x="131" y="372"/>
                      <a:pt x="131" y="372"/>
                    </a:cubicBezTo>
                    <a:cubicBezTo>
                      <a:pt x="131" y="374"/>
                      <a:pt x="132" y="377"/>
                      <a:pt x="132" y="380"/>
                    </a:cubicBezTo>
                    <a:cubicBezTo>
                      <a:pt x="132" y="382"/>
                      <a:pt x="132" y="385"/>
                      <a:pt x="132" y="388"/>
                    </a:cubicBezTo>
                    <a:cubicBezTo>
                      <a:pt x="132" y="393"/>
                      <a:pt x="131" y="398"/>
                      <a:pt x="131" y="404"/>
                    </a:cubicBezTo>
                    <a:cubicBezTo>
                      <a:pt x="130" y="414"/>
                      <a:pt x="129" y="425"/>
                      <a:pt x="129" y="436"/>
                    </a:cubicBezTo>
                    <a:cubicBezTo>
                      <a:pt x="128" y="441"/>
                      <a:pt x="128" y="447"/>
                      <a:pt x="128" y="452"/>
                    </a:cubicBezTo>
                    <a:cubicBezTo>
                      <a:pt x="128" y="455"/>
                      <a:pt x="128" y="457"/>
                      <a:pt x="128" y="460"/>
                    </a:cubicBezTo>
                    <a:cubicBezTo>
                      <a:pt x="128" y="468"/>
                      <a:pt x="128" y="468"/>
                      <a:pt x="128" y="468"/>
                    </a:cubicBezTo>
                    <a:cubicBezTo>
                      <a:pt x="129" y="476"/>
                      <a:pt x="129" y="476"/>
                      <a:pt x="129" y="476"/>
                    </a:cubicBezTo>
                    <a:cubicBezTo>
                      <a:pt x="129" y="479"/>
                      <a:pt x="129" y="481"/>
                      <a:pt x="130" y="484"/>
                    </a:cubicBezTo>
                    <a:cubicBezTo>
                      <a:pt x="130" y="489"/>
                      <a:pt x="131" y="495"/>
                      <a:pt x="132" y="500"/>
                    </a:cubicBezTo>
                    <a:cubicBezTo>
                      <a:pt x="131" y="500"/>
                      <a:pt x="131" y="500"/>
                      <a:pt x="131" y="500"/>
                    </a:cubicBezTo>
                    <a:cubicBezTo>
                      <a:pt x="139" y="495"/>
                      <a:pt x="139" y="495"/>
                      <a:pt x="139" y="495"/>
                    </a:cubicBezTo>
                    <a:cubicBezTo>
                      <a:pt x="142" y="494"/>
                      <a:pt x="145" y="493"/>
                      <a:pt x="148" y="491"/>
                    </a:cubicBezTo>
                    <a:cubicBezTo>
                      <a:pt x="151" y="490"/>
                      <a:pt x="154" y="489"/>
                      <a:pt x="157" y="488"/>
                    </a:cubicBezTo>
                    <a:cubicBezTo>
                      <a:pt x="160" y="487"/>
                      <a:pt x="163" y="487"/>
                      <a:pt x="166" y="486"/>
                    </a:cubicBezTo>
                    <a:cubicBezTo>
                      <a:pt x="169" y="485"/>
                      <a:pt x="172" y="485"/>
                      <a:pt x="175" y="484"/>
                    </a:cubicBezTo>
                    <a:cubicBezTo>
                      <a:pt x="178" y="484"/>
                      <a:pt x="181" y="484"/>
                      <a:pt x="184" y="484"/>
                    </a:cubicBezTo>
                    <a:cubicBezTo>
                      <a:pt x="193" y="483"/>
                      <a:pt x="193" y="483"/>
                      <a:pt x="193" y="483"/>
                    </a:cubicBezTo>
                    <a:cubicBezTo>
                      <a:pt x="203" y="483"/>
                      <a:pt x="203" y="483"/>
                      <a:pt x="203" y="483"/>
                    </a:cubicBezTo>
                    <a:cubicBezTo>
                      <a:pt x="221" y="484"/>
                      <a:pt x="221" y="484"/>
                      <a:pt x="221" y="484"/>
                    </a:cubicBezTo>
                    <a:cubicBezTo>
                      <a:pt x="224" y="484"/>
                      <a:pt x="227" y="484"/>
                      <a:pt x="230" y="484"/>
                    </a:cubicBezTo>
                    <a:cubicBezTo>
                      <a:pt x="233" y="484"/>
                      <a:pt x="236" y="484"/>
                      <a:pt x="240" y="484"/>
                    </a:cubicBezTo>
                    <a:cubicBezTo>
                      <a:pt x="243" y="484"/>
                      <a:pt x="246" y="484"/>
                      <a:pt x="249" y="483"/>
                    </a:cubicBezTo>
                    <a:cubicBezTo>
                      <a:pt x="252" y="483"/>
                      <a:pt x="255" y="483"/>
                      <a:pt x="258" y="482"/>
                    </a:cubicBezTo>
                    <a:cubicBezTo>
                      <a:pt x="261" y="482"/>
                      <a:pt x="264" y="481"/>
                      <a:pt x="267" y="480"/>
                    </a:cubicBezTo>
                    <a:cubicBezTo>
                      <a:pt x="276" y="478"/>
                      <a:pt x="276" y="478"/>
                      <a:pt x="276" y="478"/>
                    </a:cubicBezTo>
                    <a:cubicBezTo>
                      <a:pt x="276" y="478"/>
                      <a:pt x="276" y="478"/>
                      <a:pt x="276" y="478"/>
                    </a:cubicBezTo>
                    <a:cubicBezTo>
                      <a:pt x="272" y="470"/>
                      <a:pt x="270" y="461"/>
                      <a:pt x="269" y="452"/>
                    </a:cubicBezTo>
                    <a:cubicBezTo>
                      <a:pt x="269" y="448"/>
                      <a:pt x="269" y="443"/>
                      <a:pt x="269" y="439"/>
                    </a:cubicBezTo>
                    <a:cubicBezTo>
                      <a:pt x="269" y="432"/>
                      <a:pt x="269" y="432"/>
                      <a:pt x="269" y="432"/>
                    </a:cubicBezTo>
                    <a:cubicBezTo>
                      <a:pt x="269" y="429"/>
                      <a:pt x="269" y="429"/>
                      <a:pt x="269" y="429"/>
                    </a:cubicBezTo>
                    <a:cubicBezTo>
                      <a:pt x="269" y="427"/>
                      <a:pt x="269" y="427"/>
                      <a:pt x="269" y="427"/>
                    </a:cubicBezTo>
                    <a:cubicBezTo>
                      <a:pt x="269" y="427"/>
                      <a:pt x="269" y="426"/>
                      <a:pt x="269" y="426"/>
                    </a:cubicBezTo>
                    <a:cubicBezTo>
                      <a:pt x="269" y="426"/>
                      <a:pt x="269" y="426"/>
                      <a:pt x="269" y="426"/>
                    </a:cubicBezTo>
                    <a:cubicBezTo>
                      <a:pt x="269" y="426"/>
                      <a:pt x="269" y="426"/>
                      <a:pt x="269" y="426"/>
                    </a:cubicBezTo>
                    <a:cubicBezTo>
                      <a:pt x="269" y="426"/>
                      <a:pt x="269" y="427"/>
                      <a:pt x="269" y="427"/>
                    </a:cubicBezTo>
                    <a:cubicBezTo>
                      <a:pt x="268" y="428"/>
                      <a:pt x="268" y="428"/>
                      <a:pt x="268" y="428"/>
                    </a:cubicBezTo>
                    <a:cubicBezTo>
                      <a:pt x="268" y="427"/>
                      <a:pt x="268" y="427"/>
                      <a:pt x="268" y="427"/>
                    </a:cubicBezTo>
                    <a:cubicBezTo>
                      <a:pt x="268" y="424"/>
                      <a:pt x="267" y="422"/>
                      <a:pt x="267" y="420"/>
                    </a:cubicBezTo>
                    <a:cubicBezTo>
                      <a:pt x="266" y="418"/>
                      <a:pt x="266" y="416"/>
                      <a:pt x="265" y="415"/>
                    </a:cubicBezTo>
                    <a:cubicBezTo>
                      <a:pt x="263" y="411"/>
                      <a:pt x="261" y="407"/>
                      <a:pt x="258" y="405"/>
                    </a:cubicBezTo>
                    <a:cubicBezTo>
                      <a:pt x="257" y="403"/>
                      <a:pt x="255" y="403"/>
                      <a:pt x="253" y="402"/>
                    </a:cubicBezTo>
                    <a:cubicBezTo>
                      <a:pt x="251" y="402"/>
                      <a:pt x="249" y="402"/>
                      <a:pt x="247" y="403"/>
                    </a:cubicBezTo>
                    <a:cubicBezTo>
                      <a:pt x="245" y="404"/>
                      <a:pt x="244" y="406"/>
                      <a:pt x="243" y="407"/>
                    </a:cubicBezTo>
                    <a:cubicBezTo>
                      <a:pt x="243" y="408"/>
                      <a:pt x="243" y="409"/>
                      <a:pt x="244" y="410"/>
                    </a:cubicBezTo>
                    <a:cubicBezTo>
                      <a:pt x="245" y="411"/>
                      <a:pt x="246" y="411"/>
                      <a:pt x="247" y="411"/>
                    </a:cubicBezTo>
                    <a:cubicBezTo>
                      <a:pt x="248" y="411"/>
                      <a:pt x="248" y="411"/>
                      <a:pt x="248" y="411"/>
                    </a:cubicBezTo>
                    <a:cubicBezTo>
                      <a:pt x="247" y="412"/>
                      <a:pt x="247" y="412"/>
                      <a:pt x="247" y="412"/>
                    </a:cubicBezTo>
                    <a:cubicBezTo>
                      <a:pt x="246" y="412"/>
                      <a:pt x="244" y="413"/>
                      <a:pt x="243" y="413"/>
                    </a:cubicBezTo>
                    <a:cubicBezTo>
                      <a:pt x="242" y="413"/>
                      <a:pt x="242" y="413"/>
                      <a:pt x="241" y="413"/>
                    </a:cubicBezTo>
                    <a:cubicBezTo>
                      <a:pt x="241" y="413"/>
                      <a:pt x="240" y="413"/>
                      <a:pt x="239" y="412"/>
                    </a:cubicBezTo>
                    <a:cubicBezTo>
                      <a:pt x="238" y="412"/>
                      <a:pt x="237" y="411"/>
                      <a:pt x="236" y="410"/>
                    </a:cubicBezTo>
                    <a:cubicBezTo>
                      <a:pt x="236" y="409"/>
                      <a:pt x="235" y="409"/>
                      <a:pt x="234" y="407"/>
                    </a:cubicBezTo>
                    <a:cubicBezTo>
                      <a:pt x="233" y="406"/>
                      <a:pt x="233" y="405"/>
                      <a:pt x="232" y="404"/>
                    </a:cubicBezTo>
                    <a:cubicBezTo>
                      <a:pt x="231" y="403"/>
                      <a:pt x="231" y="402"/>
                      <a:pt x="230" y="401"/>
                    </a:cubicBezTo>
                    <a:cubicBezTo>
                      <a:pt x="230" y="400"/>
                      <a:pt x="229" y="399"/>
                      <a:pt x="229" y="397"/>
                    </a:cubicBezTo>
                    <a:cubicBezTo>
                      <a:pt x="229" y="396"/>
                      <a:pt x="228" y="395"/>
                      <a:pt x="228" y="394"/>
                    </a:cubicBezTo>
                    <a:cubicBezTo>
                      <a:pt x="227" y="392"/>
                      <a:pt x="227" y="389"/>
                      <a:pt x="226" y="387"/>
                    </a:cubicBezTo>
                    <a:cubicBezTo>
                      <a:pt x="225" y="384"/>
                      <a:pt x="225" y="382"/>
                      <a:pt x="225" y="379"/>
                    </a:cubicBezTo>
                    <a:cubicBezTo>
                      <a:pt x="224" y="375"/>
                      <a:pt x="223" y="370"/>
                      <a:pt x="223" y="365"/>
                    </a:cubicBezTo>
                    <a:cubicBezTo>
                      <a:pt x="223" y="363"/>
                      <a:pt x="223" y="363"/>
                      <a:pt x="223" y="363"/>
                    </a:cubicBezTo>
                    <a:cubicBezTo>
                      <a:pt x="224" y="364"/>
                      <a:pt x="224" y="364"/>
                      <a:pt x="224" y="364"/>
                    </a:cubicBezTo>
                    <a:cubicBezTo>
                      <a:pt x="225" y="366"/>
                      <a:pt x="226" y="367"/>
                      <a:pt x="228" y="368"/>
                    </a:cubicBezTo>
                    <a:cubicBezTo>
                      <a:pt x="230" y="370"/>
                      <a:pt x="230" y="370"/>
                      <a:pt x="230" y="370"/>
                    </a:cubicBezTo>
                    <a:cubicBezTo>
                      <a:pt x="232" y="372"/>
                      <a:pt x="232" y="372"/>
                      <a:pt x="232" y="372"/>
                    </a:cubicBezTo>
                    <a:cubicBezTo>
                      <a:pt x="233" y="372"/>
                      <a:pt x="234" y="373"/>
                      <a:pt x="234" y="373"/>
                    </a:cubicBezTo>
                    <a:cubicBezTo>
                      <a:pt x="235" y="373"/>
                      <a:pt x="236" y="374"/>
                      <a:pt x="237" y="374"/>
                    </a:cubicBezTo>
                    <a:cubicBezTo>
                      <a:pt x="238" y="374"/>
                      <a:pt x="239" y="375"/>
                      <a:pt x="240" y="375"/>
                    </a:cubicBezTo>
                    <a:cubicBezTo>
                      <a:pt x="241" y="375"/>
                      <a:pt x="241" y="375"/>
                      <a:pt x="242" y="375"/>
                    </a:cubicBezTo>
                    <a:cubicBezTo>
                      <a:pt x="243" y="375"/>
                      <a:pt x="244" y="375"/>
                      <a:pt x="245" y="375"/>
                    </a:cubicBezTo>
                    <a:cubicBezTo>
                      <a:pt x="246" y="375"/>
                      <a:pt x="247" y="375"/>
                      <a:pt x="248" y="375"/>
                    </a:cubicBezTo>
                    <a:cubicBezTo>
                      <a:pt x="249" y="374"/>
                      <a:pt x="249" y="374"/>
                      <a:pt x="250" y="374"/>
                    </a:cubicBezTo>
                    <a:cubicBezTo>
                      <a:pt x="251" y="374"/>
                      <a:pt x="252" y="373"/>
                      <a:pt x="253" y="373"/>
                    </a:cubicBezTo>
                    <a:cubicBezTo>
                      <a:pt x="253" y="372"/>
                      <a:pt x="254" y="372"/>
                      <a:pt x="255" y="371"/>
                    </a:cubicBezTo>
                    <a:cubicBezTo>
                      <a:pt x="255" y="370"/>
                      <a:pt x="256" y="369"/>
                      <a:pt x="256" y="369"/>
                    </a:cubicBezTo>
                    <a:cubicBezTo>
                      <a:pt x="256" y="367"/>
                      <a:pt x="256" y="367"/>
                      <a:pt x="256" y="367"/>
                    </a:cubicBezTo>
                    <a:cubicBezTo>
                      <a:pt x="256" y="367"/>
                      <a:pt x="256" y="367"/>
                      <a:pt x="256" y="366"/>
                    </a:cubicBezTo>
                    <a:cubicBezTo>
                      <a:pt x="257" y="365"/>
                      <a:pt x="256" y="364"/>
                      <a:pt x="256" y="363"/>
                    </a:cubicBezTo>
                    <a:cubicBezTo>
                      <a:pt x="256" y="363"/>
                      <a:pt x="256" y="363"/>
                      <a:pt x="256" y="363"/>
                    </a:cubicBezTo>
                    <a:cubicBezTo>
                      <a:pt x="256" y="363"/>
                      <a:pt x="256" y="363"/>
                      <a:pt x="256" y="363"/>
                    </a:cubicBezTo>
                    <a:cubicBezTo>
                      <a:pt x="257" y="353"/>
                      <a:pt x="257" y="353"/>
                      <a:pt x="257" y="353"/>
                    </a:cubicBezTo>
                    <a:cubicBezTo>
                      <a:pt x="258" y="350"/>
                      <a:pt x="258" y="347"/>
                      <a:pt x="259" y="343"/>
                    </a:cubicBezTo>
                    <a:cubicBezTo>
                      <a:pt x="260" y="323"/>
                      <a:pt x="260" y="323"/>
                      <a:pt x="260" y="323"/>
                    </a:cubicBezTo>
                    <a:cubicBezTo>
                      <a:pt x="262" y="303"/>
                      <a:pt x="262" y="303"/>
                      <a:pt x="262" y="303"/>
                    </a:cubicBezTo>
                    <a:cubicBezTo>
                      <a:pt x="264" y="283"/>
                      <a:pt x="264" y="283"/>
                      <a:pt x="264" y="283"/>
                    </a:cubicBezTo>
                    <a:cubicBezTo>
                      <a:pt x="265" y="280"/>
                      <a:pt x="265" y="280"/>
                      <a:pt x="265" y="280"/>
                    </a:cubicBezTo>
                    <a:cubicBezTo>
                      <a:pt x="266" y="283"/>
                      <a:pt x="266" y="283"/>
                      <a:pt x="266" y="283"/>
                    </a:cubicBezTo>
                    <a:cubicBezTo>
                      <a:pt x="266" y="284"/>
                      <a:pt x="266" y="285"/>
                      <a:pt x="267" y="287"/>
                    </a:cubicBezTo>
                    <a:cubicBezTo>
                      <a:pt x="267" y="288"/>
                      <a:pt x="267" y="289"/>
                      <a:pt x="267" y="291"/>
                    </a:cubicBezTo>
                    <a:cubicBezTo>
                      <a:pt x="267" y="291"/>
                      <a:pt x="266" y="292"/>
                      <a:pt x="266" y="293"/>
                    </a:cubicBezTo>
                    <a:cubicBezTo>
                      <a:pt x="265" y="293"/>
                      <a:pt x="265" y="294"/>
                      <a:pt x="264" y="294"/>
                    </a:cubicBezTo>
                    <a:cubicBezTo>
                      <a:pt x="263" y="294"/>
                      <a:pt x="261" y="294"/>
                      <a:pt x="260" y="294"/>
                    </a:cubicBezTo>
                    <a:cubicBezTo>
                      <a:pt x="259" y="294"/>
                      <a:pt x="258" y="294"/>
                      <a:pt x="257" y="294"/>
                    </a:cubicBezTo>
                    <a:cubicBezTo>
                      <a:pt x="256" y="294"/>
                      <a:pt x="255" y="294"/>
                      <a:pt x="255" y="294"/>
                    </a:cubicBezTo>
                    <a:cubicBezTo>
                      <a:pt x="254" y="294"/>
                      <a:pt x="254" y="294"/>
                      <a:pt x="254" y="294"/>
                    </a:cubicBezTo>
                    <a:cubicBezTo>
                      <a:pt x="254" y="294"/>
                      <a:pt x="254" y="295"/>
                      <a:pt x="255" y="295"/>
                    </a:cubicBezTo>
                    <a:cubicBezTo>
                      <a:pt x="255" y="296"/>
                      <a:pt x="255" y="296"/>
                      <a:pt x="256" y="297"/>
                    </a:cubicBezTo>
                    <a:cubicBezTo>
                      <a:pt x="257" y="298"/>
                      <a:pt x="258" y="298"/>
                      <a:pt x="258" y="299"/>
                    </a:cubicBezTo>
                    <a:cubicBezTo>
                      <a:pt x="257" y="300"/>
                      <a:pt x="257" y="300"/>
                      <a:pt x="257" y="300"/>
                    </a:cubicBezTo>
                    <a:cubicBezTo>
                      <a:pt x="259" y="263"/>
                      <a:pt x="259" y="263"/>
                      <a:pt x="259" y="263"/>
                    </a:cubicBezTo>
                    <a:cubicBezTo>
                      <a:pt x="259" y="257"/>
                      <a:pt x="259" y="251"/>
                      <a:pt x="259" y="245"/>
                    </a:cubicBezTo>
                    <a:cubicBezTo>
                      <a:pt x="260" y="227"/>
                      <a:pt x="260" y="227"/>
                      <a:pt x="260" y="227"/>
                    </a:cubicBezTo>
                    <a:cubicBezTo>
                      <a:pt x="263" y="191"/>
                      <a:pt x="263" y="191"/>
                      <a:pt x="263" y="191"/>
                    </a:cubicBezTo>
                    <a:cubicBezTo>
                      <a:pt x="265" y="154"/>
                      <a:pt x="265" y="154"/>
                      <a:pt x="265" y="154"/>
                    </a:cubicBezTo>
                    <a:cubicBezTo>
                      <a:pt x="265" y="142"/>
                      <a:pt x="266" y="130"/>
                      <a:pt x="267" y="118"/>
                    </a:cubicBezTo>
                    <a:cubicBezTo>
                      <a:pt x="267" y="112"/>
                      <a:pt x="267" y="106"/>
                      <a:pt x="267" y="100"/>
                    </a:cubicBezTo>
                    <a:cubicBezTo>
                      <a:pt x="268" y="81"/>
                      <a:pt x="268" y="81"/>
                      <a:pt x="268" y="81"/>
                    </a:cubicBezTo>
                    <a:cubicBezTo>
                      <a:pt x="268" y="75"/>
                      <a:pt x="268" y="69"/>
                      <a:pt x="268" y="63"/>
                    </a:cubicBezTo>
                    <a:cubicBezTo>
                      <a:pt x="268" y="45"/>
                      <a:pt x="268" y="45"/>
                      <a:pt x="268" y="45"/>
                    </a:cubicBezTo>
                    <a:cubicBezTo>
                      <a:pt x="267" y="39"/>
                      <a:pt x="267" y="33"/>
                      <a:pt x="267" y="27"/>
                    </a:cubicBezTo>
                    <a:cubicBezTo>
                      <a:pt x="266" y="9"/>
                      <a:pt x="266" y="9"/>
                      <a:pt x="266" y="9"/>
                    </a:cubicBezTo>
                    <a:cubicBezTo>
                      <a:pt x="267" y="9"/>
                      <a:pt x="267" y="9"/>
                      <a:pt x="267" y="9"/>
                    </a:cubicBezTo>
                    <a:cubicBezTo>
                      <a:pt x="266" y="10"/>
                      <a:pt x="264" y="12"/>
                      <a:pt x="263" y="13"/>
                    </a:cubicBezTo>
                    <a:cubicBezTo>
                      <a:pt x="262" y="13"/>
                      <a:pt x="261" y="14"/>
                      <a:pt x="260" y="14"/>
                    </a:cubicBezTo>
                    <a:cubicBezTo>
                      <a:pt x="260" y="15"/>
                      <a:pt x="259" y="15"/>
                      <a:pt x="258" y="16"/>
                    </a:cubicBezTo>
                    <a:cubicBezTo>
                      <a:pt x="256" y="17"/>
                      <a:pt x="254" y="17"/>
                      <a:pt x="253" y="18"/>
                    </a:cubicBezTo>
                    <a:cubicBezTo>
                      <a:pt x="251" y="18"/>
                      <a:pt x="249" y="19"/>
                      <a:pt x="247" y="19"/>
                    </a:cubicBezTo>
                    <a:cubicBezTo>
                      <a:pt x="245" y="19"/>
                      <a:pt x="243" y="20"/>
                      <a:pt x="242" y="20"/>
                    </a:cubicBezTo>
                    <a:cubicBezTo>
                      <a:pt x="240" y="20"/>
                      <a:pt x="238" y="19"/>
                      <a:pt x="236" y="19"/>
                    </a:cubicBezTo>
                    <a:cubicBezTo>
                      <a:pt x="232" y="19"/>
                      <a:pt x="229" y="18"/>
                      <a:pt x="225" y="17"/>
                    </a:cubicBezTo>
                    <a:cubicBezTo>
                      <a:pt x="218" y="15"/>
                      <a:pt x="211" y="12"/>
                      <a:pt x="204" y="9"/>
                    </a:cubicBezTo>
                    <a:cubicBezTo>
                      <a:pt x="201" y="8"/>
                      <a:pt x="198" y="6"/>
                      <a:pt x="194" y="4"/>
                    </a:cubicBezTo>
                    <a:cubicBezTo>
                      <a:pt x="191" y="3"/>
                      <a:pt x="187" y="2"/>
                      <a:pt x="184" y="1"/>
                    </a:cubicBezTo>
                    <a:cubicBezTo>
                      <a:pt x="184" y="1"/>
                      <a:pt x="184" y="1"/>
                      <a:pt x="184" y="1"/>
                    </a:cubicBezTo>
                    <a:cubicBezTo>
                      <a:pt x="177" y="19"/>
                      <a:pt x="177" y="19"/>
                      <a:pt x="177" y="19"/>
                    </a:cubicBezTo>
                    <a:cubicBezTo>
                      <a:pt x="173" y="28"/>
                      <a:pt x="173" y="28"/>
                      <a:pt x="173" y="28"/>
                    </a:cubicBezTo>
                    <a:cubicBezTo>
                      <a:pt x="172" y="31"/>
                      <a:pt x="170" y="34"/>
                      <a:pt x="169" y="37"/>
                    </a:cubicBezTo>
                    <a:cubicBezTo>
                      <a:pt x="160" y="54"/>
                      <a:pt x="160" y="54"/>
                      <a:pt x="160" y="54"/>
                    </a:cubicBezTo>
                    <a:cubicBezTo>
                      <a:pt x="157" y="60"/>
                      <a:pt x="154" y="66"/>
                      <a:pt x="151" y="72"/>
                    </a:cubicBezTo>
                    <a:cubicBezTo>
                      <a:pt x="147" y="81"/>
                      <a:pt x="147" y="81"/>
                      <a:pt x="147" y="81"/>
                    </a:cubicBezTo>
                    <a:cubicBezTo>
                      <a:pt x="145" y="84"/>
                      <a:pt x="144" y="87"/>
                      <a:pt x="143" y="90"/>
                    </a:cubicBezTo>
                    <a:cubicBezTo>
                      <a:pt x="139" y="99"/>
                      <a:pt x="139" y="99"/>
                      <a:pt x="139" y="99"/>
                    </a:cubicBezTo>
                    <a:cubicBezTo>
                      <a:pt x="138" y="102"/>
                      <a:pt x="137" y="105"/>
                      <a:pt x="136" y="108"/>
                    </a:cubicBezTo>
                    <a:cubicBezTo>
                      <a:pt x="133" y="118"/>
                      <a:pt x="133" y="118"/>
                      <a:pt x="133" y="118"/>
                    </a:cubicBezTo>
                    <a:cubicBezTo>
                      <a:pt x="133" y="119"/>
                      <a:pt x="132" y="121"/>
                      <a:pt x="132" y="122"/>
                    </a:cubicBezTo>
                    <a:cubicBezTo>
                      <a:pt x="131" y="127"/>
                      <a:pt x="131" y="127"/>
                      <a:pt x="131" y="127"/>
                    </a:cubicBezTo>
                    <a:cubicBezTo>
                      <a:pt x="126" y="146"/>
                      <a:pt x="126" y="146"/>
                      <a:pt x="126" y="146"/>
                    </a:cubicBezTo>
                    <a:cubicBezTo>
                      <a:pt x="126" y="146"/>
                      <a:pt x="126" y="146"/>
                      <a:pt x="126" y="146"/>
                    </a:cubicBezTo>
                    <a:cubicBezTo>
                      <a:pt x="126" y="146"/>
                      <a:pt x="126" y="146"/>
                      <a:pt x="126" y="146"/>
                    </a:cubicBezTo>
                    <a:cubicBezTo>
                      <a:pt x="124" y="150"/>
                      <a:pt x="122" y="153"/>
                      <a:pt x="119" y="156"/>
                    </a:cubicBezTo>
                    <a:cubicBezTo>
                      <a:pt x="117" y="159"/>
                      <a:pt x="114" y="162"/>
                      <a:pt x="112" y="165"/>
                    </a:cubicBezTo>
                    <a:cubicBezTo>
                      <a:pt x="109" y="168"/>
                      <a:pt x="106" y="171"/>
                      <a:pt x="103" y="174"/>
                    </a:cubicBezTo>
                    <a:cubicBezTo>
                      <a:pt x="101" y="176"/>
                      <a:pt x="98" y="179"/>
                      <a:pt x="95" y="182"/>
                    </a:cubicBezTo>
                    <a:cubicBezTo>
                      <a:pt x="89" y="187"/>
                      <a:pt x="83" y="192"/>
                      <a:pt x="77" y="197"/>
                    </a:cubicBezTo>
                    <a:cubicBezTo>
                      <a:pt x="71" y="202"/>
                      <a:pt x="65" y="207"/>
                      <a:pt x="59" y="212"/>
                    </a:cubicBezTo>
                    <a:cubicBezTo>
                      <a:pt x="56" y="214"/>
                      <a:pt x="53" y="217"/>
                      <a:pt x="50" y="220"/>
                    </a:cubicBezTo>
                    <a:cubicBezTo>
                      <a:pt x="46" y="224"/>
                      <a:pt x="46" y="224"/>
                      <a:pt x="46" y="224"/>
                    </a:cubicBezTo>
                    <a:cubicBezTo>
                      <a:pt x="42" y="228"/>
                      <a:pt x="42" y="228"/>
                      <a:pt x="42" y="228"/>
                    </a:cubicBezTo>
                    <a:cubicBezTo>
                      <a:pt x="38" y="232"/>
                      <a:pt x="38" y="232"/>
                      <a:pt x="38" y="232"/>
                    </a:cubicBezTo>
                    <a:cubicBezTo>
                      <a:pt x="34" y="236"/>
                      <a:pt x="34" y="236"/>
                      <a:pt x="34" y="236"/>
                    </a:cubicBezTo>
                    <a:cubicBezTo>
                      <a:pt x="31" y="239"/>
                      <a:pt x="28" y="242"/>
                      <a:pt x="26" y="245"/>
                    </a:cubicBezTo>
                    <a:cubicBezTo>
                      <a:pt x="23" y="248"/>
                      <a:pt x="21" y="251"/>
                      <a:pt x="18" y="254"/>
                    </a:cubicBezTo>
                    <a:cubicBezTo>
                      <a:pt x="16" y="257"/>
                      <a:pt x="14" y="260"/>
                      <a:pt x="12" y="264"/>
                    </a:cubicBezTo>
                    <a:cubicBezTo>
                      <a:pt x="10" y="267"/>
                      <a:pt x="7" y="271"/>
                      <a:pt x="6" y="274"/>
                    </a:cubicBezTo>
                    <a:cubicBezTo>
                      <a:pt x="0" y="285"/>
                      <a:pt x="0" y="285"/>
                      <a:pt x="0" y="285"/>
                    </a:cubicBezTo>
                    <a:cubicBezTo>
                      <a:pt x="0" y="284"/>
                      <a:pt x="0" y="284"/>
                      <a:pt x="0" y="284"/>
                    </a:cubicBezTo>
                    <a:cubicBezTo>
                      <a:pt x="1" y="287"/>
                      <a:pt x="1" y="290"/>
                      <a:pt x="1" y="293"/>
                    </a:cubicBezTo>
                    <a:cubicBezTo>
                      <a:pt x="2" y="294"/>
                      <a:pt x="2" y="296"/>
                      <a:pt x="2" y="297"/>
                    </a:cubicBezTo>
                    <a:cubicBezTo>
                      <a:pt x="3" y="299"/>
                      <a:pt x="3" y="300"/>
                      <a:pt x="3" y="301"/>
                    </a:cubicBezTo>
                    <a:cubicBezTo>
                      <a:pt x="4" y="304"/>
                      <a:pt x="5" y="307"/>
                      <a:pt x="6" y="309"/>
                    </a:cubicBezTo>
                    <a:cubicBezTo>
                      <a:pt x="8" y="313"/>
                      <a:pt x="8" y="313"/>
                      <a:pt x="8" y="313"/>
                    </a:cubicBezTo>
                    <a:cubicBezTo>
                      <a:pt x="9" y="314"/>
                      <a:pt x="10" y="316"/>
                      <a:pt x="10" y="317"/>
                    </a:cubicBezTo>
                    <a:cubicBezTo>
                      <a:pt x="11" y="318"/>
                      <a:pt x="12" y="319"/>
                      <a:pt x="13" y="320"/>
                    </a:cubicBezTo>
                    <a:cubicBezTo>
                      <a:pt x="14" y="321"/>
                      <a:pt x="15" y="322"/>
                      <a:pt x="16" y="323"/>
                    </a:cubicBezTo>
                    <a:cubicBezTo>
                      <a:pt x="18" y="324"/>
                      <a:pt x="18" y="324"/>
                      <a:pt x="18" y="324"/>
                    </a:cubicBezTo>
                    <a:cubicBezTo>
                      <a:pt x="19" y="324"/>
                      <a:pt x="19" y="325"/>
                      <a:pt x="20" y="325"/>
                    </a:cubicBezTo>
                    <a:cubicBezTo>
                      <a:pt x="21" y="326"/>
                      <a:pt x="22" y="326"/>
                      <a:pt x="24" y="326"/>
                    </a:cubicBezTo>
                    <a:cubicBezTo>
                      <a:pt x="25" y="327"/>
                      <a:pt x="26" y="327"/>
                      <a:pt x="28" y="327"/>
                    </a:cubicBezTo>
                    <a:cubicBezTo>
                      <a:pt x="29" y="327"/>
                      <a:pt x="31" y="327"/>
                      <a:pt x="32" y="327"/>
                    </a:cubicBezTo>
                    <a:cubicBezTo>
                      <a:pt x="33" y="326"/>
                      <a:pt x="35" y="326"/>
                      <a:pt x="36" y="326"/>
                    </a:cubicBezTo>
                    <a:cubicBezTo>
                      <a:pt x="40" y="324"/>
                      <a:pt x="40" y="324"/>
                      <a:pt x="40" y="324"/>
                    </a:cubicBezTo>
                    <a:cubicBezTo>
                      <a:pt x="40" y="324"/>
                      <a:pt x="40" y="324"/>
                      <a:pt x="40" y="324"/>
                    </a:cubicBezTo>
                    <a:cubicBezTo>
                      <a:pt x="40" y="324"/>
                      <a:pt x="40" y="324"/>
                      <a:pt x="40" y="324"/>
                    </a:cubicBezTo>
                    <a:cubicBezTo>
                      <a:pt x="45" y="329"/>
                      <a:pt x="45" y="329"/>
                      <a:pt x="45" y="329"/>
                    </a:cubicBezTo>
                    <a:cubicBezTo>
                      <a:pt x="46" y="331"/>
                      <a:pt x="48" y="332"/>
                      <a:pt x="50" y="334"/>
                    </a:cubicBezTo>
                    <a:cubicBezTo>
                      <a:pt x="51" y="335"/>
                      <a:pt x="53" y="337"/>
                      <a:pt x="55" y="338"/>
                    </a:cubicBezTo>
                    <a:cubicBezTo>
                      <a:pt x="57" y="340"/>
                      <a:pt x="59" y="341"/>
                      <a:pt x="60" y="342"/>
                    </a:cubicBezTo>
                    <a:cubicBezTo>
                      <a:pt x="62" y="343"/>
                      <a:pt x="64" y="344"/>
                      <a:pt x="66" y="345"/>
                    </a:cubicBezTo>
                    <a:cubicBezTo>
                      <a:pt x="68" y="346"/>
                      <a:pt x="70" y="347"/>
                      <a:pt x="72" y="348"/>
                    </a:cubicBezTo>
                    <a:cubicBezTo>
                      <a:pt x="74" y="349"/>
                      <a:pt x="77" y="349"/>
                      <a:pt x="79" y="350"/>
                    </a:cubicBezTo>
                    <a:cubicBezTo>
                      <a:pt x="81" y="351"/>
                      <a:pt x="83" y="351"/>
                      <a:pt x="85" y="351"/>
                    </a:cubicBezTo>
                    <a:cubicBezTo>
                      <a:pt x="87" y="352"/>
                      <a:pt x="90" y="352"/>
                      <a:pt x="92" y="352"/>
                    </a:cubicBezTo>
                    <a:cubicBezTo>
                      <a:pt x="94" y="352"/>
                      <a:pt x="96" y="352"/>
                      <a:pt x="98" y="352"/>
                    </a:cubicBezTo>
                    <a:cubicBezTo>
                      <a:pt x="101" y="352"/>
                      <a:pt x="103" y="352"/>
                      <a:pt x="105" y="352"/>
                    </a:cubicBezTo>
                    <a:cubicBezTo>
                      <a:pt x="107" y="352"/>
                      <a:pt x="110" y="352"/>
                      <a:pt x="112" y="351"/>
                    </a:cubicBezTo>
                    <a:cubicBezTo>
                      <a:pt x="121" y="350"/>
                      <a:pt x="129" y="349"/>
                      <a:pt x="138" y="347"/>
                    </a:cubicBezTo>
                    <a:cubicBezTo>
                      <a:pt x="138" y="347"/>
                      <a:pt x="138" y="347"/>
                      <a:pt x="138" y="347"/>
                    </a:cubicBezTo>
                    <a:cubicBezTo>
                      <a:pt x="138" y="347"/>
                      <a:pt x="138" y="347"/>
                      <a:pt x="138" y="347"/>
                    </a:cubicBezTo>
                    <a:cubicBezTo>
                      <a:pt x="139" y="347"/>
                      <a:pt x="140" y="348"/>
                      <a:pt x="141" y="349"/>
                    </a:cubicBezTo>
                    <a:cubicBezTo>
                      <a:pt x="142" y="349"/>
                      <a:pt x="143" y="350"/>
                      <a:pt x="144" y="351"/>
                    </a:cubicBezTo>
                    <a:cubicBezTo>
                      <a:pt x="145" y="353"/>
                      <a:pt x="146" y="355"/>
                      <a:pt x="147" y="357"/>
                    </a:cubicBezTo>
                    <a:cubicBezTo>
                      <a:pt x="149" y="361"/>
                      <a:pt x="151" y="366"/>
                      <a:pt x="151" y="370"/>
                    </a:cubicBezTo>
                    <a:cubicBezTo>
                      <a:pt x="152" y="375"/>
                      <a:pt x="152" y="380"/>
                      <a:pt x="149" y="384"/>
                    </a:cubicBezTo>
                    <a:cubicBezTo>
                      <a:pt x="148" y="386"/>
                      <a:pt x="146" y="387"/>
                      <a:pt x="144" y="388"/>
                    </a:cubicBezTo>
                    <a:cubicBezTo>
                      <a:pt x="143" y="389"/>
                      <a:pt x="142" y="389"/>
                      <a:pt x="141" y="389"/>
                    </a:cubicBezTo>
                    <a:cubicBezTo>
                      <a:pt x="140" y="390"/>
                      <a:pt x="139" y="390"/>
                      <a:pt x="137" y="390"/>
                    </a:cubicBezTo>
                    <a:cubicBezTo>
                      <a:pt x="137" y="390"/>
                      <a:pt x="137" y="390"/>
                      <a:pt x="137" y="390"/>
                    </a:cubicBezTo>
                    <a:cubicBezTo>
                      <a:pt x="137" y="390"/>
                      <a:pt x="137" y="390"/>
                      <a:pt x="137" y="390"/>
                    </a:cubicBezTo>
                    <a:cubicBezTo>
                      <a:pt x="138" y="390"/>
                      <a:pt x="138" y="389"/>
                      <a:pt x="138" y="389"/>
                    </a:cubicBezTo>
                    <a:cubicBezTo>
                      <a:pt x="137" y="389"/>
                      <a:pt x="137" y="389"/>
                      <a:pt x="137" y="389"/>
                    </a:cubicBezTo>
                    <a:cubicBezTo>
                      <a:pt x="136" y="389"/>
                      <a:pt x="136" y="389"/>
                      <a:pt x="136" y="390"/>
                    </a:cubicBezTo>
                    <a:cubicBezTo>
                      <a:pt x="135" y="391"/>
                      <a:pt x="134" y="392"/>
                      <a:pt x="134" y="393"/>
                    </a:cubicBezTo>
                    <a:cubicBezTo>
                      <a:pt x="133" y="395"/>
                      <a:pt x="133" y="397"/>
                      <a:pt x="132" y="399"/>
                    </a:cubicBezTo>
                    <a:cubicBezTo>
                      <a:pt x="132" y="404"/>
                      <a:pt x="133" y="409"/>
                      <a:pt x="134"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5F7797"/>
                  </a:solidFill>
                  <a:cs typeface="+mn-ea"/>
                  <a:sym typeface="+mn-lt"/>
                </a:endParaRPr>
              </a:p>
            </p:txBody>
          </p:sp>
          <p:sp>
            <p:nvSpPr>
              <p:cNvPr id="20" name="Freeform 301"/>
              <p:cNvSpPr>
                <a:spLocks noEditPoints="1"/>
              </p:cNvSpPr>
              <p:nvPr/>
            </p:nvSpPr>
            <p:spPr bwMode="auto">
              <a:xfrm>
                <a:off x="4702176" y="5627688"/>
                <a:ext cx="920750" cy="1495425"/>
              </a:xfrm>
              <a:custGeom>
                <a:avLst/>
                <a:gdLst>
                  <a:gd name="T0" fmla="*/ 150 w 284"/>
                  <a:gd name="T1" fmla="*/ 377 h 461"/>
                  <a:gd name="T2" fmla="*/ 152 w 284"/>
                  <a:gd name="T3" fmla="*/ 376 h 461"/>
                  <a:gd name="T4" fmla="*/ 156 w 284"/>
                  <a:gd name="T5" fmla="*/ 359 h 461"/>
                  <a:gd name="T6" fmla="*/ 142 w 284"/>
                  <a:gd name="T7" fmla="*/ 338 h 461"/>
                  <a:gd name="T8" fmla="*/ 73 w 284"/>
                  <a:gd name="T9" fmla="*/ 323 h 461"/>
                  <a:gd name="T10" fmla="*/ 44 w 284"/>
                  <a:gd name="T11" fmla="*/ 320 h 461"/>
                  <a:gd name="T12" fmla="*/ 11 w 284"/>
                  <a:gd name="T13" fmla="*/ 275 h 461"/>
                  <a:gd name="T14" fmla="*/ 0 w 284"/>
                  <a:gd name="T15" fmla="*/ 268 h 461"/>
                  <a:gd name="T16" fmla="*/ 18 w 284"/>
                  <a:gd name="T17" fmla="*/ 242 h 461"/>
                  <a:gd name="T18" fmla="*/ 50 w 284"/>
                  <a:gd name="T19" fmla="*/ 202 h 461"/>
                  <a:gd name="T20" fmla="*/ 105 w 284"/>
                  <a:gd name="T21" fmla="*/ 141 h 461"/>
                  <a:gd name="T22" fmla="*/ 155 w 284"/>
                  <a:gd name="T23" fmla="*/ 76 h 461"/>
                  <a:gd name="T24" fmla="*/ 179 w 284"/>
                  <a:gd name="T25" fmla="*/ 30 h 461"/>
                  <a:gd name="T26" fmla="*/ 189 w 284"/>
                  <a:gd name="T27" fmla="*/ 0 h 461"/>
                  <a:gd name="T28" fmla="*/ 268 w 284"/>
                  <a:gd name="T29" fmla="*/ 18 h 461"/>
                  <a:gd name="T30" fmla="*/ 275 w 284"/>
                  <a:gd name="T31" fmla="*/ 87 h 461"/>
                  <a:gd name="T32" fmla="*/ 273 w 284"/>
                  <a:gd name="T33" fmla="*/ 156 h 461"/>
                  <a:gd name="T34" fmla="*/ 265 w 284"/>
                  <a:gd name="T35" fmla="*/ 224 h 461"/>
                  <a:gd name="T36" fmla="*/ 254 w 284"/>
                  <a:gd name="T37" fmla="*/ 274 h 461"/>
                  <a:gd name="T38" fmla="*/ 275 w 284"/>
                  <a:gd name="T39" fmla="*/ 279 h 461"/>
                  <a:gd name="T40" fmla="*/ 276 w 284"/>
                  <a:gd name="T41" fmla="*/ 303 h 461"/>
                  <a:gd name="T42" fmla="*/ 271 w 284"/>
                  <a:gd name="T43" fmla="*/ 351 h 461"/>
                  <a:gd name="T44" fmla="*/ 244 w 284"/>
                  <a:gd name="T45" fmla="*/ 351 h 461"/>
                  <a:gd name="T46" fmla="*/ 244 w 284"/>
                  <a:gd name="T47" fmla="*/ 378 h 461"/>
                  <a:gd name="T48" fmla="*/ 257 w 284"/>
                  <a:gd name="T49" fmla="*/ 386 h 461"/>
                  <a:gd name="T50" fmla="*/ 268 w 284"/>
                  <a:gd name="T51" fmla="*/ 387 h 461"/>
                  <a:gd name="T52" fmla="*/ 275 w 284"/>
                  <a:gd name="T53" fmla="*/ 414 h 461"/>
                  <a:gd name="T54" fmla="*/ 284 w 284"/>
                  <a:gd name="T55" fmla="*/ 460 h 461"/>
                  <a:gd name="T56" fmla="*/ 142 w 284"/>
                  <a:gd name="T57" fmla="*/ 460 h 461"/>
                  <a:gd name="T58" fmla="*/ 133 w 284"/>
                  <a:gd name="T59" fmla="*/ 395 h 461"/>
                  <a:gd name="T60" fmla="*/ 135 w 284"/>
                  <a:gd name="T61" fmla="*/ 417 h 461"/>
                  <a:gd name="T62" fmla="*/ 284 w 284"/>
                  <a:gd name="T63" fmla="*/ 460 h 461"/>
                  <a:gd name="T64" fmla="*/ 276 w 284"/>
                  <a:gd name="T65" fmla="*/ 423 h 461"/>
                  <a:gd name="T66" fmla="*/ 267 w 284"/>
                  <a:gd name="T67" fmla="*/ 387 h 461"/>
                  <a:gd name="T68" fmla="*/ 265 w 284"/>
                  <a:gd name="T69" fmla="*/ 386 h 461"/>
                  <a:gd name="T70" fmla="*/ 247 w 284"/>
                  <a:gd name="T71" fmla="*/ 387 h 461"/>
                  <a:gd name="T72" fmla="*/ 243 w 284"/>
                  <a:gd name="T73" fmla="*/ 378 h 461"/>
                  <a:gd name="T74" fmla="*/ 243 w 284"/>
                  <a:gd name="T75" fmla="*/ 351 h 461"/>
                  <a:gd name="T76" fmla="*/ 270 w 284"/>
                  <a:gd name="T77" fmla="*/ 351 h 461"/>
                  <a:gd name="T78" fmla="*/ 275 w 284"/>
                  <a:gd name="T79" fmla="*/ 303 h 461"/>
                  <a:gd name="T80" fmla="*/ 274 w 284"/>
                  <a:gd name="T81" fmla="*/ 279 h 461"/>
                  <a:gd name="T82" fmla="*/ 253 w 284"/>
                  <a:gd name="T83" fmla="*/ 275 h 461"/>
                  <a:gd name="T84" fmla="*/ 263 w 284"/>
                  <a:gd name="T85" fmla="*/ 224 h 461"/>
                  <a:gd name="T86" fmla="*/ 272 w 284"/>
                  <a:gd name="T87" fmla="*/ 155 h 461"/>
                  <a:gd name="T88" fmla="*/ 273 w 284"/>
                  <a:gd name="T89" fmla="*/ 87 h 461"/>
                  <a:gd name="T90" fmla="*/ 266 w 284"/>
                  <a:gd name="T91" fmla="*/ 18 h 461"/>
                  <a:gd name="T92" fmla="*/ 190 w 284"/>
                  <a:gd name="T93" fmla="*/ 1 h 461"/>
                  <a:gd name="T94" fmla="*/ 171 w 284"/>
                  <a:gd name="T95" fmla="*/ 50 h 461"/>
                  <a:gd name="T96" fmla="*/ 132 w 284"/>
                  <a:gd name="T97" fmla="*/ 110 h 461"/>
                  <a:gd name="T98" fmla="*/ 78 w 284"/>
                  <a:gd name="T99" fmla="*/ 172 h 461"/>
                  <a:gd name="T100" fmla="*/ 31 w 284"/>
                  <a:gd name="T101" fmla="*/ 226 h 461"/>
                  <a:gd name="T102" fmla="*/ 13 w 284"/>
                  <a:gd name="T103" fmla="*/ 251 h 461"/>
                  <a:gd name="T104" fmla="*/ 8 w 284"/>
                  <a:gd name="T105" fmla="*/ 272 h 461"/>
                  <a:gd name="T106" fmla="*/ 26 w 284"/>
                  <a:gd name="T107" fmla="*/ 291 h 461"/>
                  <a:gd name="T108" fmla="*/ 73 w 284"/>
                  <a:gd name="T109" fmla="*/ 322 h 461"/>
                  <a:gd name="T110" fmla="*/ 142 w 284"/>
                  <a:gd name="T111" fmla="*/ 338 h 461"/>
                  <a:gd name="T112" fmla="*/ 156 w 284"/>
                  <a:gd name="T113" fmla="*/ 350 h 461"/>
                  <a:gd name="T114" fmla="*/ 154 w 284"/>
                  <a:gd name="T115" fmla="*/ 372 h 461"/>
                  <a:gd name="T116" fmla="*/ 150 w 284"/>
                  <a:gd name="T117" fmla="*/ 377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4" h="461">
                    <a:moveTo>
                      <a:pt x="132" y="372"/>
                    </a:moveTo>
                    <a:cubicBezTo>
                      <a:pt x="135" y="374"/>
                      <a:pt x="139" y="375"/>
                      <a:pt x="142" y="376"/>
                    </a:cubicBezTo>
                    <a:cubicBezTo>
                      <a:pt x="144" y="377"/>
                      <a:pt x="146" y="377"/>
                      <a:pt x="148" y="377"/>
                    </a:cubicBezTo>
                    <a:cubicBezTo>
                      <a:pt x="149" y="377"/>
                      <a:pt x="149" y="377"/>
                      <a:pt x="150" y="377"/>
                    </a:cubicBezTo>
                    <a:cubicBezTo>
                      <a:pt x="151" y="377"/>
                      <a:pt x="151" y="377"/>
                      <a:pt x="152" y="377"/>
                    </a:cubicBezTo>
                    <a:cubicBezTo>
                      <a:pt x="152" y="377"/>
                      <a:pt x="152" y="376"/>
                      <a:pt x="152" y="376"/>
                    </a:cubicBezTo>
                    <a:cubicBezTo>
                      <a:pt x="152" y="376"/>
                      <a:pt x="152" y="376"/>
                      <a:pt x="152" y="376"/>
                    </a:cubicBezTo>
                    <a:cubicBezTo>
                      <a:pt x="152" y="376"/>
                      <a:pt x="152" y="376"/>
                      <a:pt x="152" y="376"/>
                    </a:cubicBezTo>
                    <a:cubicBezTo>
                      <a:pt x="154" y="372"/>
                      <a:pt x="154" y="372"/>
                      <a:pt x="154" y="372"/>
                    </a:cubicBezTo>
                    <a:cubicBezTo>
                      <a:pt x="155" y="371"/>
                      <a:pt x="155" y="369"/>
                      <a:pt x="156" y="368"/>
                    </a:cubicBezTo>
                    <a:cubicBezTo>
                      <a:pt x="156" y="366"/>
                      <a:pt x="156" y="365"/>
                      <a:pt x="156" y="363"/>
                    </a:cubicBezTo>
                    <a:cubicBezTo>
                      <a:pt x="156" y="362"/>
                      <a:pt x="156" y="360"/>
                      <a:pt x="156" y="359"/>
                    </a:cubicBezTo>
                    <a:cubicBezTo>
                      <a:pt x="156" y="356"/>
                      <a:pt x="156" y="353"/>
                      <a:pt x="156" y="350"/>
                    </a:cubicBezTo>
                    <a:cubicBezTo>
                      <a:pt x="156" y="347"/>
                      <a:pt x="156" y="344"/>
                      <a:pt x="156" y="341"/>
                    </a:cubicBezTo>
                    <a:cubicBezTo>
                      <a:pt x="156" y="341"/>
                      <a:pt x="156" y="341"/>
                      <a:pt x="156" y="341"/>
                    </a:cubicBezTo>
                    <a:cubicBezTo>
                      <a:pt x="142" y="338"/>
                      <a:pt x="142" y="338"/>
                      <a:pt x="142" y="338"/>
                    </a:cubicBezTo>
                    <a:cubicBezTo>
                      <a:pt x="128" y="335"/>
                      <a:pt x="128" y="335"/>
                      <a:pt x="128" y="335"/>
                    </a:cubicBezTo>
                    <a:cubicBezTo>
                      <a:pt x="100" y="328"/>
                      <a:pt x="100" y="328"/>
                      <a:pt x="100" y="328"/>
                    </a:cubicBezTo>
                    <a:cubicBezTo>
                      <a:pt x="87" y="325"/>
                      <a:pt x="87" y="325"/>
                      <a:pt x="87" y="325"/>
                    </a:cubicBezTo>
                    <a:cubicBezTo>
                      <a:pt x="73" y="323"/>
                      <a:pt x="73" y="323"/>
                      <a:pt x="73" y="323"/>
                    </a:cubicBezTo>
                    <a:cubicBezTo>
                      <a:pt x="59" y="321"/>
                      <a:pt x="59" y="321"/>
                      <a:pt x="59" y="321"/>
                    </a:cubicBezTo>
                    <a:cubicBezTo>
                      <a:pt x="44" y="320"/>
                      <a:pt x="44" y="320"/>
                      <a:pt x="44" y="320"/>
                    </a:cubicBezTo>
                    <a:cubicBezTo>
                      <a:pt x="44" y="320"/>
                      <a:pt x="44" y="320"/>
                      <a:pt x="44" y="320"/>
                    </a:cubicBezTo>
                    <a:cubicBezTo>
                      <a:pt x="44" y="320"/>
                      <a:pt x="44" y="320"/>
                      <a:pt x="44" y="320"/>
                    </a:cubicBezTo>
                    <a:cubicBezTo>
                      <a:pt x="37" y="311"/>
                      <a:pt x="31" y="301"/>
                      <a:pt x="25" y="291"/>
                    </a:cubicBezTo>
                    <a:cubicBezTo>
                      <a:pt x="23" y="289"/>
                      <a:pt x="21" y="287"/>
                      <a:pt x="20" y="284"/>
                    </a:cubicBezTo>
                    <a:cubicBezTo>
                      <a:pt x="18" y="282"/>
                      <a:pt x="16" y="280"/>
                      <a:pt x="14" y="278"/>
                    </a:cubicBezTo>
                    <a:cubicBezTo>
                      <a:pt x="11" y="275"/>
                      <a:pt x="11" y="275"/>
                      <a:pt x="11" y="275"/>
                    </a:cubicBezTo>
                    <a:cubicBezTo>
                      <a:pt x="8" y="272"/>
                      <a:pt x="8" y="272"/>
                      <a:pt x="8" y="272"/>
                    </a:cubicBezTo>
                    <a:cubicBezTo>
                      <a:pt x="4" y="270"/>
                      <a:pt x="4" y="270"/>
                      <a:pt x="4" y="270"/>
                    </a:cubicBezTo>
                    <a:cubicBezTo>
                      <a:pt x="0" y="268"/>
                      <a:pt x="0" y="268"/>
                      <a:pt x="0" y="268"/>
                    </a:cubicBezTo>
                    <a:cubicBezTo>
                      <a:pt x="0" y="268"/>
                      <a:pt x="0" y="268"/>
                      <a:pt x="0" y="268"/>
                    </a:cubicBezTo>
                    <a:cubicBezTo>
                      <a:pt x="0" y="267"/>
                      <a:pt x="0" y="267"/>
                      <a:pt x="0" y="267"/>
                    </a:cubicBezTo>
                    <a:cubicBezTo>
                      <a:pt x="12" y="250"/>
                      <a:pt x="12" y="250"/>
                      <a:pt x="12" y="250"/>
                    </a:cubicBezTo>
                    <a:cubicBezTo>
                      <a:pt x="15" y="246"/>
                      <a:pt x="15" y="246"/>
                      <a:pt x="15" y="246"/>
                    </a:cubicBezTo>
                    <a:cubicBezTo>
                      <a:pt x="18" y="242"/>
                      <a:pt x="18" y="242"/>
                      <a:pt x="18" y="242"/>
                    </a:cubicBezTo>
                    <a:cubicBezTo>
                      <a:pt x="24" y="233"/>
                      <a:pt x="24" y="233"/>
                      <a:pt x="24" y="233"/>
                    </a:cubicBezTo>
                    <a:cubicBezTo>
                      <a:pt x="30" y="225"/>
                      <a:pt x="30" y="225"/>
                      <a:pt x="30" y="225"/>
                    </a:cubicBezTo>
                    <a:cubicBezTo>
                      <a:pt x="37" y="217"/>
                      <a:pt x="37" y="217"/>
                      <a:pt x="37" y="217"/>
                    </a:cubicBezTo>
                    <a:cubicBezTo>
                      <a:pt x="41" y="212"/>
                      <a:pt x="46" y="207"/>
                      <a:pt x="50" y="202"/>
                    </a:cubicBezTo>
                    <a:cubicBezTo>
                      <a:pt x="64" y="187"/>
                      <a:pt x="64" y="187"/>
                      <a:pt x="64" y="187"/>
                    </a:cubicBezTo>
                    <a:cubicBezTo>
                      <a:pt x="78" y="171"/>
                      <a:pt x="78" y="171"/>
                      <a:pt x="78" y="171"/>
                    </a:cubicBezTo>
                    <a:cubicBezTo>
                      <a:pt x="91" y="156"/>
                      <a:pt x="91" y="156"/>
                      <a:pt x="91" y="156"/>
                    </a:cubicBezTo>
                    <a:cubicBezTo>
                      <a:pt x="96" y="151"/>
                      <a:pt x="101" y="146"/>
                      <a:pt x="105" y="141"/>
                    </a:cubicBezTo>
                    <a:cubicBezTo>
                      <a:pt x="110" y="136"/>
                      <a:pt x="114" y="131"/>
                      <a:pt x="118" y="126"/>
                    </a:cubicBezTo>
                    <a:cubicBezTo>
                      <a:pt x="131" y="110"/>
                      <a:pt x="131" y="110"/>
                      <a:pt x="131" y="110"/>
                    </a:cubicBezTo>
                    <a:cubicBezTo>
                      <a:pt x="135" y="104"/>
                      <a:pt x="140" y="99"/>
                      <a:pt x="144" y="93"/>
                    </a:cubicBezTo>
                    <a:cubicBezTo>
                      <a:pt x="147" y="87"/>
                      <a:pt x="151" y="82"/>
                      <a:pt x="155" y="76"/>
                    </a:cubicBezTo>
                    <a:cubicBezTo>
                      <a:pt x="159" y="70"/>
                      <a:pt x="162" y="64"/>
                      <a:pt x="165" y="58"/>
                    </a:cubicBezTo>
                    <a:cubicBezTo>
                      <a:pt x="167" y="55"/>
                      <a:pt x="169" y="52"/>
                      <a:pt x="170" y="49"/>
                    </a:cubicBezTo>
                    <a:cubicBezTo>
                      <a:pt x="172" y="46"/>
                      <a:pt x="173" y="43"/>
                      <a:pt x="175" y="40"/>
                    </a:cubicBezTo>
                    <a:cubicBezTo>
                      <a:pt x="179" y="30"/>
                      <a:pt x="179" y="30"/>
                      <a:pt x="179" y="30"/>
                    </a:cubicBezTo>
                    <a:cubicBezTo>
                      <a:pt x="180" y="27"/>
                      <a:pt x="181" y="24"/>
                      <a:pt x="183" y="21"/>
                    </a:cubicBezTo>
                    <a:cubicBezTo>
                      <a:pt x="185" y="14"/>
                      <a:pt x="187" y="8"/>
                      <a:pt x="189" y="1"/>
                    </a:cubicBezTo>
                    <a:cubicBezTo>
                      <a:pt x="189" y="0"/>
                      <a:pt x="189" y="0"/>
                      <a:pt x="189" y="0"/>
                    </a:cubicBezTo>
                    <a:cubicBezTo>
                      <a:pt x="189" y="0"/>
                      <a:pt x="189" y="0"/>
                      <a:pt x="189" y="0"/>
                    </a:cubicBezTo>
                    <a:cubicBezTo>
                      <a:pt x="264" y="0"/>
                      <a:pt x="264" y="0"/>
                      <a:pt x="264" y="0"/>
                    </a:cubicBezTo>
                    <a:cubicBezTo>
                      <a:pt x="264" y="0"/>
                      <a:pt x="264" y="0"/>
                      <a:pt x="264" y="0"/>
                    </a:cubicBezTo>
                    <a:cubicBezTo>
                      <a:pt x="264" y="1"/>
                      <a:pt x="264" y="1"/>
                      <a:pt x="264" y="1"/>
                    </a:cubicBezTo>
                    <a:cubicBezTo>
                      <a:pt x="268" y="18"/>
                      <a:pt x="268" y="18"/>
                      <a:pt x="268" y="18"/>
                    </a:cubicBezTo>
                    <a:cubicBezTo>
                      <a:pt x="271" y="35"/>
                      <a:pt x="271" y="35"/>
                      <a:pt x="271" y="35"/>
                    </a:cubicBezTo>
                    <a:cubicBezTo>
                      <a:pt x="273" y="52"/>
                      <a:pt x="273" y="52"/>
                      <a:pt x="273" y="52"/>
                    </a:cubicBezTo>
                    <a:cubicBezTo>
                      <a:pt x="274" y="69"/>
                      <a:pt x="274" y="69"/>
                      <a:pt x="274" y="69"/>
                    </a:cubicBezTo>
                    <a:cubicBezTo>
                      <a:pt x="275" y="87"/>
                      <a:pt x="275" y="87"/>
                      <a:pt x="275" y="87"/>
                    </a:cubicBezTo>
                    <a:cubicBezTo>
                      <a:pt x="275" y="104"/>
                      <a:pt x="275" y="104"/>
                      <a:pt x="275" y="104"/>
                    </a:cubicBezTo>
                    <a:cubicBezTo>
                      <a:pt x="275" y="121"/>
                      <a:pt x="275" y="121"/>
                      <a:pt x="275" y="121"/>
                    </a:cubicBezTo>
                    <a:cubicBezTo>
                      <a:pt x="275" y="138"/>
                      <a:pt x="275" y="138"/>
                      <a:pt x="275" y="138"/>
                    </a:cubicBezTo>
                    <a:cubicBezTo>
                      <a:pt x="273" y="156"/>
                      <a:pt x="273" y="156"/>
                      <a:pt x="273" y="156"/>
                    </a:cubicBezTo>
                    <a:cubicBezTo>
                      <a:pt x="272" y="173"/>
                      <a:pt x="272" y="173"/>
                      <a:pt x="272" y="173"/>
                    </a:cubicBezTo>
                    <a:cubicBezTo>
                      <a:pt x="270" y="190"/>
                      <a:pt x="270" y="190"/>
                      <a:pt x="270" y="190"/>
                    </a:cubicBezTo>
                    <a:cubicBezTo>
                      <a:pt x="267" y="207"/>
                      <a:pt x="267" y="207"/>
                      <a:pt x="267" y="207"/>
                    </a:cubicBezTo>
                    <a:cubicBezTo>
                      <a:pt x="265" y="224"/>
                      <a:pt x="265" y="224"/>
                      <a:pt x="265" y="224"/>
                    </a:cubicBezTo>
                    <a:cubicBezTo>
                      <a:pt x="261" y="241"/>
                      <a:pt x="261" y="241"/>
                      <a:pt x="261" y="241"/>
                    </a:cubicBezTo>
                    <a:cubicBezTo>
                      <a:pt x="258" y="258"/>
                      <a:pt x="258" y="258"/>
                      <a:pt x="258" y="258"/>
                    </a:cubicBezTo>
                    <a:cubicBezTo>
                      <a:pt x="254" y="275"/>
                      <a:pt x="254" y="275"/>
                      <a:pt x="254" y="275"/>
                    </a:cubicBezTo>
                    <a:cubicBezTo>
                      <a:pt x="254" y="274"/>
                      <a:pt x="254" y="274"/>
                      <a:pt x="254" y="274"/>
                    </a:cubicBezTo>
                    <a:cubicBezTo>
                      <a:pt x="274" y="274"/>
                      <a:pt x="274" y="274"/>
                      <a:pt x="274" y="274"/>
                    </a:cubicBezTo>
                    <a:cubicBezTo>
                      <a:pt x="274" y="274"/>
                      <a:pt x="274" y="274"/>
                      <a:pt x="274" y="274"/>
                    </a:cubicBezTo>
                    <a:cubicBezTo>
                      <a:pt x="274" y="274"/>
                      <a:pt x="274" y="274"/>
                      <a:pt x="274" y="274"/>
                    </a:cubicBezTo>
                    <a:cubicBezTo>
                      <a:pt x="275" y="279"/>
                      <a:pt x="275" y="279"/>
                      <a:pt x="275" y="279"/>
                    </a:cubicBezTo>
                    <a:cubicBezTo>
                      <a:pt x="276" y="284"/>
                      <a:pt x="276" y="284"/>
                      <a:pt x="276" y="284"/>
                    </a:cubicBezTo>
                    <a:cubicBezTo>
                      <a:pt x="277" y="289"/>
                      <a:pt x="277" y="289"/>
                      <a:pt x="277" y="289"/>
                    </a:cubicBezTo>
                    <a:cubicBezTo>
                      <a:pt x="277" y="294"/>
                      <a:pt x="277" y="294"/>
                      <a:pt x="277" y="294"/>
                    </a:cubicBezTo>
                    <a:cubicBezTo>
                      <a:pt x="277" y="297"/>
                      <a:pt x="277" y="300"/>
                      <a:pt x="276" y="303"/>
                    </a:cubicBezTo>
                    <a:cubicBezTo>
                      <a:pt x="276" y="307"/>
                      <a:pt x="276" y="310"/>
                      <a:pt x="275" y="313"/>
                    </a:cubicBezTo>
                    <a:cubicBezTo>
                      <a:pt x="273" y="332"/>
                      <a:pt x="273" y="332"/>
                      <a:pt x="273" y="332"/>
                    </a:cubicBezTo>
                    <a:cubicBezTo>
                      <a:pt x="272" y="335"/>
                      <a:pt x="272" y="339"/>
                      <a:pt x="271" y="342"/>
                    </a:cubicBezTo>
                    <a:cubicBezTo>
                      <a:pt x="271" y="345"/>
                      <a:pt x="271" y="348"/>
                      <a:pt x="271" y="351"/>
                    </a:cubicBezTo>
                    <a:cubicBezTo>
                      <a:pt x="271" y="352"/>
                      <a:pt x="271" y="352"/>
                      <a:pt x="271" y="352"/>
                    </a:cubicBezTo>
                    <a:cubicBezTo>
                      <a:pt x="270" y="352"/>
                      <a:pt x="270" y="352"/>
                      <a:pt x="270" y="352"/>
                    </a:cubicBezTo>
                    <a:cubicBezTo>
                      <a:pt x="243" y="352"/>
                      <a:pt x="243" y="352"/>
                      <a:pt x="243" y="352"/>
                    </a:cubicBezTo>
                    <a:cubicBezTo>
                      <a:pt x="244" y="351"/>
                      <a:pt x="244" y="351"/>
                      <a:pt x="244" y="351"/>
                    </a:cubicBezTo>
                    <a:cubicBezTo>
                      <a:pt x="244" y="354"/>
                      <a:pt x="244" y="357"/>
                      <a:pt x="244" y="360"/>
                    </a:cubicBezTo>
                    <a:cubicBezTo>
                      <a:pt x="243" y="363"/>
                      <a:pt x="243" y="366"/>
                      <a:pt x="243" y="369"/>
                    </a:cubicBezTo>
                    <a:cubicBezTo>
                      <a:pt x="243" y="371"/>
                      <a:pt x="243" y="372"/>
                      <a:pt x="243" y="374"/>
                    </a:cubicBezTo>
                    <a:cubicBezTo>
                      <a:pt x="244" y="375"/>
                      <a:pt x="244" y="377"/>
                      <a:pt x="244" y="378"/>
                    </a:cubicBezTo>
                    <a:cubicBezTo>
                      <a:pt x="244" y="380"/>
                      <a:pt x="245" y="381"/>
                      <a:pt x="245" y="382"/>
                    </a:cubicBezTo>
                    <a:cubicBezTo>
                      <a:pt x="247" y="386"/>
                      <a:pt x="247" y="386"/>
                      <a:pt x="247" y="386"/>
                    </a:cubicBezTo>
                    <a:cubicBezTo>
                      <a:pt x="247" y="386"/>
                      <a:pt x="247" y="386"/>
                      <a:pt x="247" y="386"/>
                    </a:cubicBezTo>
                    <a:cubicBezTo>
                      <a:pt x="250" y="387"/>
                      <a:pt x="254" y="387"/>
                      <a:pt x="257" y="386"/>
                    </a:cubicBezTo>
                    <a:cubicBezTo>
                      <a:pt x="262" y="385"/>
                      <a:pt x="262" y="385"/>
                      <a:pt x="262" y="385"/>
                    </a:cubicBezTo>
                    <a:cubicBezTo>
                      <a:pt x="263" y="385"/>
                      <a:pt x="264" y="385"/>
                      <a:pt x="265" y="385"/>
                    </a:cubicBezTo>
                    <a:cubicBezTo>
                      <a:pt x="265" y="385"/>
                      <a:pt x="266" y="385"/>
                      <a:pt x="266" y="385"/>
                    </a:cubicBezTo>
                    <a:cubicBezTo>
                      <a:pt x="267" y="385"/>
                      <a:pt x="268" y="386"/>
                      <a:pt x="268" y="387"/>
                    </a:cubicBezTo>
                    <a:cubicBezTo>
                      <a:pt x="268" y="386"/>
                      <a:pt x="268" y="386"/>
                      <a:pt x="268" y="386"/>
                    </a:cubicBezTo>
                    <a:cubicBezTo>
                      <a:pt x="271" y="395"/>
                      <a:pt x="271" y="395"/>
                      <a:pt x="271" y="395"/>
                    </a:cubicBezTo>
                    <a:cubicBezTo>
                      <a:pt x="272" y="398"/>
                      <a:pt x="272" y="401"/>
                      <a:pt x="273" y="404"/>
                    </a:cubicBezTo>
                    <a:cubicBezTo>
                      <a:pt x="274" y="407"/>
                      <a:pt x="275" y="410"/>
                      <a:pt x="275" y="414"/>
                    </a:cubicBezTo>
                    <a:cubicBezTo>
                      <a:pt x="277" y="423"/>
                      <a:pt x="277" y="423"/>
                      <a:pt x="277" y="423"/>
                    </a:cubicBezTo>
                    <a:cubicBezTo>
                      <a:pt x="280" y="442"/>
                      <a:pt x="280" y="442"/>
                      <a:pt x="280" y="442"/>
                    </a:cubicBezTo>
                    <a:cubicBezTo>
                      <a:pt x="282" y="451"/>
                      <a:pt x="282" y="451"/>
                      <a:pt x="282" y="451"/>
                    </a:cubicBezTo>
                    <a:cubicBezTo>
                      <a:pt x="284" y="460"/>
                      <a:pt x="284" y="460"/>
                      <a:pt x="284" y="460"/>
                    </a:cubicBezTo>
                    <a:cubicBezTo>
                      <a:pt x="284" y="461"/>
                      <a:pt x="284" y="461"/>
                      <a:pt x="284" y="461"/>
                    </a:cubicBezTo>
                    <a:cubicBezTo>
                      <a:pt x="284" y="461"/>
                      <a:pt x="284" y="461"/>
                      <a:pt x="284" y="461"/>
                    </a:cubicBezTo>
                    <a:cubicBezTo>
                      <a:pt x="142" y="460"/>
                      <a:pt x="142" y="460"/>
                      <a:pt x="142" y="460"/>
                    </a:cubicBezTo>
                    <a:cubicBezTo>
                      <a:pt x="142" y="460"/>
                      <a:pt x="142" y="460"/>
                      <a:pt x="142" y="460"/>
                    </a:cubicBezTo>
                    <a:cubicBezTo>
                      <a:pt x="142" y="460"/>
                      <a:pt x="142" y="460"/>
                      <a:pt x="142" y="460"/>
                    </a:cubicBezTo>
                    <a:cubicBezTo>
                      <a:pt x="138" y="438"/>
                      <a:pt x="138" y="438"/>
                      <a:pt x="138" y="438"/>
                    </a:cubicBezTo>
                    <a:cubicBezTo>
                      <a:pt x="135" y="417"/>
                      <a:pt x="135" y="417"/>
                      <a:pt x="135" y="417"/>
                    </a:cubicBezTo>
                    <a:cubicBezTo>
                      <a:pt x="133" y="395"/>
                      <a:pt x="133" y="395"/>
                      <a:pt x="133" y="395"/>
                    </a:cubicBezTo>
                    <a:cubicBezTo>
                      <a:pt x="133" y="387"/>
                      <a:pt x="132" y="380"/>
                      <a:pt x="132" y="372"/>
                    </a:cubicBezTo>
                    <a:close/>
                    <a:moveTo>
                      <a:pt x="132" y="372"/>
                    </a:moveTo>
                    <a:cubicBezTo>
                      <a:pt x="132" y="380"/>
                      <a:pt x="133" y="387"/>
                      <a:pt x="133" y="395"/>
                    </a:cubicBezTo>
                    <a:cubicBezTo>
                      <a:pt x="135" y="417"/>
                      <a:pt x="135" y="417"/>
                      <a:pt x="135" y="417"/>
                    </a:cubicBezTo>
                    <a:cubicBezTo>
                      <a:pt x="138" y="438"/>
                      <a:pt x="138" y="438"/>
                      <a:pt x="138" y="438"/>
                    </a:cubicBezTo>
                    <a:cubicBezTo>
                      <a:pt x="142" y="460"/>
                      <a:pt x="142" y="460"/>
                      <a:pt x="142" y="460"/>
                    </a:cubicBezTo>
                    <a:cubicBezTo>
                      <a:pt x="142" y="460"/>
                      <a:pt x="142" y="460"/>
                      <a:pt x="142" y="460"/>
                    </a:cubicBezTo>
                    <a:cubicBezTo>
                      <a:pt x="284" y="460"/>
                      <a:pt x="284" y="460"/>
                      <a:pt x="284" y="460"/>
                    </a:cubicBezTo>
                    <a:cubicBezTo>
                      <a:pt x="283" y="460"/>
                      <a:pt x="283" y="460"/>
                      <a:pt x="283" y="460"/>
                    </a:cubicBezTo>
                    <a:cubicBezTo>
                      <a:pt x="281" y="451"/>
                      <a:pt x="281" y="451"/>
                      <a:pt x="281" y="451"/>
                    </a:cubicBezTo>
                    <a:cubicBezTo>
                      <a:pt x="279" y="442"/>
                      <a:pt x="279" y="442"/>
                      <a:pt x="279" y="442"/>
                    </a:cubicBezTo>
                    <a:cubicBezTo>
                      <a:pt x="276" y="423"/>
                      <a:pt x="276" y="423"/>
                      <a:pt x="276" y="423"/>
                    </a:cubicBezTo>
                    <a:cubicBezTo>
                      <a:pt x="274" y="414"/>
                      <a:pt x="274" y="414"/>
                      <a:pt x="274" y="414"/>
                    </a:cubicBezTo>
                    <a:cubicBezTo>
                      <a:pt x="274" y="411"/>
                      <a:pt x="273" y="408"/>
                      <a:pt x="272" y="405"/>
                    </a:cubicBezTo>
                    <a:cubicBezTo>
                      <a:pt x="271" y="402"/>
                      <a:pt x="271" y="399"/>
                      <a:pt x="270" y="396"/>
                    </a:cubicBezTo>
                    <a:cubicBezTo>
                      <a:pt x="267" y="387"/>
                      <a:pt x="267" y="387"/>
                      <a:pt x="267" y="387"/>
                    </a:cubicBezTo>
                    <a:cubicBezTo>
                      <a:pt x="267" y="387"/>
                      <a:pt x="267" y="387"/>
                      <a:pt x="267" y="387"/>
                    </a:cubicBezTo>
                    <a:cubicBezTo>
                      <a:pt x="266" y="387"/>
                      <a:pt x="266" y="387"/>
                      <a:pt x="266" y="387"/>
                    </a:cubicBezTo>
                    <a:cubicBezTo>
                      <a:pt x="266" y="386"/>
                      <a:pt x="266" y="386"/>
                      <a:pt x="266" y="386"/>
                    </a:cubicBezTo>
                    <a:cubicBezTo>
                      <a:pt x="266" y="386"/>
                      <a:pt x="265" y="386"/>
                      <a:pt x="265" y="386"/>
                    </a:cubicBezTo>
                    <a:cubicBezTo>
                      <a:pt x="264" y="386"/>
                      <a:pt x="263" y="386"/>
                      <a:pt x="262" y="386"/>
                    </a:cubicBezTo>
                    <a:cubicBezTo>
                      <a:pt x="257" y="387"/>
                      <a:pt x="257" y="387"/>
                      <a:pt x="257" y="387"/>
                    </a:cubicBezTo>
                    <a:cubicBezTo>
                      <a:pt x="255" y="388"/>
                      <a:pt x="254" y="388"/>
                      <a:pt x="252" y="388"/>
                    </a:cubicBezTo>
                    <a:cubicBezTo>
                      <a:pt x="250" y="388"/>
                      <a:pt x="248" y="388"/>
                      <a:pt x="247" y="387"/>
                    </a:cubicBezTo>
                    <a:cubicBezTo>
                      <a:pt x="246" y="387"/>
                      <a:pt x="246" y="387"/>
                      <a:pt x="246" y="387"/>
                    </a:cubicBezTo>
                    <a:cubicBezTo>
                      <a:pt x="246" y="387"/>
                      <a:pt x="246" y="387"/>
                      <a:pt x="246" y="387"/>
                    </a:cubicBezTo>
                    <a:cubicBezTo>
                      <a:pt x="244" y="383"/>
                      <a:pt x="244" y="383"/>
                      <a:pt x="244" y="383"/>
                    </a:cubicBezTo>
                    <a:cubicBezTo>
                      <a:pt x="244" y="381"/>
                      <a:pt x="243" y="380"/>
                      <a:pt x="243" y="378"/>
                    </a:cubicBezTo>
                    <a:cubicBezTo>
                      <a:pt x="243" y="377"/>
                      <a:pt x="242" y="375"/>
                      <a:pt x="242" y="374"/>
                    </a:cubicBezTo>
                    <a:cubicBezTo>
                      <a:pt x="242" y="372"/>
                      <a:pt x="242" y="371"/>
                      <a:pt x="242" y="369"/>
                    </a:cubicBezTo>
                    <a:cubicBezTo>
                      <a:pt x="242" y="366"/>
                      <a:pt x="242" y="363"/>
                      <a:pt x="242" y="360"/>
                    </a:cubicBezTo>
                    <a:cubicBezTo>
                      <a:pt x="243" y="357"/>
                      <a:pt x="243" y="354"/>
                      <a:pt x="243" y="351"/>
                    </a:cubicBezTo>
                    <a:cubicBezTo>
                      <a:pt x="243" y="351"/>
                      <a:pt x="243" y="351"/>
                      <a:pt x="243" y="351"/>
                    </a:cubicBezTo>
                    <a:cubicBezTo>
                      <a:pt x="243" y="351"/>
                      <a:pt x="243" y="351"/>
                      <a:pt x="243" y="351"/>
                    </a:cubicBezTo>
                    <a:cubicBezTo>
                      <a:pt x="270" y="351"/>
                      <a:pt x="270" y="351"/>
                      <a:pt x="270" y="351"/>
                    </a:cubicBezTo>
                    <a:cubicBezTo>
                      <a:pt x="270" y="351"/>
                      <a:pt x="270" y="351"/>
                      <a:pt x="270" y="351"/>
                    </a:cubicBezTo>
                    <a:cubicBezTo>
                      <a:pt x="270" y="348"/>
                      <a:pt x="270" y="345"/>
                      <a:pt x="270" y="342"/>
                    </a:cubicBezTo>
                    <a:cubicBezTo>
                      <a:pt x="271" y="338"/>
                      <a:pt x="271" y="335"/>
                      <a:pt x="271" y="332"/>
                    </a:cubicBezTo>
                    <a:cubicBezTo>
                      <a:pt x="274" y="313"/>
                      <a:pt x="274" y="313"/>
                      <a:pt x="274" y="313"/>
                    </a:cubicBezTo>
                    <a:cubicBezTo>
                      <a:pt x="274" y="310"/>
                      <a:pt x="275" y="306"/>
                      <a:pt x="275" y="303"/>
                    </a:cubicBezTo>
                    <a:cubicBezTo>
                      <a:pt x="275" y="300"/>
                      <a:pt x="275" y="297"/>
                      <a:pt x="275" y="294"/>
                    </a:cubicBezTo>
                    <a:cubicBezTo>
                      <a:pt x="275" y="289"/>
                      <a:pt x="275" y="289"/>
                      <a:pt x="275" y="289"/>
                    </a:cubicBezTo>
                    <a:cubicBezTo>
                      <a:pt x="275" y="284"/>
                      <a:pt x="275" y="284"/>
                      <a:pt x="275" y="284"/>
                    </a:cubicBezTo>
                    <a:cubicBezTo>
                      <a:pt x="274" y="279"/>
                      <a:pt x="274" y="279"/>
                      <a:pt x="274" y="279"/>
                    </a:cubicBezTo>
                    <a:cubicBezTo>
                      <a:pt x="273" y="275"/>
                      <a:pt x="273" y="275"/>
                      <a:pt x="273" y="275"/>
                    </a:cubicBezTo>
                    <a:cubicBezTo>
                      <a:pt x="274" y="275"/>
                      <a:pt x="274" y="275"/>
                      <a:pt x="274" y="275"/>
                    </a:cubicBezTo>
                    <a:cubicBezTo>
                      <a:pt x="254" y="275"/>
                      <a:pt x="254" y="275"/>
                      <a:pt x="254" y="275"/>
                    </a:cubicBezTo>
                    <a:cubicBezTo>
                      <a:pt x="253" y="275"/>
                      <a:pt x="253" y="275"/>
                      <a:pt x="253" y="275"/>
                    </a:cubicBezTo>
                    <a:cubicBezTo>
                      <a:pt x="253" y="274"/>
                      <a:pt x="253" y="274"/>
                      <a:pt x="253" y="274"/>
                    </a:cubicBezTo>
                    <a:cubicBezTo>
                      <a:pt x="257" y="257"/>
                      <a:pt x="257" y="257"/>
                      <a:pt x="257" y="257"/>
                    </a:cubicBezTo>
                    <a:cubicBezTo>
                      <a:pt x="260" y="241"/>
                      <a:pt x="260" y="241"/>
                      <a:pt x="260" y="241"/>
                    </a:cubicBezTo>
                    <a:cubicBezTo>
                      <a:pt x="263" y="224"/>
                      <a:pt x="263" y="224"/>
                      <a:pt x="263" y="224"/>
                    </a:cubicBezTo>
                    <a:cubicBezTo>
                      <a:pt x="266" y="207"/>
                      <a:pt x="266" y="207"/>
                      <a:pt x="266" y="207"/>
                    </a:cubicBezTo>
                    <a:cubicBezTo>
                      <a:pt x="268" y="190"/>
                      <a:pt x="268" y="190"/>
                      <a:pt x="268" y="190"/>
                    </a:cubicBezTo>
                    <a:cubicBezTo>
                      <a:pt x="270" y="173"/>
                      <a:pt x="270" y="173"/>
                      <a:pt x="270" y="173"/>
                    </a:cubicBezTo>
                    <a:cubicBezTo>
                      <a:pt x="272" y="155"/>
                      <a:pt x="272" y="155"/>
                      <a:pt x="272" y="155"/>
                    </a:cubicBezTo>
                    <a:cubicBezTo>
                      <a:pt x="273" y="138"/>
                      <a:pt x="273" y="138"/>
                      <a:pt x="273" y="138"/>
                    </a:cubicBezTo>
                    <a:cubicBezTo>
                      <a:pt x="274" y="121"/>
                      <a:pt x="274" y="121"/>
                      <a:pt x="274" y="121"/>
                    </a:cubicBezTo>
                    <a:cubicBezTo>
                      <a:pt x="274" y="104"/>
                      <a:pt x="274" y="104"/>
                      <a:pt x="274" y="104"/>
                    </a:cubicBezTo>
                    <a:cubicBezTo>
                      <a:pt x="273" y="87"/>
                      <a:pt x="273" y="87"/>
                      <a:pt x="273" y="87"/>
                    </a:cubicBezTo>
                    <a:cubicBezTo>
                      <a:pt x="273" y="69"/>
                      <a:pt x="273" y="69"/>
                      <a:pt x="273" y="69"/>
                    </a:cubicBezTo>
                    <a:cubicBezTo>
                      <a:pt x="271" y="52"/>
                      <a:pt x="271" y="52"/>
                      <a:pt x="271" y="52"/>
                    </a:cubicBezTo>
                    <a:cubicBezTo>
                      <a:pt x="269" y="35"/>
                      <a:pt x="269" y="35"/>
                      <a:pt x="269" y="35"/>
                    </a:cubicBezTo>
                    <a:cubicBezTo>
                      <a:pt x="266" y="18"/>
                      <a:pt x="266" y="18"/>
                      <a:pt x="266" y="18"/>
                    </a:cubicBezTo>
                    <a:cubicBezTo>
                      <a:pt x="263" y="1"/>
                      <a:pt x="263" y="1"/>
                      <a:pt x="263" y="1"/>
                    </a:cubicBezTo>
                    <a:cubicBezTo>
                      <a:pt x="264" y="2"/>
                      <a:pt x="264" y="2"/>
                      <a:pt x="264" y="2"/>
                    </a:cubicBezTo>
                    <a:cubicBezTo>
                      <a:pt x="189" y="2"/>
                      <a:pt x="189" y="2"/>
                      <a:pt x="189" y="2"/>
                    </a:cubicBezTo>
                    <a:cubicBezTo>
                      <a:pt x="190" y="1"/>
                      <a:pt x="190" y="1"/>
                      <a:pt x="190" y="1"/>
                    </a:cubicBezTo>
                    <a:cubicBezTo>
                      <a:pt x="188" y="8"/>
                      <a:pt x="186" y="15"/>
                      <a:pt x="184" y="21"/>
                    </a:cubicBezTo>
                    <a:cubicBezTo>
                      <a:pt x="183" y="24"/>
                      <a:pt x="182" y="28"/>
                      <a:pt x="180" y="31"/>
                    </a:cubicBezTo>
                    <a:cubicBezTo>
                      <a:pt x="176" y="40"/>
                      <a:pt x="176" y="40"/>
                      <a:pt x="176" y="40"/>
                    </a:cubicBezTo>
                    <a:cubicBezTo>
                      <a:pt x="175" y="44"/>
                      <a:pt x="173" y="47"/>
                      <a:pt x="171" y="50"/>
                    </a:cubicBezTo>
                    <a:cubicBezTo>
                      <a:pt x="170" y="53"/>
                      <a:pt x="168" y="56"/>
                      <a:pt x="167" y="59"/>
                    </a:cubicBezTo>
                    <a:cubicBezTo>
                      <a:pt x="163" y="65"/>
                      <a:pt x="160" y="71"/>
                      <a:pt x="156" y="77"/>
                    </a:cubicBezTo>
                    <a:cubicBezTo>
                      <a:pt x="153" y="83"/>
                      <a:pt x="149" y="88"/>
                      <a:pt x="145" y="94"/>
                    </a:cubicBezTo>
                    <a:cubicBezTo>
                      <a:pt x="141" y="100"/>
                      <a:pt x="137" y="105"/>
                      <a:pt x="132" y="110"/>
                    </a:cubicBezTo>
                    <a:cubicBezTo>
                      <a:pt x="119" y="126"/>
                      <a:pt x="119" y="126"/>
                      <a:pt x="119" y="126"/>
                    </a:cubicBezTo>
                    <a:cubicBezTo>
                      <a:pt x="115" y="132"/>
                      <a:pt x="110" y="137"/>
                      <a:pt x="106" y="142"/>
                    </a:cubicBezTo>
                    <a:cubicBezTo>
                      <a:pt x="101" y="147"/>
                      <a:pt x="97" y="152"/>
                      <a:pt x="92" y="157"/>
                    </a:cubicBezTo>
                    <a:cubicBezTo>
                      <a:pt x="78" y="172"/>
                      <a:pt x="78" y="172"/>
                      <a:pt x="78" y="172"/>
                    </a:cubicBezTo>
                    <a:cubicBezTo>
                      <a:pt x="65" y="187"/>
                      <a:pt x="65" y="187"/>
                      <a:pt x="65" y="187"/>
                    </a:cubicBezTo>
                    <a:cubicBezTo>
                      <a:pt x="51" y="203"/>
                      <a:pt x="51" y="203"/>
                      <a:pt x="51" y="203"/>
                    </a:cubicBezTo>
                    <a:cubicBezTo>
                      <a:pt x="46" y="208"/>
                      <a:pt x="42" y="213"/>
                      <a:pt x="38" y="218"/>
                    </a:cubicBezTo>
                    <a:cubicBezTo>
                      <a:pt x="31" y="226"/>
                      <a:pt x="31" y="226"/>
                      <a:pt x="31" y="226"/>
                    </a:cubicBezTo>
                    <a:cubicBezTo>
                      <a:pt x="25" y="234"/>
                      <a:pt x="25" y="234"/>
                      <a:pt x="25" y="234"/>
                    </a:cubicBezTo>
                    <a:cubicBezTo>
                      <a:pt x="19" y="242"/>
                      <a:pt x="19" y="242"/>
                      <a:pt x="19" y="242"/>
                    </a:cubicBezTo>
                    <a:cubicBezTo>
                      <a:pt x="15" y="246"/>
                      <a:pt x="15" y="246"/>
                      <a:pt x="15" y="246"/>
                    </a:cubicBezTo>
                    <a:cubicBezTo>
                      <a:pt x="13" y="251"/>
                      <a:pt x="13" y="251"/>
                      <a:pt x="13" y="251"/>
                    </a:cubicBezTo>
                    <a:cubicBezTo>
                      <a:pt x="1" y="268"/>
                      <a:pt x="1" y="268"/>
                      <a:pt x="1" y="268"/>
                    </a:cubicBezTo>
                    <a:cubicBezTo>
                      <a:pt x="1" y="267"/>
                      <a:pt x="1" y="267"/>
                      <a:pt x="1" y="267"/>
                    </a:cubicBezTo>
                    <a:cubicBezTo>
                      <a:pt x="5" y="269"/>
                      <a:pt x="5" y="269"/>
                      <a:pt x="5" y="269"/>
                    </a:cubicBezTo>
                    <a:cubicBezTo>
                      <a:pt x="8" y="272"/>
                      <a:pt x="8" y="272"/>
                      <a:pt x="8" y="272"/>
                    </a:cubicBezTo>
                    <a:cubicBezTo>
                      <a:pt x="11" y="274"/>
                      <a:pt x="11" y="274"/>
                      <a:pt x="11" y="274"/>
                    </a:cubicBezTo>
                    <a:cubicBezTo>
                      <a:pt x="15" y="277"/>
                      <a:pt x="15" y="277"/>
                      <a:pt x="15" y="277"/>
                    </a:cubicBezTo>
                    <a:cubicBezTo>
                      <a:pt x="17" y="279"/>
                      <a:pt x="18" y="282"/>
                      <a:pt x="20" y="284"/>
                    </a:cubicBezTo>
                    <a:cubicBezTo>
                      <a:pt x="22" y="286"/>
                      <a:pt x="24" y="288"/>
                      <a:pt x="26" y="291"/>
                    </a:cubicBezTo>
                    <a:cubicBezTo>
                      <a:pt x="32" y="300"/>
                      <a:pt x="38" y="311"/>
                      <a:pt x="45" y="320"/>
                    </a:cubicBezTo>
                    <a:cubicBezTo>
                      <a:pt x="44" y="320"/>
                      <a:pt x="44" y="320"/>
                      <a:pt x="44" y="320"/>
                    </a:cubicBezTo>
                    <a:cubicBezTo>
                      <a:pt x="59" y="320"/>
                      <a:pt x="59" y="320"/>
                      <a:pt x="59" y="320"/>
                    </a:cubicBezTo>
                    <a:cubicBezTo>
                      <a:pt x="73" y="322"/>
                      <a:pt x="73" y="322"/>
                      <a:pt x="73" y="322"/>
                    </a:cubicBezTo>
                    <a:cubicBezTo>
                      <a:pt x="87" y="325"/>
                      <a:pt x="87" y="325"/>
                      <a:pt x="87" y="325"/>
                    </a:cubicBezTo>
                    <a:cubicBezTo>
                      <a:pt x="101" y="328"/>
                      <a:pt x="101" y="328"/>
                      <a:pt x="101" y="328"/>
                    </a:cubicBezTo>
                    <a:cubicBezTo>
                      <a:pt x="128" y="335"/>
                      <a:pt x="128" y="335"/>
                      <a:pt x="128" y="335"/>
                    </a:cubicBezTo>
                    <a:cubicBezTo>
                      <a:pt x="142" y="338"/>
                      <a:pt x="142" y="338"/>
                      <a:pt x="142" y="338"/>
                    </a:cubicBezTo>
                    <a:cubicBezTo>
                      <a:pt x="156" y="341"/>
                      <a:pt x="156" y="341"/>
                      <a:pt x="156" y="341"/>
                    </a:cubicBezTo>
                    <a:cubicBezTo>
                      <a:pt x="156" y="341"/>
                      <a:pt x="156" y="341"/>
                      <a:pt x="156" y="341"/>
                    </a:cubicBezTo>
                    <a:cubicBezTo>
                      <a:pt x="156" y="341"/>
                      <a:pt x="156" y="341"/>
                      <a:pt x="156" y="341"/>
                    </a:cubicBezTo>
                    <a:cubicBezTo>
                      <a:pt x="156" y="344"/>
                      <a:pt x="156" y="347"/>
                      <a:pt x="156" y="350"/>
                    </a:cubicBezTo>
                    <a:cubicBezTo>
                      <a:pt x="157" y="353"/>
                      <a:pt x="157" y="356"/>
                      <a:pt x="157" y="359"/>
                    </a:cubicBezTo>
                    <a:cubicBezTo>
                      <a:pt x="157" y="360"/>
                      <a:pt x="157" y="362"/>
                      <a:pt x="156" y="363"/>
                    </a:cubicBezTo>
                    <a:cubicBezTo>
                      <a:pt x="156" y="365"/>
                      <a:pt x="156" y="366"/>
                      <a:pt x="156" y="368"/>
                    </a:cubicBezTo>
                    <a:cubicBezTo>
                      <a:pt x="155" y="369"/>
                      <a:pt x="155" y="371"/>
                      <a:pt x="154" y="372"/>
                    </a:cubicBezTo>
                    <a:cubicBezTo>
                      <a:pt x="152" y="376"/>
                      <a:pt x="152" y="376"/>
                      <a:pt x="152" y="376"/>
                    </a:cubicBezTo>
                    <a:cubicBezTo>
                      <a:pt x="152" y="376"/>
                      <a:pt x="152" y="376"/>
                      <a:pt x="152" y="376"/>
                    </a:cubicBezTo>
                    <a:cubicBezTo>
                      <a:pt x="152" y="376"/>
                      <a:pt x="152" y="377"/>
                      <a:pt x="152" y="377"/>
                    </a:cubicBezTo>
                    <a:cubicBezTo>
                      <a:pt x="151" y="377"/>
                      <a:pt x="151" y="377"/>
                      <a:pt x="150" y="377"/>
                    </a:cubicBezTo>
                    <a:cubicBezTo>
                      <a:pt x="149" y="378"/>
                      <a:pt x="149" y="377"/>
                      <a:pt x="148" y="377"/>
                    </a:cubicBezTo>
                    <a:cubicBezTo>
                      <a:pt x="146" y="377"/>
                      <a:pt x="144" y="377"/>
                      <a:pt x="142" y="376"/>
                    </a:cubicBezTo>
                    <a:cubicBezTo>
                      <a:pt x="139" y="375"/>
                      <a:pt x="135" y="374"/>
                      <a:pt x="132" y="3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5F7797"/>
                  </a:solidFill>
                  <a:cs typeface="+mn-ea"/>
                  <a:sym typeface="+mn-lt"/>
                </a:endParaRPr>
              </a:p>
            </p:txBody>
          </p:sp>
          <p:grpSp>
            <p:nvGrpSpPr>
              <p:cNvPr id="21" name="组合 20"/>
              <p:cNvGrpSpPr/>
              <p:nvPr/>
            </p:nvGrpSpPr>
            <p:grpSpPr>
              <a:xfrm>
                <a:off x="4732338" y="5618163"/>
                <a:ext cx="912813" cy="1498600"/>
                <a:chOff x="4732338" y="5618163"/>
                <a:chExt cx="912813" cy="1498600"/>
              </a:xfrm>
              <a:grpFill/>
            </p:grpSpPr>
            <p:sp>
              <p:nvSpPr>
                <p:cNvPr id="22" name="Freeform 295"/>
                <p:cNvSpPr/>
                <p:nvPr/>
              </p:nvSpPr>
              <p:spPr bwMode="auto">
                <a:xfrm>
                  <a:off x="5535613" y="6637338"/>
                  <a:ext cx="77788" cy="47625"/>
                </a:xfrm>
                <a:custGeom>
                  <a:avLst/>
                  <a:gdLst>
                    <a:gd name="T0" fmla="*/ 0 w 24"/>
                    <a:gd name="T1" fmla="*/ 15 h 15"/>
                    <a:gd name="T2" fmla="*/ 0 w 24"/>
                    <a:gd name="T3" fmla="*/ 15 h 15"/>
                    <a:gd name="T4" fmla="*/ 0 w 24"/>
                    <a:gd name="T5" fmla="*/ 14 h 15"/>
                    <a:gd name="T6" fmla="*/ 0 w 24"/>
                    <a:gd name="T7" fmla="*/ 14 h 15"/>
                    <a:gd name="T8" fmla="*/ 0 w 24"/>
                    <a:gd name="T9" fmla="*/ 14 h 15"/>
                    <a:gd name="T10" fmla="*/ 0 w 24"/>
                    <a:gd name="T11" fmla="*/ 14 h 15"/>
                    <a:gd name="T12" fmla="*/ 4 w 24"/>
                    <a:gd name="T13" fmla="*/ 11 h 15"/>
                    <a:gd name="T14" fmla="*/ 23 w 24"/>
                    <a:gd name="T15" fmla="*/ 0 h 15"/>
                    <a:gd name="T16" fmla="*/ 24 w 24"/>
                    <a:gd name="T17" fmla="*/ 0 h 15"/>
                    <a:gd name="T18" fmla="*/ 24 w 24"/>
                    <a:gd name="T19" fmla="*/ 1 h 15"/>
                    <a:gd name="T20" fmla="*/ 22 w 24"/>
                    <a:gd name="T21" fmla="*/ 13 h 15"/>
                    <a:gd name="T22" fmla="*/ 23 w 24"/>
                    <a:gd name="T23" fmla="*/ 12 h 15"/>
                    <a:gd name="T24" fmla="*/ 24 w 24"/>
                    <a:gd name="T25" fmla="*/ 12 h 15"/>
                    <a:gd name="T26" fmla="*/ 24 w 24"/>
                    <a:gd name="T27" fmla="*/ 13 h 15"/>
                    <a:gd name="T28" fmla="*/ 21 w 24"/>
                    <a:gd name="T29" fmla="*/ 14 h 15"/>
                    <a:gd name="T30" fmla="*/ 21 w 24"/>
                    <a:gd name="T31" fmla="*/ 14 h 15"/>
                    <a:gd name="T32" fmla="*/ 23 w 24"/>
                    <a:gd name="T33" fmla="*/ 1 h 15"/>
                    <a:gd name="T34" fmla="*/ 4 w 24"/>
                    <a:gd name="T35" fmla="*/ 12 h 15"/>
                    <a:gd name="T36" fmla="*/ 0 w 24"/>
                    <a:gd name="T3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15">
                      <a:moveTo>
                        <a:pt x="0" y="15"/>
                      </a:moveTo>
                      <a:cubicBezTo>
                        <a:pt x="0" y="15"/>
                        <a:pt x="0" y="15"/>
                        <a:pt x="0" y="15"/>
                      </a:cubicBezTo>
                      <a:cubicBezTo>
                        <a:pt x="0" y="14"/>
                        <a:pt x="0" y="14"/>
                        <a:pt x="0" y="14"/>
                      </a:cubicBezTo>
                      <a:cubicBezTo>
                        <a:pt x="0" y="14"/>
                        <a:pt x="0" y="14"/>
                        <a:pt x="0" y="14"/>
                      </a:cubicBezTo>
                      <a:cubicBezTo>
                        <a:pt x="0" y="14"/>
                        <a:pt x="0" y="14"/>
                        <a:pt x="0" y="14"/>
                      </a:cubicBezTo>
                      <a:cubicBezTo>
                        <a:pt x="0" y="14"/>
                        <a:pt x="0" y="14"/>
                        <a:pt x="0" y="14"/>
                      </a:cubicBezTo>
                      <a:cubicBezTo>
                        <a:pt x="0" y="14"/>
                        <a:pt x="2" y="13"/>
                        <a:pt x="4" y="11"/>
                      </a:cubicBezTo>
                      <a:cubicBezTo>
                        <a:pt x="23" y="0"/>
                        <a:pt x="23" y="0"/>
                        <a:pt x="23" y="0"/>
                      </a:cubicBezTo>
                      <a:cubicBezTo>
                        <a:pt x="24" y="0"/>
                        <a:pt x="24" y="0"/>
                        <a:pt x="24" y="0"/>
                      </a:cubicBezTo>
                      <a:cubicBezTo>
                        <a:pt x="24" y="0"/>
                        <a:pt x="24" y="0"/>
                        <a:pt x="24" y="1"/>
                      </a:cubicBezTo>
                      <a:cubicBezTo>
                        <a:pt x="22" y="13"/>
                        <a:pt x="22" y="13"/>
                        <a:pt x="22" y="13"/>
                      </a:cubicBezTo>
                      <a:cubicBezTo>
                        <a:pt x="22" y="13"/>
                        <a:pt x="23" y="12"/>
                        <a:pt x="23" y="12"/>
                      </a:cubicBezTo>
                      <a:cubicBezTo>
                        <a:pt x="23" y="12"/>
                        <a:pt x="24" y="12"/>
                        <a:pt x="24" y="12"/>
                      </a:cubicBezTo>
                      <a:cubicBezTo>
                        <a:pt x="24" y="13"/>
                        <a:pt x="24" y="13"/>
                        <a:pt x="24" y="13"/>
                      </a:cubicBezTo>
                      <a:cubicBezTo>
                        <a:pt x="21" y="14"/>
                        <a:pt x="21" y="14"/>
                        <a:pt x="21" y="14"/>
                      </a:cubicBezTo>
                      <a:cubicBezTo>
                        <a:pt x="21" y="14"/>
                        <a:pt x="21" y="14"/>
                        <a:pt x="21" y="14"/>
                      </a:cubicBezTo>
                      <a:cubicBezTo>
                        <a:pt x="23" y="1"/>
                        <a:pt x="23" y="1"/>
                        <a:pt x="23" y="1"/>
                      </a:cubicBezTo>
                      <a:cubicBezTo>
                        <a:pt x="20" y="3"/>
                        <a:pt x="10" y="9"/>
                        <a:pt x="4" y="12"/>
                      </a:cubicBezTo>
                      <a:cubicBezTo>
                        <a:pt x="0" y="14"/>
                        <a:pt x="0" y="15"/>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5F7797"/>
                    </a:solidFill>
                    <a:cs typeface="+mn-ea"/>
                    <a:sym typeface="+mn-lt"/>
                  </a:endParaRPr>
                </a:p>
              </p:txBody>
            </p:sp>
            <p:sp>
              <p:nvSpPr>
                <p:cNvPr id="23" name="Freeform 296"/>
                <p:cNvSpPr/>
                <p:nvPr/>
              </p:nvSpPr>
              <p:spPr bwMode="auto">
                <a:xfrm>
                  <a:off x="5149851" y="6600825"/>
                  <a:ext cx="495300" cy="484188"/>
                </a:xfrm>
                <a:custGeom>
                  <a:avLst/>
                  <a:gdLst>
                    <a:gd name="T0" fmla="*/ 115 w 153"/>
                    <a:gd name="T1" fmla="*/ 149 h 149"/>
                    <a:gd name="T2" fmla="*/ 125 w 153"/>
                    <a:gd name="T3" fmla="*/ 126 h 149"/>
                    <a:gd name="T4" fmla="*/ 111 w 153"/>
                    <a:gd name="T5" fmla="*/ 134 h 149"/>
                    <a:gd name="T6" fmla="*/ 110 w 153"/>
                    <a:gd name="T7" fmla="*/ 133 h 149"/>
                    <a:gd name="T8" fmla="*/ 72 w 153"/>
                    <a:gd name="T9" fmla="*/ 147 h 149"/>
                    <a:gd name="T10" fmla="*/ 72 w 153"/>
                    <a:gd name="T11" fmla="*/ 146 h 149"/>
                    <a:gd name="T12" fmla="*/ 135 w 153"/>
                    <a:gd name="T13" fmla="*/ 94 h 149"/>
                    <a:gd name="T14" fmla="*/ 53 w 153"/>
                    <a:gd name="T15" fmla="*/ 140 h 149"/>
                    <a:gd name="T16" fmla="*/ 53 w 153"/>
                    <a:gd name="T17" fmla="*/ 131 h 149"/>
                    <a:gd name="T18" fmla="*/ 53 w 153"/>
                    <a:gd name="T19" fmla="*/ 131 h 149"/>
                    <a:gd name="T20" fmla="*/ 135 w 153"/>
                    <a:gd name="T21" fmla="*/ 69 h 149"/>
                    <a:gd name="T22" fmla="*/ 28 w 153"/>
                    <a:gd name="T23" fmla="*/ 130 h 149"/>
                    <a:gd name="T24" fmla="*/ 17 w 153"/>
                    <a:gd name="T25" fmla="*/ 119 h 149"/>
                    <a:gd name="T26" fmla="*/ 70 w 153"/>
                    <a:gd name="T27" fmla="*/ 77 h 149"/>
                    <a:gd name="T28" fmla="*/ 1 w 153"/>
                    <a:gd name="T29" fmla="*/ 108 h 149"/>
                    <a:gd name="T30" fmla="*/ 0 w 153"/>
                    <a:gd name="T31" fmla="*/ 108 h 149"/>
                    <a:gd name="T32" fmla="*/ 20 w 153"/>
                    <a:gd name="T33" fmla="*/ 78 h 149"/>
                    <a:gd name="T34" fmla="*/ 95 w 153"/>
                    <a:gd name="T35" fmla="*/ 32 h 149"/>
                    <a:gd name="T36" fmla="*/ 23 w 153"/>
                    <a:gd name="T37" fmla="*/ 74 h 149"/>
                    <a:gd name="T38" fmla="*/ 23 w 153"/>
                    <a:gd name="T39" fmla="*/ 74 h 149"/>
                    <a:gd name="T40" fmla="*/ 15 w 153"/>
                    <a:gd name="T41" fmla="*/ 78 h 149"/>
                    <a:gd name="T42" fmla="*/ 30 w 153"/>
                    <a:gd name="T43" fmla="*/ 61 h 149"/>
                    <a:gd name="T44" fmla="*/ 16 w 153"/>
                    <a:gd name="T45" fmla="*/ 69 h 149"/>
                    <a:gd name="T46" fmla="*/ 6 w 153"/>
                    <a:gd name="T47" fmla="*/ 66 h 149"/>
                    <a:gd name="T48" fmla="*/ 20 w 153"/>
                    <a:gd name="T49" fmla="*/ 58 h 149"/>
                    <a:gd name="T50" fmla="*/ 33 w 153"/>
                    <a:gd name="T51" fmla="*/ 59 h 149"/>
                    <a:gd name="T52" fmla="*/ 17 w 153"/>
                    <a:gd name="T53" fmla="*/ 76 h 149"/>
                    <a:gd name="T54" fmla="*/ 150 w 153"/>
                    <a:gd name="T55" fmla="*/ 0 h 149"/>
                    <a:gd name="T56" fmla="*/ 147 w 153"/>
                    <a:gd name="T57" fmla="*/ 3 h 149"/>
                    <a:gd name="T58" fmla="*/ 147 w 153"/>
                    <a:gd name="T59" fmla="*/ 4 h 149"/>
                    <a:gd name="T60" fmla="*/ 74 w 153"/>
                    <a:gd name="T61" fmla="*/ 57 h 149"/>
                    <a:gd name="T62" fmla="*/ 124 w 153"/>
                    <a:gd name="T63" fmla="*/ 36 h 149"/>
                    <a:gd name="T64" fmla="*/ 122 w 153"/>
                    <a:gd name="T65" fmla="*/ 58 h 149"/>
                    <a:gd name="T66" fmla="*/ 32 w 153"/>
                    <a:gd name="T67" fmla="*/ 128 h 149"/>
                    <a:gd name="T68" fmla="*/ 142 w 153"/>
                    <a:gd name="T69" fmla="*/ 64 h 149"/>
                    <a:gd name="T70" fmla="*/ 143 w 153"/>
                    <a:gd name="T71" fmla="*/ 64 h 149"/>
                    <a:gd name="T72" fmla="*/ 148 w 153"/>
                    <a:gd name="T73" fmla="*/ 76 h 149"/>
                    <a:gd name="T74" fmla="*/ 101 w 153"/>
                    <a:gd name="T75" fmla="*/ 109 h 149"/>
                    <a:gd name="T76" fmla="*/ 138 w 153"/>
                    <a:gd name="T77" fmla="*/ 91 h 149"/>
                    <a:gd name="T78" fmla="*/ 139 w 153"/>
                    <a:gd name="T79" fmla="*/ 91 h 149"/>
                    <a:gd name="T80" fmla="*/ 153 w 153"/>
                    <a:gd name="T81" fmla="*/ 99 h 149"/>
                    <a:gd name="T82" fmla="*/ 153 w 153"/>
                    <a:gd name="T83" fmla="*/ 100 h 149"/>
                    <a:gd name="T84" fmla="*/ 132 w 153"/>
                    <a:gd name="T85" fmla="*/ 117 h 149"/>
                    <a:gd name="T86" fmla="*/ 139 w 153"/>
                    <a:gd name="T87" fmla="*/ 117 h 149"/>
                    <a:gd name="T88" fmla="*/ 139 w 153"/>
                    <a:gd name="T89" fmla="*/ 118 h 149"/>
                    <a:gd name="T90" fmla="*/ 117 w 153"/>
                    <a:gd name="T91" fmla="*/ 147 h 149"/>
                    <a:gd name="T92" fmla="*/ 141 w 153"/>
                    <a:gd name="T93" fmla="*/ 138 h 149"/>
                    <a:gd name="T94" fmla="*/ 143 w 153"/>
                    <a:gd name="T95" fmla="*/ 138 h 149"/>
                    <a:gd name="T96" fmla="*/ 140 w 153"/>
                    <a:gd name="T97" fmla="*/ 139 h 149"/>
                    <a:gd name="T98" fmla="*/ 115 w 153"/>
                    <a:gd name="T99"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3" h="149">
                      <a:moveTo>
                        <a:pt x="115" y="149"/>
                      </a:moveTo>
                      <a:cubicBezTo>
                        <a:pt x="115" y="149"/>
                        <a:pt x="115" y="149"/>
                        <a:pt x="115" y="149"/>
                      </a:cubicBezTo>
                      <a:cubicBezTo>
                        <a:pt x="115" y="149"/>
                        <a:pt x="115" y="149"/>
                        <a:pt x="115" y="149"/>
                      </a:cubicBezTo>
                      <a:cubicBezTo>
                        <a:pt x="115" y="149"/>
                        <a:pt x="115" y="149"/>
                        <a:pt x="132" y="125"/>
                      </a:cubicBezTo>
                      <a:cubicBezTo>
                        <a:pt x="134" y="123"/>
                        <a:pt x="136" y="120"/>
                        <a:pt x="137" y="119"/>
                      </a:cubicBezTo>
                      <a:cubicBezTo>
                        <a:pt x="134" y="120"/>
                        <a:pt x="130" y="123"/>
                        <a:pt x="125" y="126"/>
                      </a:cubicBezTo>
                      <a:cubicBezTo>
                        <a:pt x="121" y="128"/>
                        <a:pt x="118" y="130"/>
                        <a:pt x="115" y="132"/>
                      </a:cubicBezTo>
                      <a:cubicBezTo>
                        <a:pt x="113" y="133"/>
                        <a:pt x="111" y="134"/>
                        <a:pt x="111" y="134"/>
                      </a:cubicBezTo>
                      <a:cubicBezTo>
                        <a:pt x="111" y="134"/>
                        <a:pt x="111" y="134"/>
                        <a:pt x="111" y="134"/>
                      </a:cubicBezTo>
                      <a:cubicBezTo>
                        <a:pt x="111" y="134"/>
                        <a:pt x="111" y="134"/>
                        <a:pt x="111" y="134"/>
                      </a:cubicBezTo>
                      <a:cubicBezTo>
                        <a:pt x="110" y="134"/>
                        <a:pt x="110" y="134"/>
                        <a:pt x="110" y="134"/>
                      </a:cubicBezTo>
                      <a:cubicBezTo>
                        <a:pt x="110" y="134"/>
                        <a:pt x="110" y="134"/>
                        <a:pt x="110" y="133"/>
                      </a:cubicBezTo>
                      <a:cubicBezTo>
                        <a:pt x="123" y="123"/>
                        <a:pt x="141" y="109"/>
                        <a:pt x="149" y="103"/>
                      </a:cubicBezTo>
                      <a:cubicBezTo>
                        <a:pt x="73" y="147"/>
                        <a:pt x="73" y="147"/>
                        <a:pt x="73" y="147"/>
                      </a:cubicBezTo>
                      <a:cubicBezTo>
                        <a:pt x="73" y="147"/>
                        <a:pt x="72" y="147"/>
                        <a:pt x="72" y="147"/>
                      </a:cubicBezTo>
                      <a:cubicBezTo>
                        <a:pt x="72" y="147"/>
                        <a:pt x="72" y="147"/>
                        <a:pt x="72" y="147"/>
                      </a:cubicBezTo>
                      <a:cubicBezTo>
                        <a:pt x="72" y="146"/>
                        <a:pt x="72" y="146"/>
                        <a:pt x="72" y="146"/>
                      </a:cubicBezTo>
                      <a:cubicBezTo>
                        <a:pt x="72" y="146"/>
                        <a:pt x="72" y="146"/>
                        <a:pt x="72" y="146"/>
                      </a:cubicBezTo>
                      <a:cubicBezTo>
                        <a:pt x="72" y="146"/>
                        <a:pt x="72" y="146"/>
                        <a:pt x="72" y="146"/>
                      </a:cubicBezTo>
                      <a:cubicBezTo>
                        <a:pt x="74" y="144"/>
                        <a:pt x="80" y="139"/>
                        <a:pt x="105" y="118"/>
                      </a:cubicBezTo>
                      <a:cubicBezTo>
                        <a:pt x="117" y="108"/>
                        <a:pt x="129" y="98"/>
                        <a:pt x="135" y="94"/>
                      </a:cubicBezTo>
                      <a:cubicBezTo>
                        <a:pt x="122" y="101"/>
                        <a:pt x="78" y="126"/>
                        <a:pt x="53" y="141"/>
                      </a:cubicBezTo>
                      <a:cubicBezTo>
                        <a:pt x="53" y="141"/>
                        <a:pt x="53" y="141"/>
                        <a:pt x="53" y="141"/>
                      </a:cubicBezTo>
                      <a:cubicBezTo>
                        <a:pt x="52" y="141"/>
                        <a:pt x="52" y="140"/>
                        <a:pt x="53" y="140"/>
                      </a:cubicBezTo>
                      <a:cubicBezTo>
                        <a:pt x="79" y="122"/>
                        <a:pt x="126" y="91"/>
                        <a:pt x="142" y="80"/>
                      </a:cubicBezTo>
                      <a:cubicBezTo>
                        <a:pt x="126" y="89"/>
                        <a:pt x="80" y="116"/>
                        <a:pt x="54" y="131"/>
                      </a:cubicBezTo>
                      <a:cubicBezTo>
                        <a:pt x="53" y="131"/>
                        <a:pt x="53" y="131"/>
                        <a:pt x="53" y="131"/>
                      </a:cubicBezTo>
                      <a:cubicBezTo>
                        <a:pt x="53" y="131"/>
                        <a:pt x="53" y="131"/>
                        <a:pt x="53" y="131"/>
                      </a:cubicBezTo>
                      <a:cubicBezTo>
                        <a:pt x="53" y="131"/>
                        <a:pt x="53" y="131"/>
                        <a:pt x="53" y="131"/>
                      </a:cubicBezTo>
                      <a:cubicBezTo>
                        <a:pt x="53" y="131"/>
                        <a:pt x="53" y="131"/>
                        <a:pt x="53" y="131"/>
                      </a:cubicBezTo>
                      <a:cubicBezTo>
                        <a:pt x="53" y="131"/>
                        <a:pt x="53" y="130"/>
                        <a:pt x="53" y="130"/>
                      </a:cubicBezTo>
                      <a:cubicBezTo>
                        <a:pt x="55" y="129"/>
                        <a:pt x="63" y="122"/>
                        <a:pt x="98" y="97"/>
                      </a:cubicBezTo>
                      <a:cubicBezTo>
                        <a:pt x="112" y="86"/>
                        <a:pt x="127" y="75"/>
                        <a:pt x="135" y="69"/>
                      </a:cubicBezTo>
                      <a:cubicBezTo>
                        <a:pt x="29" y="131"/>
                        <a:pt x="28" y="131"/>
                        <a:pt x="28" y="131"/>
                      </a:cubicBezTo>
                      <a:cubicBezTo>
                        <a:pt x="28" y="131"/>
                        <a:pt x="28" y="131"/>
                        <a:pt x="28" y="131"/>
                      </a:cubicBezTo>
                      <a:cubicBezTo>
                        <a:pt x="27" y="131"/>
                        <a:pt x="28" y="130"/>
                        <a:pt x="28" y="130"/>
                      </a:cubicBezTo>
                      <a:cubicBezTo>
                        <a:pt x="116" y="62"/>
                        <a:pt x="116" y="62"/>
                        <a:pt x="116" y="62"/>
                      </a:cubicBezTo>
                      <a:cubicBezTo>
                        <a:pt x="77" y="85"/>
                        <a:pt x="19" y="119"/>
                        <a:pt x="17" y="119"/>
                      </a:cubicBezTo>
                      <a:cubicBezTo>
                        <a:pt x="17" y="119"/>
                        <a:pt x="17" y="119"/>
                        <a:pt x="17" y="119"/>
                      </a:cubicBezTo>
                      <a:cubicBezTo>
                        <a:pt x="17" y="119"/>
                        <a:pt x="17" y="119"/>
                        <a:pt x="17" y="119"/>
                      </a:cubicBezTo>
                      <a:cubicBezTo>
                        <a:pt x="17" y="118"/>
                        <a:pt x="17" y="118"/>
                        <a:pt x="34" y="105"/>
                      </a:cubicBezTo>
                      <a:cubicBezTo>
                        <a:pt x="43" y="98"/>
                        <a:pt x="55" y="89"/>
                        <a:pt x="70" y="77"/>
                      </a:cubicBezTo>
                      <a:cubicBezTo>
                        <a:pt x="89" y="62"/>
                        <a:pt x="109" y="48"/>
                        <a:pt x="118" y="40"/>
                      </a:cubicBezTo>
                      <a:cubicBezTo>
                        <a:pt x="20" y="97"/>
                        <a:pt x="4" y="106"/>
                        <a:pt x="1" y="108"/>
                      </a:cubicBezTo>
                      <a:cubicBezTo>
                        <a:pt x="1" y="108"/>
                        <a:pt x="1" y="108"/>
                        <a:pt x="1" y="108"/>
                      </a:cubicBezTo>
                      <a:cubicBezTo>
                        <a:pt x="1" y="108"/>
                        <a:pt x="1" y="108"/>
                        <a:pt x="1" y="108"/>
                      </a:cubicBezTo>
                      <a:cubicBezTo>
                        <a:pt x="0" y="108"/>
                        <a:pt x="0" y="108"/>
                        <a:pt x="0" y="108"/>
                      </a:cubicBezTo>
                      <a:cubicBezTo>
                        <a:pt x="0" y="108"/>
                        <a:pt x="0" y="108"/>
                        <a:pt x="0" y="108"/>
                      </a:cubicBezTo>
                      <a:cubicBezTo>
                        <a:pt x="0" y="108"/>
                        <a:pt x="0" y="107"/>
                        <a:pt x="0" y="107"/>
                      </a:cubicBezTo>
                      <a:cubicBezTo>
                        <a:pt x="44" y="77"/>
                        <a:pt x="123" y="21"/>
                        <a:pt x="142" y="7"/>
                      </a:cubicBezTo>
                      <a:cubicBezTo>
                        <a:pt x="124" y="18"/>
                        <a:pt x="57" y="56"/>
                        <a:pt x="20" y="78"/>
                      </a:cubicBezTo>
                      <a:cubicBezTo>
                        <a:pt x="19" y="78"/>
                        <a:pt x="19" y="78"/>
                        <a:pt x="19" y="78"/>
                      </a:cubicBezTo>
                      <a:cubicBezTo>
                        <a:pt x="19" y="78"/>
                        <a:pt x="19" y="78"/>
                        <a:pt x="19" y="77"/>
                      </a:cubicBezTo>
                      <a:cubicBezTo>
                        <a:pt x="95" y="32"/>
                        <a:pt x="95" y="32"/>
                        <a:pt x="95" y="32"/>
                      </a:cubicBezTo>
                      <a:cubicBezTo>
                        <a:pt x="34" y="68"/>
                        <a:pt x="34" y="68"/>
                        <a:pt x="34" y="68"/>
                      </a:cubicBezTo>
                      <a:cubicBezTo>
                        <a:pt x="30" y="70"/>
                        <a:pt x="27" y="72"/>
                        <a:pt x="26" y="73"/>
                      </a:cubicBezTo>
                      <a:cubicBezTo>
                        <a:pt x="23" y="74"/>
                        <a:pt x="23" y="74"/>
                        <a:pt x="23" y="74"/>
                      </a:cubicBezTo>
                      <a:cubicBezTo>
                        <a:pt x="23" y="74"/>
                        <a:pt x="23" y="74"/>
                        <a:pt x="23" y="74"/>
                      </a:cubicBezTo>
                      <a:cubicBezTo>
                        <a:pt x="23" y="74"/>
                        <a:pt x="23" y="74"/>
                        <a:pt x="23" y="74"/>
                      </a:cubicBezTo>
                      <a:cubicBezTo>
                        <a:pt x="23" y="74"/>
                        <a:pt x="23" y="74"/>
                        <a:pt x="23" y="74"/>
                      </a:cubicBezTo>
                      <a:cubicBezTo>
                        <a:pt x="15" y="79"/>
                        <a:pt x="15" y="79"/>
                        <a:pt x="15" y="79"/>
                      </a:cubicBezTo>
                      <a:cubicBezTo>
                        <a:pt x="15" y="79"/>
                        <a:pt x="14" y="79"/>
                        <a:pt x="14" y="78"/>
                      </a:cubicBezTo>
                      <a:cubicBezTo>
                        <a:pt x="14" y="78"/>
                        <a:pt x="14" y="78"/>
                        <a:pt x="15" y="78"/>
                      </a:cubicBezTo>
                      <a:cubicBezTo>
                        <a:pt x="14" y="78"/>
                        <a:pt x="14" y="78"/>
                        <a:pt x="14" y="78"/>
                      </a:cubicBezTo>
                      <a:cubicBezTo>
                        <a:pt x="15" y="78"/>
                        <a:pt x="15" y="78"/>
                        <a:pt x="15" y="78"/>
                      </a:cubicBezTo>
                      <a:cubicBezTo>
                        <a:pt x="16" y="76"/>
                        <a:pt x="19" y="73"/>
                        <a:pt x="30" y="61"/>
                      </a:cubicBezTo>
                      <a:cubicBezTo>
                        <a:pt x="16" y="69"/>
                        <a:pt x="16" y="69"/>
                        <a:pt x="16" y="69"/>
                      </a:cubicBezTo>
                      <a:cubicBezTo>
                        <a:pt x="16" y="69"/>
                        <a:pt x="16" y="69"/>
                        <a:pt x="16" y="69"/>
                      </a:cubicBezTo>
                      <a:cubicBezTo>
                        <a:pt x="16" y="69"/>
                        <a:pt x="16" y="69"/>
                        <a:pt x="16" y="69"/>
                      </a:cubicBezTo>
                      <a:cubicBezTo>
                        <a:pt x="19" y="59"/>
                        <a:pt x="19" y="59"/>
                        <a:pt x="19" y="59"/>
                      </a:cubicBezTo>
                      <a:cubicBezTo>
                        <a:pt x="6" y="66"/>
                        <a:pt x="6" y="66"/>
                        <a:pt x="6" y="66"/>
                      </a:cubicBezTo>
                      <a:cubicBezTo>
                        <a:pt x="6" y="67"/>
                        <a:pt x="6" y="66"/>
                        <a:pt x="6" y="66"/>
                      </a:cubicBezTo>
                      <a:cubicBezTo>
                        <a:pt x="6" y="66"/>
                        <a:pt x="6" y="66"/>
                        <a:pt x="6" y="66"/>
                      </a:cubicBezTo>
                      <a:cubicBezTo>
                        <a:pt x="19" y="58"/>
                        <a:pt x="19" y="58"/>
                        <a:pt x="19" y="58"/>
                      </a:cubicBezTo>
                      <a:cubicBezTo>
                        <a:pt x="19" y="58"/>
                        <a:pt x="20" y="58"/>
                        <a:pt x="20" y="58"/>
                      </a:cubicBezTo>
                      <a:cubicBezTo>
                        <a:pt x="20" y="58"/>
                        <a:pt x="20" y="58"/>
                        <a:pt x="20" y="59"/>
                      </a:cubicBezTo>
                      <a:cubicBezTo>
                        <a:pt x="17" y="68"/>
                        <a:pt x="17" y="68"/>
                        <a:pt x="17" y="68"/>
                      </a:cubicBezTo>
                      <a:cubicBezTo>
                        <a:pt x="20" y="66"/>
                        <a:pt x="27" y="62"/>
                        <a:pt x="33" y="59"/>
                      </a:cubicBezTo>
                      <a:cubicBezTo>
                        <a:pt x="33" y="59"/>
                        <a:pt x="33" y="59"/>
                        <a:pt x="33" y="59"/>
                      </a:cubicBezTo>
                      <a:cubicBezTo>
                        <a:pt x="34" y="59"/>
                        <a:pt x="34" y="59"/>
                        <a:pt x="33" y="59"/>
                      </a:cubicBezTo>
                      <a:cubicBezTo>
                        <a:pt x="29" y="64"/>
                        <a:pt x="21" y="72"/>
                        <a:pt x="17" y="76"/>
                      </a:cubicBezTo>
                      <a:cubicBezTo>
                        <a:pt x="150" y="0"/>
                        <a:pt x="150" y="0"/>
                        <a:pt x="150" y="0"/>
                      </a:cubicBezTo>
                      <a:cubicBezTo>
                        <a:pt x="150" y="0"/>
                        <a:pt x="150" y="0"/>
                        <a:pt x="150" y="0"/>
                      </a:cubicBezTo>
                      <a:cubicBezTo>
                        <a:pt x="150" y="0"/>
                        <a:pt x="150" y="0"/>
                        <a:pt x="150" y="0"/>
                      </a:cubicBezTo>
                      <a:cubicBezTo>
                        <a:pt x="148" y="2"/>
                        <a:pt x="148" y="2"/>
                        <a:pt x="148" y="2"/>
                      </a:cubicBezTo>
                      <a:cubicBezTo>
                        <a:pt x="148" y="2"/>
                        <a:pt x="148" y="2"/>
                        <a:pt x="148" y="2"/>
                      </a:cubicBezTo>
                      <a:cubicBezTo>
                        <a:pt x="148" y="2"/>
                        <a:pt x="148" y="3"/>
                        <a:pt x="147" y="3"/>
                      </a:cubicBezTo>
                      <a:cubicBezTo>
                        <a:pt x="120" y="19"/>
                        <a:pt x="120" y="19"/>
                        <a:pt x="120" y="19"/>
                      </a:cubicBezTo>
                      <a:cubicBezTo>
                        <a:pt x="136" y="10"/>
                        <a:pt x="146" y="4"/>
                        <a:pt x="147" y="4"/>
                      </a:cubicBezTo>
                      <a:cubicBezTo>
                        <a:pt x="147" y="4"/>
                        <a:pt x="147" y="4"/>
                        <a:pt x="147" y="4"/>
                      </a:cubicBezTo>
                      <a:cubicBezTo>
                        <a:pt x="147" y="4"/>
                        <a:pt x="147" y="4"/>
                        <a:pt x="147" y="4"/>
                      </a:cubicBezTo>
                      <a:cubicBezTo>
                        <a:pt x="147" y="5"/>
                        <a:pt x="147" y="5"/>
                        <a:pt x="124" y="21"/>
                      </a:cubicBezTo>
                      <a:cubicBezTo>
                        <a:pt x="112" y="30"/>
                        <a:pt x="95" y="42"/>
                        <a:pt x="74" y="57"/>
                      </a:cubicBezTo>
                      <a:cubicBezTo>
                        <a:pt x="47" y="75"/>
                        <a:pt x="20" y="94"/>
                        <a:pt x="8" y="103"/>
                      </a:cubicBezTo>
                      <a:cubicBezTo>
                        <a:pt x="29" y="91"/>
                        <a:pt x="89" y="56"/>
                        <a:pt x="124" y="36"/>
                      </a:cubicBezTo>
                      <a:cubicBezTo>
                        <a:pt x="124" y="36"/>
                        <a:pt x="124" y="36"/>
                        <a:pt x="124" y="36"/>
                      </a:cubicBezTo>
                      <a:cubicBezTo>
                        <a:pt x="124" y="36"/>
                        <a:pt x="124" y="37"/>
                        <a:pt x="124" y="37"/>
                      </a:cubicBezTo>
                      <a:cubicBezTo>
                        <a:pt x="92" y="61"/>
                        <a:pt x="35" y="105"/>
                        <a:pt x="21" y="116"/>
                      </a:cubicBezTo>
                      <a:cubicBezTo>
                        <a:pt x="36" y="108"/>
                        <a:pt x="91" y="76"/>
                        <a:pt x="122" y="58"/>
                      </a:cubicBezTo>
                      <a:cubicBezTo>
                        <a:pt x="123" y="57"/>
                        <a:pt x="123" y="58"/>
                        <a:pt x="123" y="58"/>
                      </a:cubicBezTo>
                      <a:cubicBezTo>
                        <a:pt x="123" y="58"/>
                        <a:pt x="123" y="58"/>
                        <a:pt x="123" y="58"/>
                      </a:cubicBezTo>
                      <a:cubicBezTo>
                        <a:pt x="32" y="128"/>
                        <a:pt x="32" y="128"/>
                        <a:pt x="32" y="128"/>
                      </a:cubicBezTo>
                      <a:cubicBezTo>
                        <a:pt x="44" y="121"/>
                        <a:pt x="79" y="101"/>
                        <a:pt x="136" y="68"/>
                      </a:cubicBezTo>
                      <a:cubicBezTo>
                        <a:pt x="140" y="65"/>
                        <a:pt x="142" y="64"/>
                        <a:pt x="142" y="64"/>
                      </a:cubicBezTo>
                      <a:cubicBezTo>
                        <a:pt x="142" y="64"/>
                        <a:pt x="142" y="64"/>
                        <a:pt x="142" y="64"/>
                      </a:cubicBezTo>
                      <a:cubicBezTo>
                        <a:pt x="142" y="64"/>
                        <a:pt x="142" y="64"/>
                        <a:pt x="142" y="64"/>
                      </a:cubicBezTo>
                      <a:cubicBezTo>
                        <a:pt x="143" y="64"/>
                        <a:pt x="143" y="64"/>
                        <a:pt x="143" y="64"/>
                      </a:cubicBezTo>
                      <a:cubicBezTo>
                        <a:pt x="143" y="64"/>
                        <a:pt x="143" y="64"/>
                        <a:pt x="143" y="64"/>
                      </a:cubicBezTo>
                      <a:cubicBezTo>
                        <a:pt x="143" y="64"/>
                        <a:pt x="143" y="65"/>
                        <a:pt x="143" y="65"/>
                      </a:cubicBezTo>
                      <a:cubicBezTo>
                        <a:pt x="118" y="83"/>
                        <a:pt x="74" y="116"/>
                        <a:pt x="59" y="127"/>
                      </a:cubicBezTo>
                      <a:cubicBezTo>
                        <a:pt x="147" y="76"/>
                        <a:pt x="148" y="76"/>
                        <a:pt x="148" y="76"/>
                      </a:cubicBezTo>
                      <a:cubicBezTo>
                        <a:pt x="148" y="76"/>
                        <a:pt x="148" y="76"/>
                        <a:pt x="148" y="76"/>
                      </a:cubicBezTo>
                      <a:cubicBezTo>
                        <a:pt x="148" y="77"/>
                        <a:pt x="148" y="77"/>
                        <a:pt x="133" y="87"/>
                      </a:cubicBezTo>
                      <a:cubicBezTo>
                        <a:pt x="125" y="93"/>
                        <a:pt x="115" y="100"/>
                        <a:pt x="101" y="109"/>
                      </a:cubicBezTo>
                      <a:cubicBezTo>
                        <a:pt x="88" y="118"/>
                        <a:pt x="76" y="126"/>
                        <a:pt x="67" y="132"/>
                      </a:cubicBezTo>
                      <a:cubicBezTo>
                        <a:pt x="110" y="106"/>
                        <a:pt x="134" y="93"/>
                        <a:pt x="138" y="91"/>
                      </a:cubicBezTo>
                      <a:cubicBezTo>
                        <a:pt x="138" y="91"/>
                        <a:pt x="138" y="91"/>
                        <a:pt x="138" y="91"/>
                      </a:cubicBezTo>
                      <a:cubicBezTo>
                        <a:pt x="138" y="91"/>
                        <a:pt x="138" y="91"/>
                        <a:pt x="138" y="91"/>
                      </a:cubicBezTo>
                      <a:cubicBezTo>
                        <a:pt x="139" y="91"/>
                        <a:pt x="139" y="91"/>
                        <a:pt x="139" y="91"/>
                      </a:cubicBezTo>
                      <a:cubicBezTo>
                        <a:pt x="139" y="91"/>
                        <a:pt x="139" y="91"/>
                        <a:pt x="139" y="91"/>
                      </a:cubicBezTo>
                      <a:cubicBezTo>
                        <a:pt x="139" y="91"/>
                        <a:pt x="139" y="91"/>
                        <a:pt x="139" y="91"/>
                      </a:cubicBezTo>
                      <a:cubicBezTo>
                        <a:pt x="120" y="107"/>
                        <a:pt x="86" y="135"/>
                        <a:pt x="76" y="144"/>
                      </a:cubicBezTo>
                      <a:cubicBezTo>
                        <a:pt x="153" y="99"/>
                        <a:pt x="153" y="99"/>
                        <a:pt x="153" y="99"/>
                      </a:cubicBezTo>
                      <a:cubicBezTo>
                        <a:pt x="153" y="99"/>
                        <a:pt x="153" y="99"/>
                        <a:pt x="153" y="99"/>
                      </a:cubicBezTo>
                      <a:cubicBezTo>
                        <a:pt x="153" y="99"/>
                        <a:pt x="153" y="100"/>
                        <a:pt x="153" y="100"/>
                      </a:cubicBezTo>
                      <a:cubicBezTo>
                        <a:pt x="153" y="100"/>
                        <a:pt x="153" y="100"/>
                        <a:pt x="153" y="100"/>
                      </a:cubicBezTo>
                      <a:cubicBezTo>
                        <a:pt x="153" y="100"/>
                        <a:pt x="153" y="100"/>
                        <a:pt x="153" y="100"/>
                      </a:cubicBezTo>
                      <a:cubicBezTo>
                        <a:pt x="153" y="100"/>
                        <a:pt x="153" y="100"/>
                        <a:pt x="153" y="100"/>
                      </a:cubicBezTo>
                      <a:cubicBezTo>
                        <a:pt x="152" y="102"/>
                        <a:pt x="148" y="105"/>
                        <a:pt x="132" y="117"/>
                      </a:cubicBezTo>
                      <a:cubicBezTo>
                        <a:pt x="126" y="122"/>
                        <a:pt x="120" y="127"/>
                        <a:pt x="115" y="130"/>
                      </a:cubicBezTo>
                      <a:cubicBezTo>
                        <a:pt x="122" y="126"/>
                        <a:pt x="133" y="120"/>
                        <a:pt x="139" y="117"/>
                      </a:cubicBezTo>
                      <a:cubicBezTo>
                        <a:pt x="139" y="117"/>
                        <a:pt x="139" y="117"/>
                        <a:pt x="139" y="117"/>
                      </a:cubicBezTo>
                      <a:cubicBezTo>
                        <a:pt x="139" y="117"/>
                        <a:pt x="139" y="117"/>
                        <a:pt x="139" y="117"/>
                      </a:cubicBezTo>
                      <a:cubicBezTo>
                        <a:pt x="139" y="117"/>
                        <a:pt x="139" y="117"/>
                        <a:pt x="139" y="118"/>
                      </a:cubicBezTo>
                      <a:cubicBezTo>
                        <a:pt x="139" y="118"/>
                        <a:pt x="139" y="118"/>
                        <a:pt x="139" y="118"/>
                      </a:cubicBezTo>
                      <a:cubicBezTo>
                        <a:pt x="139" y="118"/>
                        <a:pt x="139" y="118"/>
                        <a:pt x="139" y="118"/>
                      </a:cubicBezTo>
                      <a:cubicBezTo>
                        <a:pt x="138" y="119"/>
                        <a:pt x="137" y="121"/>
                        <a:pt x="133" y="126"/>
                      </a:cubicBezTo>
                      <a:cubicBezTo>
                        <a:pt x="128" y="133"/>
                        <a:pt x="120" y="143"/>
                        <a:pt x="117" y="147"/>
                      </a:cubicBezTo>
                      <a:cubicBezTo>
                        <a:pt x="141" y="133"/>
                        <a:pt x="141" y="133"/>
                        <a:pt x="141" y="133"/>
                      </a:cubicBezTo>
                      <a:cubicBezTo>
                        <a:pt x="141" y="134"/>
                        <a:pt x="142" y="134"/>
                        <a:pt x="142" y="134"/>
                      </a:cubicBezTo>
                      <a:cubicBezTo>
                        <a:pt x="142" y="134"/>
                        <a:pt x="142" y="134"/>
                        <a:pt x="141" y="138"/>
                      </a:cubicBezTo>
                      <a:cubicBezTo>
                        <a:pt x="143" y="138"/>
                        <a:pt x="143" y="138"/>
                        <a:pt x="143" y="138"/>
                      </a:cubicBezTo>
                      <a:cubicBezTo>
                        <a:pt x="143" y="137"/>
                        <a:pt x="143" y="138"/>
                        <a:pt x="143" y="138"/>
                      </a:cubicBezTo>
                      <a:cubicBezTo>
                        <a:pt x="143" y="138"/>
                        <a:pt x="143" y="138"/>
                        <a:pt x="143" y="138"/>
                      </a:cubicBezTo>
                      <a:cubicBezTo>
                        <a:pt x="141" y="140"/>
                        <a:pt x="141" y="140"/>
                        <a:pt x="141" y="140"/>
                      </a:cubicBezTo>
                      <a:cubicBezTo>
                        <a:pt x="141" y="140"/>
                        <a:pt x="141" y="140"/>
                        <a:pt x="141" y="140"/>
                      </a:cubicBezTo>
                      <a:cubicBezTo>
                        <a:pt x="140" y="139"/>
                        <a:pt x="140" y="139"/>
                        <a:pt x="140" y="139"/>
                      </a:cubicBezTo>
                      <a:cubicBezTo>
                        <a:pt x="140" y="138"/>
                        <a:pt x="141" y="136"/>
                        <a:pt x="141" y="135"/>
                      </a:cubicBezTo>
                      <a:cubicBezTo>
                        <a:pt x="137" y="137"/>
                        <a:pt x="122" y="146"/>
                        <a:pt x="115" y="149"/>
                      </a:cubicBezTo>
                      <a:cubicBezTo>
                        <a:pt x="115" y="149"/>
                        <a:pt x="115" y="149"/>
                        <a:pt x="115" y="1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5F7797"/>
                    </a:solidFill>
                    <a:cs typeface="+mn-ea"/>
                    <a:sym typeface="+mn-lt"/>
                  </a:endParaRPr>
                </a:p>
              </p:txBody>
            </p:sp>
            <p:sp>
              <p:nvSpPr>
                <p:cNvPr id="24" name="Freeform 297"/>
                <p:cNvSpPr/>
                <p:nvPr/>
              </p:nvSpPr>
              <p:spPr bwMode="auto">
                <a:xfrm>
                  <a:off x="5221288" y="6010275"/>
                  <a:ext cx="360363" cy="382588"/>
                </a:xfrm>
                <a:custGeom>
                  <a:avLst/>
                  <a:gdLst>
                    <a:gd name="T0" fmla="*/ 34 w 111"/>
                    <a:gd name="T1" fmla="*/ 118 h 118"/>
                    <a:gd name="T2" fmla="*/ 34 w 111"/>
                    <a:gd name="T3" fmla="*/ 117 h 118"/>
                    <a:gd name="T4" fmla="*/ 34 w 111"/>
                    <a:gd name="T5" fmla="*/ 117 h 118"/>
                    <a:gd name="T6" fmla="*/ 93 w 111"/>
                    <a:gd name="T7" fmla="*/ 76 h 118"/>
                    <a:gd name="T8" fmla="*/ 27 w 111"/>
                    <a:gd name="T9" fmla="*/ 114 h 118"/>
                    <a:gd name="T10" fmla="*/ 27 w 111"/>
                    <a:gd name="T11" fmla="*/ 113 h 118"/>
                    <a:gd name="T12" fmla="*/ 39 w 111"/>
                    <a:gd name="T13" fmla="*/ 104 h 118"/>
                    <a:gd name="T14" fmla="*/ 105 w 111"/>
                    <a:gd name="T15" fmla="*/ 56 h 118"/>
                    <a:gd name="T16" fmla="*/ 18 w 111"/>
                    <a:gd name="T17" fmla="*/ 106 h 118"/>
                    <a:gd name="T18" fmla="*/ 18 w 111"/>
                    <a:gd name="T19" fmla="*/ 105 h 118"/>
                    <a:gd name="T20" fmla="*/ 18 w 111"/>
                    <a:gd name="T21" fmla="*/ 105 h 118"/>
                    <a:gd name="T22" fmla="*/ 93 w 111"/>
                    <a:gd name="T23" fmla="*/ 46 h 118"/>
                    <a:gd name="T24" fmla="*/ 1 w 111"/>
                    <a:gd name="T25" fmla="*/ 99 h 118"/>
                    <a:gd name="T26" fmla="*/ 1 w 111"/>
                    <a:gd name="T27" fmla="*/ 99 h 118"/>
                    <a:gd name="T28" fmla="*/ 0 w 111"/>
                    <a:gd name="T29" fmla="*/ 98 h 118"/>
                    <a:gd name="T30" fmla="*/ 25 w 111"/>
                    <a:gd name="T31" fmla="*/ 77 h 118"/>
                    <a:gd name="T32" fmla="*/ 25 w 111"/>
                    <a:gd name="T33" fmla="*/ 76 h 118"/>
                    <a:gd name="T34" fmla="*/ 28 w 111"/>
                    <a:gd name="T35" fmla="*/ 67 h 118"/>
                    <a:gd name="T36" fmla="*/ 28 w 111"/>
                    <a:gd name="T37" fmla="*/ 66 h 118"/>
                    <a:gd name="T38" fmla="*/ 28 w 111"/>
                    <a:gd name="T39" fmla="*/ 66 h 118"/>
                    <a:gd name="T40" fmla="*/ 62 w 111"/>
                    <a:gd name="T41" fmla="*/ 37 h 118"/>
                    <a:gd name="T42" fmla="*/ 38 w 111"/>
                    <a:gd name="T43" fmla="*/ 43 h 118"/>
                    <a:gd name="T44" fmla="*/ 4 w 111"/>
                    <a:gd name="T45" fmla="*/ 62 h 118"/>
                    <a:gd name="T46" fmla="*/ 4 w 111"/>
                    <a:gd name="T47" fmla="*/ 61 h 118"/>
                    <a:gd name="T48" fmla="*/ 51 w 111"/>
                    <a:gd name="T49" fmla="*/ 31 h 118"/>
                    <a:gd name="T50" fmla="*/ 11 w 111"/>
                    <a:gd name="T51" fmla="*/ 51 h 118"/>
                    <a:gd name="T52" fmla="*/ 10 w 111"/>
                    <a:gd name="T53" fmla="*/ 51 h 118"/>
                    <a:gd name="T54" fmla="*/ 24 w 111"/>
                    <a:gd name="T55" fmla="*/ 40 h 118"/>
                    <a:gd name="T56" fmla="*/ 24 w 111"/>
                    <a:gd name="T57" fmla="*/ 39 h 118"/>
                    <a:gd name="T58" fmla="*/ 83 w 111"/>
                    <a:gd name="T59" fmla="*/ 5 h 118"/>
                    <a:gd name="T60" fmla="*/ 83 w 111"/>
                    <a:gd name="T61" fmla="*/ 5 h 118"/>
                    <a:gd name="T62" fmla="*/ 83 w 111"/>
                    <a:gd name="T63" fmla="*/ 6 h 118"/>
                    <a:gd name="T64" fmla="*/ 47 w 111"/>
                    <a:gd name="T65" fmla="*/ 29 h 118"/>
                    <a:gd name="T66" fmla="*/ 54 w 111"/>
                    <a:gd name="T67" fmla="*/ 26 h 118"/>
                    <a:gd name="T68" fmla="*/ 94 w 111"/>
                    <a:gd name="T69" fmla="*/ 3 h 118"/>
                    <a:gd name="T70" fmla="*/ 98 w 111"/>
                    <a:gd name="T71" fmla="*/ 0 h 118"/>
                    <a:gd name="T72" fmla="*/ 98 w 111"/>
                    <a:gd name="T73" fmla="*/ 1 h 118"/>
                    <a:gd name="T74" fmla="*/ 14 w 111"/>
                    <a:gd name="T75" fmla="*/ 56 h 118"/>
                    <a:gd name="T76" fmla="*/ 97 w 111"/>
                    <a:gd name="T77" fmla="*/ 8 h 118"/>
                    <a:gd name="T78" fmla="*/ 97 w 111"/>
                    <a:gd name="T79" fmla="*/ 8 h 118"/>
                    <a:gd name="T80" fmla="*/ 97 w 111"/>
                    <a:gd name="T81" fmla="*/ 8 h 118"/>
                    <a:gd name="T82" fmla="*/ 32 w 111"/>
                    <a:gd name="T83" fmla="*/ 64 h 118"/>
                    <a:gd name="T84" fmla="*/ 101 w 111"/>
                    <a:gd name="T85" fmla="*/ 24 h 118"/>
                    <a:gd name="T86" fmla="*/ 100 w 111"/>
                    <a:gd name="T87" fmla="*/ 25 h 118"/>
                    <a:gd name="T88" fmla="*/ 63 w 111"/>
                    <a:gd name="T89" fmla="*/ 51 h 118"/>
                    <a:gd name="T90" fmla="*/ 89 w 111"/>
                    <a:gd name="T91" fmla="*/ 39 h 118"/>
                    <a:gd name="T92" fmla="*/ 89 w 111"/>
                    <a:gd name="T93" fmla="*/ 39 h 118"/>
                    <a:gd name="T94" fmla="*/ 45 w 111"/>
                    <a:gd name="T95" fmla="*/ 69 h 118"/>
                    <a:gd name="T96" fmla="*/ 97 w 111"/>
                    <a:gd name="T97" fmla="*/ 42 h 118"/>
                    <a:gd name="T98" fmla="*/ 98 w 111"/>
                    <a:gd name="T99" fmla="*/ 42 h 118"/>
                    <a:gd name="T100" fmla="*/ 98 w 111"/>
                    <a:gd name="T101" fmla="*/ 43 h 118"/>
                    <a:gd name="T102" fmla="*/ 67 w 111"/>
                    <a:gd name="T103" fmla="*/ 68 h 118"/>
                    <a:gd name="T104" fmla="*/ 50 w 111"/>
                    <a:gd name="T105" fmla="*/ 87 h 118"/>
                    <a:gd name="T106" fmla="*/ 110 w 111"/>
                    <a:gd name="T107" fmla="*/ 52 h 118"/>
                    <a:gd name="T108" fmla="*/ 67 w 111"/>
                    <a:gd name="T109" fmla="*/ 85 h 118"/>
                    <a:gd name="T110" fmla="*/ 100 w 111"/>
                    <a:gd name="T111" fmla="*/ 71 h 118"/>
                    <a:gd name="T112" fmla="*/ 100 w 111"/>
                    <a:gd name="T113" fmla="*/ 72 h 118"/>
                    <a:gd name="T114" fmla="*/ 100 w 111"/>
                    <a:gd name="T115" fmla="*/ 72 h 118"/>
                    <a:gd name="T116" fmla="*/ 41 w 111"/>
                    <a:gd name="T117" fmla="*/ 113 h 118"/>
                    <a:gd name="T118" fmla="*/ 83 w 111"/>
                    <a:gd name="T119" fmla="*/ 90 h 118"/>
                    <a:gd name="T120" fmla="*/ 34 w 111"/>
                    <a:gd name="T121"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 h="118">
                      <a:moveTo>
                        <a:pt x="34" y="118"/>
                      </a:moveTo>
                      <a:cubicBezTo>
                        <a:pt x="34" y="118"/>
                        <a:pt x="34" y="118"/>
                        <a:pt x="34" y="118"/>
                      </a:cubicBezTo>
                      <a:cubicBezTo>
                        <a:pt x="34" y="118"/>
                        <a:pt x="34" y="118"/>
                        <a:pt x="34" y="118"/>
                      </a:cubicBezTo>
                      <a:cubicBezTo>
                        <a:pt x="33" y="118"/>
                        <a:pt x="33" y="118"/>
                        <a:pt x="34" y="117"/>
                      </a:cubicBezTo>
                      <a:cubicBezTo>
                        <a:pt x="34" y="117"/>
                        <a:pt x="34" y="117"/>
                        <a:pt x="34" y="117"/>
                      </a:cubicBezTo>
                      <a:cubicBezTo>
                        <a:pt x="34" y="117"/>
                        <a:pt x="34" y="117"/>
                        <a:pt x="34" y="117"/>
                      </a:cubicBezTo>
                      <a:cubicBezTo>
                        <a:pt x="36" y="116"/>
                        <a:pt x="42" y="111"/>
                        <a:pt x="67" y="94"/>
                      </a:cubicBezTo>
                      <a:cubicBezTo>
                        <a:pt x="76" y="87"/>
                        <a:pt x="86" y="80"/>
                        <a:pt x="93" y="76"/>
                      </a:cubicBezTo>
                      <a:cubicBezTo>
                        <a:pt x="27" y="114"/>
                        <a:pt x="27" y="114"/>
                        <a:pt x="27" y="114"/>
                      </a:cubicBezTo>
                      <a:cubicBezTo>
                        <a:pt x="27" y="114"/>
                        <a:pt x="27" y="114"/>
                        <a:pt x="27" y="114"/>
                      </a:cubicBezTo>
                      <a:cubicBezTo>
                        <a:pt x="27" y="113"/>
                        <a:pt x="26" y="113"/>
                        <a:pt x="27" y="113"/>
                      </a:cubicBezTo>
                      <a:cubicBezTo>
                        <a:pt x="27" y="113"/>
                        <a:pt x="27" y="113"/>
                        <a:pt x="27" y="113"/>
                      </a:cubicBezTo>
                      <a:cubicBezTo>
                        <a:pt x="27" y="113"/>
                        <a:pt x="27" y="113"/>
                        <a:pt x="27" y="113"/>
                      </a:cubicBezTo>
                      <a:cubicBezTo>
                        <a:pt x="28" y="112"/>
                        <a:pt x="31" y="110"/>
                        <a:pt x="39" y="104"/>
                      </a:cubicBezTo>
                      <a:cubicBezTo>
                        <a:pt x="46" y="98"/>
                        <a:pt x="56" y="91"/>
                        <a:pt x="66" y="84"/>
                      </a:cubicBezTo>
                      <a:cubicBezTo>
                        <a:pt x="81" y="73"/>
                        <a:pt x="97" y="62"/>
                        <a:pt x="105" y="56"/>
                      </a:cubicBezTo>
                      <a:cubicBezTo>
                        <a:pt x="94" y="62"/>
                        <a:pt x="69" y="76"/>
                        <a:pt x="50" y="88"/>
                      </a:cubicBezTo>
                      <a:cubicBezTo>
                        <a:pt x="18" y="106"/>
                        <a:pt x="18" y="106"/>
                        <a:pt x="18" y="106"/>
                      </a:cubicBezTo>
                      <a:cubicBezTo>
                        <a:pt x="18" y="106"/>
                        <a:pt x="18" y="106"/>
                        <a:pt x="18" y="106"/>
                      </a:cubicBezTo>
                      <a:cubicBezTo>
                        <a:pt x="18" y="106"/>
                        <a:pt x="18" y="106"/>
                        <a:pt x="18" y="105"/>
                      </a:cubicBezTo>
                      <a:cubicBezTo>
                        <a:pt x="18" y="105"/>
                        <a:pt x="18" y="105"/>
                        <a:pt x="18" y="105"/>
                      </a:cubicBezTo>
                      <a:cubicBezTo>
                        <a:pt x="18" y="105"/>
                        <a:pt x="18" y="105"/>
                        <a:pt x="18" y="105"/>
                      </a:cubicBezTo>
                      <a:cubicBezTo>
                        <a:pt x="20" y="103"/>
                        <a:pt x="28" y="97"/>
                        <a:pt x="66" y="67"/>
                      </a:cubicBezTo>
                      <a:cubicBezTo>
                        <a:pt x="77" y="58"/>
                        <a:pt x="87" y="50"/>
                        <a:pt x="93" y="46"/>
                      </a:cubicBezTo>
                      <a:cubicBezTo>
                        <a:pt x="18" y="89"/>
                        <a:pt x="4" y="97"/>
                        <a:pt x="1" y="98"/>
                      </a:cubicBezTo>
                      <a:cubicBezTo>
                        <a:pt x="1" y="99"/>
                        <a:pt x="1" y="99"/>
                        <a:pt x="1" y="99"/>
                      </a:cubicBezTo>
                      <a:cubicBezTo>
                        <a:pt x="1" y="99"/>
                        <a:pt x="1" y="99"/>
                        <a:pt x="1" y="99"/>
                      </a:cubicBezTo>
                      <a:cubicBezTo>
                        <a:pt x="1" y="99"/>
                        <a:pt x="1" y="99"/>
                        <a:pt x="1" y="99"/>
                      </a:cubicBezTo>
                      <a:cubicBezTo>
                        <a:pt x="0" y="99"/>
                        <a:pt x="0" y="99"/>
                        <a:pt x="0" y="98"/>
                      </a:cubicBezTo>
                      <a:cubicBezTo>
                        <a:pt x="0" y="98"/>
                        <a:pt x="0" y="98"/>
                        <a:pt x="0" y="98"/>
                      </a:cubicBezTo>
                      <a:cubicBezTo>
                        <a:pt x="25" y="82"/>
                        <a:pt x="66" y="55"/>
                        <a:pt x="82" y="44"/>
                      </a:cubicBezTo>
                      <a:cubicBezTo>
                        <a:pt x="69" y="51"/>
                        <a:pt x="39" y="69"/>
                        <a:pt x="25" y="77"/>
                      </a:cubicBezTo>
                      <a:cubicBezTo>
                        <a:pt x="25" y="77"/>
                        <a:pt x="25" y="77"/>
                        <a:pt x="25" y="77"/>
                      </a:cubicBezTo>
                      <a:cubicBezTo>
                        <a:pt x="25" y="77"/>
                        <a:pt x="25" y="76"/>
                        <a:pt x="25" y="76"/>
                      </a:cubicBezTo>
                      <a:cubicBezTo>
                        <a:pt x="41" y="65"/>
                        <a:pt x="79" y="39"/>
                        <a:pt x="94" y="29"/>
                      </a:cubicBezTo>
                      <a:cubicBezTo>
                        <a:pt x="28" y="67"/>
                        <a:pt x="28" y="67"/>
                        <a:pt x="28" y="67"/>
                      </a:cubicBezTo>
                      <a:cubicBezTo>
                        <a:pt x="28" y="67"/>
                        <a:pt x="27" y="67"/>
                        <a:pt x="27" y="67"/>
                      </a:cubicBezTo>
                      <a:cubicBezTo>
                        <a:pt x="27" y="67"/>
                        <a:pt x="27" y="67"/>
                        <a:pt x="28" y="66"/>
                      </a:cubicBezTo>
                      <a:cubicBezTo>
                        <a:pt x="27" y="66"/>
                        <a:pt x="27" y="66"/>
                        <a:pt x="27" y="66"/>
                      </a:cubicBezTo>
                      <a:cubicBezTo>
                        <a:pt x="28" y="66"/>
                        <a:pt x="28" y="66"/>
                        <a:pt x="28" y="66"/>
                      </a:cubicBezTo>
                      <a:cubicBezTo>
                        <a:pt x="29" y="65"/>
                        <a:pt x="31" y="63"/>
                        <a:pt x="38" y="57"/>
                      </a:cubicBezTo>
                      <a:cubicBezTo>
                        <a:pt x="45" y="52"/>
                        <a:pt x="53" y="44"/>
                        <a:pt x="62" y="37"/>
                      </a:cubicBezTo>
                      <a:cubicBezTo>
                        <a:pt x="75" y="26"/>
                        <a:pt x="87" y="16"/>
                        <a:pt x="93" y="11"/>
                      </a:cubicBezTo>
                      <a:cubicBezTo>
                        <a:pt x="84" y="16"/>
                        <a:pt x="58" y="31"/>
                        <a:pt x="38" y="43"/>
                      </a:cubicBezTo>
                      <a:cubicBezTo>
                        <a:pt x="5" y="62"/>
                        <a:pt x="4" y="62"/>
                        <a:pt x="4" y="62"/>
                      </a:cubicBezTo>
                      <a:cubicBezTo>
                        <a:pt x="4" y="62"/>
                        <a:pt x="4" y="62"/>
                        <a:pt x="4" y="62"/>
                      </a:cubicBezTo>
                      <a:cubicBezTo>
                        <a:pt x="4" y="62"/>
                        <a:pt x="4" y="62"/>
                        <a:pt x="4" y="61"/>
                      </a:cubicBezTo>
                      <a:cubicBezTo>
                        <a:pt x="4" y="61"/>
                        <a:pt x="4" y="61"/>
                        <a:pt x="4" y="61"/>
                      </a:cubicBezTo>
                      <a:cubicBezTo>
                        <a:pt x="4" y="61"/>
                        <a:pt x="4" y="61"/>
                        <a:pt x="4" y="61"/>
                      </a:cubicBezTo>
                      <a:cubicBezTo>
                        <a:pt x="6" y="60"/>
                        <a:pt x="15" y="54"/>
                        <a:pt x="51" y="31"/>
                      </a:cubicBezTo>
                      <a:cubicBezTo>
                        <a:pt x="62" y="23"/>
                        <a:pt x="73" y="16"/>
                        <a:pt x="82" y="11"/>
                      </a:cubicBezTo>
                      <a:cubicBezTo>
                        <a:pt x="56" y="25"/>
                        <a:pt x="12" y="51"/>
                        <a:pt x="11" y="51"/>
                      </a:cubicBezTo>
                      <a:cubicBezTo>
                        <a:pt x="11" y="52"/>
                        <a:pt x="10" y="52"/>
                        <a:pt x="10" y="51"/>
                      </a:cubicBezTo>
                      <a:cubicBezTo>
                        <a:pt x="10" y="51"/>
                        <a:pt x="10" y="51"/>
                        <a:pt x="10" y="51"/>
                      </a:cubicBezTo>
                      <a:cubicBezTo>
                        <a:pt x="25" y="42"/>
                        <a:pt x="46" y="29"/>
                        <a:pt x="62" y="19"/>
                      </a:cubicBezTo>
                      <a:cubicBezTo>
                        <a:pt x="25" y="40"/>
                        <a:pt x="24" y="40"/>
                        <a:pt x="24" y="40"/>
                      </a:cubicBezTo>
                      <a:cubicBezTo>
                        <a:pt x="24" y="40"/>
                        <a:pt x="24" y="40"/>
                        <a:pt x="24" y="40"/>
                      </a:cubicBezTo>
                      <a:cubicBezTo>
                        <a:pt x="23" y="40"/>
                        <a:pt x="24" y="39"/>
                        <a:pt x="24" y="39"/>
                      </a:cubicBezTo>
                      <a:cubicBezTo>
                        <a:pt x="24" y="39"/>
                        <a:pt x="24" y="39"/>
                        <a:pt x="24" y="39"/>
                      </a:cubicBezTo>
                      <a:cubicBezTo>
                        <a:pt x="26" y="38"/>
                        <a:pt x="67" y="14"/>
                        <a:pt x="83" y="5"/>
                      </a:cubicBezTo>
                      <a:cubicBezTo>
                        <a:pt x="83" y="5"/>
                        <a:pt x="83" y="5"/>
                        <a:pt x="83" y="5"/>
                      </a:cubicBezTo>
                      <a:cubicBezTo>
                        <a:pt x="83" y="5"/>
                        <a:pt x="83" y="5"/>
                        <a:pt x="83" y="5"/>
                      </a:cubicBezTo>
                      <a:cubicBezTo>
                        <a:pt x="84" y="5"/>
                        <a:pt x="84" y="6"/>
                        <a:pt x="83" y="6"/>
                      </a:cubicBezTo>
                      <a:cubicBezTo>
                        <a:pt x="83" y="6"/>
                        <a:pt x="83" y="6"/>
                        <a:pt x="83" y="6"/>
                      </a:cubicBezTo>
                      <a:cubicBezTo>
                        <a:pt x="83" y="6"/>
                        <a:pt x="83" y="6"/>
                        <a:pt x="83" y="6"/>
                      </a:cubicBezTo>
                      <a:cubicBezTo>
                        <a:pt x="81" y="8"/>
                        <a:pt x="73" y="13"/>
                        <a:pt x="47" y="29"/>
                      </a:cubicBezTo>
                      <a:cubicBezTo>
                        <a:pt x="43" y="32"/>
                        <a:pt x="38" y="35"/>
                        <a:pt x="34" y="37"/>
                      </a:cubicBezTo>
                      <a:cubicBezTo>
                        <a:pt x="54" y="26"/>
                        <a:pt x="54" y="26"/>
                        <a:pt x="54" y="26"/>
                      </a:cubicBezTo>
                      <a:cubicBezTo>
                        <a:pt x="65" y="19"/>
                        <a:pt x="76" y="13"/>
                        <a:pt x="84" y="8"/>
                      </a:cubicBezTo>
                      <a:cubicBezTo>
                        <a:pt x="94" y="3"/>
                        <a:pt x="94" y="3"/>
                        <a:pt x="94" y="3"/>
                      </a:cubicBezTo>
                      <a:cubicBezTo>
                        <a:pt x="96" y="2"/>
                        <a:pt x="97" y="1"/>
                        <a:pt x="97" y="1"/>
                      </a:cubicBezTo>
                      <a:cubicBezTo>
                        <a:pt x="97" y="1"/>
                        <a:pt x="98" y="0"/>
                        <a:pt x="98" y="0"/>
                      </a:cubicBezTo>
                      <a:cubicBezTo>
                        <a:pt x="98" y="0"/>
                        <a:pt x="98" y="0"/>
                        <a:pt x="98" y="0"/>
                      </a:cubicBezTo>
                      <a:cubicBezTo>
                        <a:pt x="98" y="0"/>
                        <a:pt x="98" y="0"/>
                        <a:pt x="98" y="1"/>
                      </a:cubicBezTo>
                      <a:cubicBezTo>
                        <a:pt x="98" y="1"/>
                        <a:pt x="98" y="1"/>
                        <a:pt x="98" y="1"/>
                      </a:cubicBezTo>
                      <a:cubicBezTo>
                        <a:pt x="74" y="17"/>
                        <a:pt x="32" y="44"/>
                        <a:pt x="14" y="56"/>
                      </a:cubicBezTo>
                      <a:cubicBezTo>
                        <a:pt x="20" y="52"/>
                        <a:pt x="29" y="47"/>
                        <a:pt x="38" y="42"/>
                      </a:cubicBezTo>
                      <a:cubicBezTo>
                        <a:pt x="86" y="13"/>
                        <a:pt x="95" y="9"/>
                        <a:pt x="97" y="8"/>
                      </a:cubicBezTo>
                      <a:cubicBezTo>
                        <a:pt x="97" y="8"/>
                        <a:pt x="97" y="8"/>
                        <a:pt x="97" y="8"/>
                      </a:cubicBezTo>
                      <a:cubicBezTo>
                        <a:pt x="97" y="8"/>
                        <a:pt x="97" y="8"/>
                        <a:pt x="97" y="8"/>
                      </a:cubicBezTo>
                      <a:cubicBezTo>
                        <a:pt x="97" y="8"/>
                        <a:pt x="97" y="8"/>
                        <a:pt x="97" y="8"/>
                      </a:cubicBezTo>
                      <a:cubicBezTo>
                        <a:pt x="97" y="8"/>
                        <a:pt x="97" y="8"/>
                        <a:pt x="97" y="8"/>
                      </a:cubicBezTo>
                      <a:cubicBezTo>
                        <a:pt x="97" y="8"/>
                        <a:pt x="97" y="8"/>
                        <a:pt x="97" y="9"/>
                      </a:cubicBezTo>
                      <a:cubicBezTo>
                        <a:pt x="97" y="9"/>
                        <a:pt x="46" y="51"/>
                        <a:pt x="32" y="64"/>
                      </a:cubicBezTo>
                      <a:cubicBezTo>
                        <a:pt x="100" y="24"/>
                        <a:pt x="100" y="24"/>
                        <a:pt x="100" y="24"/>
                      </a:cubicBezTo>
                      <a:cubicBezTo>
                        <a:pt x="100" y="24"/>
                        <a:pt x="100" y="24"/>
                        <a:pt x="101" y="24"/>
                      </a:cubicBezTo>
                      <a:cubicBezTo>
                        <a:pt x="101" y="25"/>
                        <a:pt x="101" y="25"/>
                        <a:pt x="100" y="25"/>
                      </a:cubicBezTo>
                      <a:cubicBezTo>
                        <a:pt x="100" y="25"/>
                        <a:pt x="100" y="25"/>
                        <a:pt x="100" y="25"/>
                      </a:cubicBezTo>
                      <a:cubicBezTo>
                        <a:pt x="100" y="25"/>
                        <a:pt x="100" y="25"/>
                        <a:pt x="100" y="25"/>
                      </a:cubicBezTo>
                      <a:cubicBezTo>
                        <a:pt x="99" y="27"/>
                        <a:pt x="92" y="32"/>
                        <a:pt x="63" y="51"/>
                      </a:cubicBezTo>
                      <a:cubicBezTo>
                        <a:pt x="54" y="58"/>
                        <a:pt x="45" y="64"/>
                        <a:pt x="38" y="69"/>
                      </a:cubicBezTo>
                      <a:cubicBezTo>
                        <a:pt x="63" y="54"/>
                        <a:pt x="88" y="39"/>
                        <a:pt x="89" y="39"/>
                      </a:cubicBezTo>
                      <a:cubicBezTo>
                        <a:pt x="89" y="39"/>
                        <a:pt x="89" y="39"/>
                        <a:pt x="89" y="39"/>
                      </a:cubicBezTo>
                      <a:cubicBezTo>
                        <a:pt x="89" y="39"/>
                        <a:pt x="89" y="39"/>
                        <a:pt x="89" y="39"/>
                      </a:cubicBezTo>
                      <a:cubicBezTo>
                        <a:pt x="90" y="40"/>
                        <a:pt x="90" y="40"/>
                        <a:pt x="76" y="49"/>
                      </a:cubicBezTo>
                      <a:cubicBezTo>
                        <a:pt x="67" y="55"/>
                        <a:pt x="56" y="62"/>
                        <a:pt x="45" y="69"/>
                      </a:cubicBezTo>
                      <a:cubicBezTo>
                        <a:pt x="33" y="78"/>
                        <a:pt x="21" y="86"/>
                        <a:pt x="12" y="91"/>
                      </a:cubicBezTo>
                      <a:cubicBezTo>
                        <a:pt x="32" y="80"/>
                        <a:pt x="73" y="56"/>
                        <a:pt x="97" y="42"/>
                      </a:cubicBezTo>
                      <a:cubicBezTo>
                        <a:pt x="98" y="42"/>
                        <a:pt x="98" y="42"/>
                        <a:pt x="98" y="42"/>
                      </a:cubicBezTo>
                      <a:cubicBezTo>
                        <a:pt x="98" y="42"/>
                        <a:pt x="98" y="42"/>
                        <a:pt x="98" y="42"/>
                      </a:cubicBezTo>
                      <a:cubicBezTo>
                        <a:pt x="98" y="42"/>
                        <a:pt x="98" y="42"/>
                        <a:pt x="98" y="43"/>
                      </a:cubicBezTo>
                      <a:cubicBezTo>
                        <a:pt x="98" y="43"/>
                        <a:pt x="98" y="43"/>
                        <a:pt x="98" y="43"/>
                      </a:cubicBezTo>
                      <a:cubicBezTo>
                        <a:pt x="98" y="43"/>
                        <a:pt x="98" y="43"/>
                        <a:pt x="98" y="43"/>
                      </a:cubicBezTo>
                      <a:cubicBezTo>
                        <a:pt x="96" y="44"/>
                        <a:pt x="90" y="49"/>
                        <a:pt x="67" y="68"/>
                      </a:cubicBezTo>
                      <a:cubicBezTo>
                        <a:pt x="50" y="81"/>
                        <a:pt x="30" y="96"/>
                        <a:pt x="22" y="103"/>
                      </a:cubicBezTo>
                      <a:cubicBezTo>
                        <a:pt x="28" y="100"/>
                        <a:pt x="38" y="94"/>
                        <a:pt x="50" y="87"/>
                      </a:cubicBezTo>
                      <a:cubicBezTo>
                        <a:pt x="110" y="52"/>
                        <a:pt x="110" y="52"/>
                        <a:pt x="110" y="52"/>
                      </a:cubicBezTo>
                      <a:cubicBezTo>
                        <a:pt x="110" y="52"/>
                        <a:pt x="110" y="52"/>
                        <a:pt x="110" y="52"/>
                      </a:cubicBezTo>
                      <a:cubicBezTo>
                        <a:pt x="111" y="53"/>
                        <a:pt x="111" y="53"/>
                        <a:pt x="97" y="63"/>
                      </a:cubicBezTo>
                      <a:cubicBezTo>
                        <a:pt x="89" y="69"/>
                        <a:pt x="78" y="77"/>
                        <a:pt x="67" y="85"/>
                      </a:cubicBezTo>
                      <a:cubicBezTo>
                        <a:pt x="54" y="94"/>
                        <a:pt x="41" y="104"/>
                        <a:pt x="33" y="109"/>
                      </a:cubicBezTo>
                      <a:cubicBezTo>
                        <a:pt x="100" y="71"/>
                        <a:pt x="100" y="71"/>
                        <a:pt x="100" y="71"/>
                      </a:cubicBezTo>
                      <a:cubicBezTo>
                        <a:pt x="100" y="71"/>
                        <a:pt x="100" y="71"/>
                        <a:pt x="100" y="71"/>
                      </a:cubicBezTo>
                      <a:cubicBezTo>
                        <a:pt x="100" y="71"/>
                        <a:pt x="100" y="71"/>
                        <a:pt x="100" y="72"/>
                      </a:cubicBezTo>
                      <a:cubicBezTo>
                        <a:pt x="100" y="72"/>
                        <a:pt x="100" y="72"/>
                        <a:pt x="100" y="72"/>
                      </a:cubicBezTo>
                      <a:cubicBezTo>
                        <a:pt x="100" y="72"/>
                        <a:pt x="100" y="72"/>
                        <a:pt x="100" y="72"/>
                      </a:cubicBezTo>
                      <a:cubicBezTo>
                        <a:pt x="98" y="73"/>
                        <a:pt x="92" y="78"/>
                        <a:pt x="68" y="95"/>
                      </a:cubicBezTo>
                      <a:cubicBezTo>
                        <a:pt x="58" y="101"/>
                        <a:pt x="48" y="109"/>
                        <a:pt x="41" y="113"/>
                      </a:cubicBezTo>
                      <a:cubicBezTo>
                        <a:pt x="82" y="89"/>
                        <a:pt x="82" y="89"/>
                        <a:pt x="82" y="89"/>
                      </a:cubicBezTo>
                      <a:cubicBezTo>
                        <a:pt x="82" y="89"/>
                        <a:pt x="83" y="89"/>
                        <a:pt x="83" y="90"/>
                      </a:cubicBezTo>
                      <a:cubicBezTo>
                        <a:pt x="83" y="90"/>
                        <a:pt x="83" y="90"/>
                        <a:pt x="83" y="90"/>
                      </a:cubicBezTo>
                      <a:cubicBezTo>
                        <a:pt x="34" y="118"/>
                        <a:pt x="34" y="118"/>
                        <a:pt x="34" y="118"/>
                      </a:cubicBezTo>
                      <a:cubicBezTo>
                        <a:pt x="34" y="118"/>
                        <a:pt x="34" y="118"/>
                        <a:pt x="34"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5F7797"/>
                    </a:solidFill>
                    <a:cs typeface="+mn-ea"/>
                    <a:sym typeface="+mn-lt"/>
                  </a:endParaRPr>
                </a:p>
              </p:txBody>
            </p:sp>
            <p:sp>
              <p:nvSpPr>
                <p:cNvPr id="25" name="Freeform 300"/>
                <p:cNvSpPr>
                  <a:spLocks noEditPoints="1"/>
                </p:cNvSpPr>
                <p:nvPr/>
              </p:nvSpPr>
              <p:spPr bwMode="auto">
                <a:xfrm>
                  <a:off x="5084763" y="6165850"/>
                  <a:ext cx="242888" cy="322263"/>
                </a:xfrm>
                <a:custGeom>
                  <a:avLst/>
                  <a:gdLst>
                    <a:gd name="T0" fmla="*/ 63 w 75"/>
                    <a:gd name="T1" fmla="*/ 52 h 99"/>
                    <a:gd name="T2" fmla="*/ 68 w 75"/>
                    <a:gd name="T3" fmla="*/ 29 h 99"/>
                    <a:gd name="T4" fmla="*/ 73 w 75"/>
                    <a:gd name="T5" fmla="*/ 6 h 99"/>
                    <a:gd name="T6" fmla="*/ 67 w 75"/>
                    <a:gd name="T7" fmla="*/ 17 h 99"/>
                    <a:gd name="T8" fmla="*/ 59 w 75"/>
                    <a:gd name="T9" fmla="*/ 27 h 99"/>
                    <a:gd name="T10" fmla="*/ 41 w 75"/>
                    <a:gd name="T11" fmla="*/ 44 h 99"/>
                    <a:gd name="T12" fmla="*/ 11 w 75"/>
                    <a:gd name="T13" fmla="*/ 66 h 99"/>
                    <a:gd name="T14" fmla="*/ 2 w 75"/>
                    <a:gd name="T15" fmla="*/ 74 h 99"/>
                    <a:gd name="T16" fmla="*/ 21 w 75"/>
                    <a:gd name="T17" fmla="*/ 84 h 99"/>
                    <a:gd name="T18" fmla="*/ 34 w 75"/>
                    <a:gd name="T19" fmla="*/ 90 h 99"/>
                    <a:gd name="T20" fmla="*/ 41 w 75"/>
                    <a:gd name="T21" fmla="*/ 91 h 99"/>
                    <a:gd name="T22" fmla="*/ 48 w 75"/>
                    <a:gd name="T23" fmla="*/ 92 h 99"/>
                    <a:gd name="T24" fmla="*/ 55 w 75"/>
                    <a:gd name="T25" fmla="*/ 91 h 99"/>
                    <a:gd name="T26" fmla="*/ 54 w 75"/>
                    <a:gd name="T27" fmla="*/ 94 h 99"/>
                    <a:gd name="T28" fmla="*/ 54 w 75"/>
                    <a:gd name="T29" fmla="*/ 96 h 99"/>
                    <a:gd name="T30" fmla="*/ 55 w 75"/>
                    <a:gd name="T31" fmla="*/ 97 h 99"/>
                    <a:gd name="T32" fmla="*/ 57 w 75"/>
                    <a:gd name="T33" fmla="*/ 99 h 99"/>
                    <a:gd name="T34" fmla="*/ 54 w 75"/>
                    <a:gd name="T35" fmla="*/ 97 h 99"/>
                    <a:gd name="T36" fmla="*/ 54 w 75"/>
                    <a:gd name="T37" fmla="*/ 95 h 99"/>
                    <a:gd name="T38" fmla="*/ 55 w 75"/>
                    <a:gd name="T39" fmla="*/ 92 h 99"/>
                    <a:gd name="T40" fmla="*/ 48 w 75"/>
                    <a:gd name="T41" fmla="*/ 92 h 99"/>
                    <a:gd name="T42" fmla="*/ 41 w 75"/>
                    <a:gd name="T43" fmla="*/ 92 h 99"/>
                    <a:gd name="T44" fmla="*/ 34 w 75"/>
                    <a:gd name="T45" fmla="*/ 90 h 99"/>
                    <a:gd name="T46" fmla="*/ 20 w 75"/>
                    <a:gd name="T47" fmla="*/ 85 h 99"/>
                    <a:gd name="T48" fmla="*/ 1 w 75"/>
                    <a:gd name="T49" fmla="*/ 75 h 99"/>
                    <a:gd name="T50" fmla="*/ 1 w 75"/>
                    <a:gd name="T51" fmla="*/ 74 h 99"/>
                    <a:gd name="T52" fmla="*/ 20 w 75"/>
                    <a:gd name="T53" fmla="*/ 57 h 99"/>
                    <a:gd name="T54" fmla="*/ 49 w 75"/>
                    <a:gd name="T55" fmla="*/ 35 h 99"/>
                    <a:gd name="T56" fmla="*/ 62 w 75"/>
                    <a:gd name="T57" fmla="*/ 21 h 99"/>
                    <a:gd name="T58" fmla="*/ 69 w 75"/>
                    <a:gd name="T59" fmla="*/ 11 h 99"/>
                    <a:gd name="T60" fmla="*/ 75 w 75"/>
                    <a:gd name="T61" fmla="*/ 0 h 99"/>
                    <a:gd name="T62" fmla="*/ 69 w 75"/>
                    <a:gd name="T63" fmla="*/ 29 h 99"/>
                    <a:gd name="T64" fmla="*/ 64 w 75"/>
                    <a:gd name="T65" fmla="*/ 5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9">
                      <a:moveTo>
                        <a:pt x="57" y="99"/>
                      </a:moveTo>
                      <a:cubicBezTo>
                        <a:pt x="59" y="83"/>
                        <a:pt x="61" y="67"/>
                        <a:pt x="63" y="52"/>
                      </a:cubicBezTo>
                      <a:cubicBezTo>
                        <a:pt x="64" y="48"/>
                        <a:pt x="64" y="44"/>
                        <a:pt x="65" y="40"/>
                      </a:cubicBezTo>
                      <a:cubicBezTo>
                        <a:pt x="68" y="29"/>
                        <a:pt x="68" y="29"/>
                        <a:pt x="68" y="29"/>
                      </a:cubicBezTo>
                      <a:cubicBezTo>
                        <a:pt x="72" y="6"/>
                        <a:pt x="72" y="6"/>
                        <a:pt x="72" y="6"/>
                      </a:cubicBezTo>
                      <a:cubicBezTo>
                        <a:pt x="73" y="6"/>
                        <a:pt x="73" y="6"/>
                        <a:pt x="73" y="6"/>
                      </a:cubicBezTo>
                      <a:cubicBezTo>
                        <a:pt x="73" y="8"/>
                        <a:pt x="72" y="10"/>
                        <a:pt x="71" y="12"/>
                      </a:cubicBezTo>
                      <a:cubicBezTo>
                        <a:pt x="70" y="14"/>
                        <a:pt x="69" y="16"/>
                        <a:pt x="67" y="17"/>
                      </a:cubicBezTo>
                      <a:cubicBezTo>
                        <a:pt x="66" y="19"/>
                        <a:pt x="65" y="21"/>
                        <a:pt x="64" y="23"/>
                      </a:cubicBezTo>
                      <a:cubicBezTo>
                        <a:pt x="62" y="24"/>
                        <a:pt x="61" y="26"/>
                        <a:pt x="59" y="27"/>
                      </a:cubicBezTo>
                      <a:cubicBezTo>
                        <a:pt x="57" y="30"/>
                        <a:pt x="54" y="33"/>
                        <a:pt x="50" y="36"/>
                      </a:cubicBezTo>
                      <a:cubicBezTo>
                        <a:pt x="47" y="39"/>
                        <a:pt x="44" y="41"/>
                        <a:pt x="41" y="44"/>
                      </a:cubicBezTo>
                      <a:cubicBezTo>
                        <a:pt x="34" y="49"/>
                        <a:pt x="27" y="54"/>
                        <a:pt x="21" y="59"/>
                      </a:cubicBezTo>
                      <a:cubicBezTo>
                        <a:pt x="17" y="61"/>
                        <a:pt x="14" y="64"/>
                        <a:pt x="11" y="66"/>
                      </a:cubicBezTo>
                      <a:cubicBezTo>
                        <a:pt x="8" y="69"/>
                        <a:pt x="5" y="72"/>
                        <a:pt x="2" y="75"/>
                      </a:cubicBezTo>
                      <a:cubicBezTo>
                        <a:pt x="2" y="74"/>
                        <a:pt x="2" y="74"/>
                        <a:pt x="2" y="74"/>
                      </a:cubicBezTo>
                      <a:cubicBezTo>
                        <a:pt x="6" y="76"/>
                        <a:pt x="10" y="79"/>
                        <a:pt x="14" y="81"/>
                      </a:cubicBezTo>
                      <a:cubicBezTo>
                        <a:pt x="21" y="84"/>
                        <a:pt x="21" y="84"/>
                        <a:pt x="21" y="84"/>
                      </a:cubicBezTo>
                      <a:cubicBezTo>
                        <a:pt x="27" y="87"/>
                        <a:pt x="27" y="87"/>
                        <a:pt x="27" y="87"/>
                      </a:cubicBezTo>
                      <a:cubicBezTo>
                        <a:pt x="29" y="88"/>
                        <a:pt x="32" y="89"/>
                        <a:pt x="34" y="90"/>
                      </a:cubicBezTo>
                      <a:cubicBezTo>
                        <a:pt x="35" y="90"/>
                        <a:pt x="36" y="90"/>
                        <a:pt x="37" y="90"/>
                      </a:cubicBezTo>
                      <a:cubicBezTo>
                        <a:pt x="41" y="91"/>
                        <a:pt x="41" y="91"/>
                        <a:pt x="41" y="91"/>
                      </a:cubicBezTo>
                      <a:cubicBezTo>
                        <a:pt x="42" y="91"/>
                        <a:pt x="43" y="91"/>
                        <a:pt x="44" y="92"/>
                      </a:cubicBezTo>
                      <a:cubicBezTo>
                        <a:pt x="48" y="92"/>
                        <a:pt x="48" y="92"/>
                        <a:pt x="48" y="92"/>
                      </a:cubicBezTo>
                      <a:cubicBezTo>
                        <a:pt x="50" y="92"/>
                        <a:pt x="53" y="92"/>
                        <a:pt x="55" y="91"/>
                      </a:cubicBezTo>
                      <a:cubicBezTo>
                        <a:pt x="55" y="91"/>
                        <a:pt x="55" y="91"/>
                        <a:pt x="55" y="91"/>
                      </a:cubicBezTo>
                      <a:cubicBezTo>
                        <a:pt x="55" y="92"/>
                        <a:pt x="55" y="92"/>
                        <a:pt x="55" y="92"/>
                      </a:cubicBezTo>
                      <a:cubicBezTo>
                        <a:pt x="55" y="92"/>
                        <a:pt x="55" y="93"/>
                        <a:pt x="54" y="94"/>
                      </a:cubicBezTo>
                      <a:cubicBezTo>
                        <a:pt x="54" y="95"/>
                        <a:pt x="54" y="95"/>
                        <a:pt x="54" y="95"/>
                      </a:cubicBezTo>
                      <a:cubicBezTo>
                        <a:pt x="54" y="95"/>
                        <a:pt x="54" y="95"/>
                        <a:pt x="54" y="96"/>
                      </a:cubicBezTo>
                      <a:cubicBezTo>
                        <a:pt x="54" y="96"/>
                        <a:pt x="54" y="96"/>
                        <a:pt x="54" y="96"/>
                      </a:cubicBezTo>
                      <a:cubicBezTo>
                        <a:pt x="55" y="97"/>
                        <a:pt x="55" y="97"/>
                        <a:pt x="55" y="97"/>
                      </a:cubicBezTo>
                      <a:cubicBezTo>
                        <a:pt x="56" y="98"/>
                        <a:pt x="56" y="98"/>
                        <a:pt x="57" y="99"/>
                      </a:cubicBezTo>
                      <a:close/>
                      <a:moveTo>
                        <a:pt x="57" y="99"/>
                      </a:moveTo>
                      <a:cubicBezTo>
                        <a:pt x="56" y="98"/>
                        <a:pt x="56" y="98"/>
                        <a:pt x="55" y="97"/>
                      </a:cubicBezTo>
                      <a:cubicBezTo>
                        <a:pt x="55" y="97"/>
                        <a:pt x="55" y="97"/>
                        <a:pt x="54" y="97"/>
                      </a:cubicBezTo>
                      <a:cubicBezTo>
                        <a:pt x="54" y="96"/>
                        <a:pt x="54" y="96"/>
                        <a:pt x="54" y="96"/>
                      </a:cubicBezTo>
                      <a:cubicBezTo>
                        <a:pt x="54" y="95"/>
                        <a:pt x="54" y="95"/>
                        <a:pt x="54" y="95"/>
                      </a:cubicBezTo>
                      <a:cubicBezTo>
                        <a:pt x="54" y="93"/>
                        <a:pt x="54" y="93"/>
                        <a:pt x="54" y="93"/>
                      </a:cubicBezTo>
                      <a:cubicBezTo>
                        <a:pt x="55" y="93"/>
                        <a:pt x="55" y="92"/>
                        <a:pt x="55" y="92"/>
                      </a:cubicBezTo>
                      <a:cubicBezTo>
                        <a:pt x="55" y="92"/>
                        <a:pt x="55" y="92"/>
                        <a:pt x="55" y="92"/>
                      </a:cubicBezTo>
                      <a:cubicBezTo>
                        <a:pt x="53" y="92"/>
                        <a:pt x="50" y="92"/>
                        <a:pt x="48" y="92"/>
                      </a:cubicBezTo>
                      <a:cubicBezTo>
                        <a:pt x="44" y="92"/>
                        <a:pt x="44" y="92"/>
                        <a:pt x="44" y="92"/>
                      </a:cubicBezTo>
                      <a:cubicBezTo>
                        <a:pt x="43" y="92"/>
                        <a:pt x="42" y="92"/>
                        <a:pt x="41" y="92"/>
                      </a:cubicBezTo>
                      <a:cubicBezTo>
                        <a:pt x="37" y="91"/>
                        <a:pt x="37" y="91"/>
                        <a:pt x="37" y="91"/>
                      </a:cubicBezTo>
                      <a:cubicBezTo>
                        <a:pt x="36" y="91"/>
                        <a:pt x="35" y="91"/>
                        <a:pt x="34" y="90"/>
                      </a:cubicBezTo>
                      <a:cubicBezTo>
                        <a:pt x="31" y="90"/>
                        <a:pt x="29" y="89"/>
                        <a:pt x="27" y="88"/>
                      </a:cubicBezTo>
                      <a:cubicBezTo>
                        <a:pt x="20" y="85"/>
                        <a:pt x="20" y="85"/>
                        <a:pt x="20" y="85"/>
                      </a:cubicBezTo>
                      <a:cubicBezTo>
                        <a:pt x="14" y="82"/>
                        <a:pt x="14" y="82"/>
                        <a:pt x="14" y="82"/>
                      </a:cubicBezTo>
                      <a:cubicBezTo>
                        <a:pt x="9" y="80"/>
                        <a:pt x="5" y="77"/>
                        <a:pt x="1" y="75"/>
                      </a:cubicBezTo>
                      <a:cubicBezTo>
                        <a:pt x="0" y="75"/>
                        <a:pt x="0" y="75"/>
                        <a:pt x="0" y="75"/>
                      </a:cubicBezTo>
                      <a:cubicBezTo>
                        <a:pt x="1" y="74"/>
                        <a:pt x="1" y="74"/>
                        <a:pt x="1" y="74"/>
                      </a:cubicBezTo>
                      <a:cubicBezTo>
                        <a:pt x="4" y="71"/>
                        <a:pt x="7" y="68"/>
                        <a:pt x="10" y="65"/>
                      </a:cubicBezTo>
                      <a:cubicBezTo>
                        <a:pt x="13" y="63"/>
                        <a:pt x="16" y="60"/>
                        <a:pt x="20" y="57"/>
                      </a:cubicBezTo>
                      <a:cubicBezTo>
                        <a:pt x="26" y="52"/>
                        <a:pt x="33" y="47"/>
                        <a:pt x="40" y="42"/>
                      </a:cubicBezTo>
                      <a:cubicBezTo>
                        <a:pt x="43" y="40"/>
                        <a:pt x="46" y="37"/>
                        <a:pt x="49" y="35"/>
                      </a:cubicBezTo>
                      <a:cubicBezTo>
                        <a:pt x="52" y="32"/>
                        <a:pt x="55" y="29"/>
                        <a:pt x="58" y="26"/>
                      </a:cubicBezTo>
                      <a:cubicBezTo>
                        <a:pt x="60" y="25"/>
                        <a:pt x="61" y="23"/>
                        <a:pt x="62" y="21"/>
                      </a:cubicBezTo>
                      <a:cubicBezTo>
                        <a:pt x="64" y="20"/>
                        <a:pt x="65" y="18"/>
                        <a:pt x="66" y="17"/>
                      </a:cubicBezTo>
                      <a:cubicBezTo>
                        <a:pt x="67" y="15"/>
                        <a:pt x="68" y="13"/>
                        <a:pt x="69" y="11"/>
                      </a:cubicBezTo>
                      <a:cubicBezTo>
                        <a:pt x="70" y="9"/>
                        <a:pt x="71" y="7"/>
                        <a:pt x="72" y="6"/>
                      </a:cubicBezTo>
                      <a:cubicBezTo>
                        <a:pt x="75" y="0"/>
                        <a:pt x="75" y="0"/>
                        <a:pt x="75" y="0"/>
                      </a:cubicBezTo>
                      <a:cubicBezTo>
                        <a:pt x="73" y="6"/>
                        <a:pt x="73" y="6"/>
                        <a:pt x="73" y="6"/>
                      </a:cubicBezTo>
                      <a:cubicBezTo>
                        <a:pt x="69" y="29"/>
                        <a:pt x="69" y="29"/>
                        <a:pt x="69" y="29"/>
                      </a:cubicBezTo>
                      <a:cubicBezTo>
                        <a:pt x="66" y="40"/>
                        <a:pt x="66" y="40"/>
                        <a:pt x="66" y="40"/>
                      </a:cubicBezTo>
                      <a:cubicBezTo>
                        <a:pt x="65" y="44"/>
                        <a:pt x="65" y="48"/>
                        <a:pt x="64" y="52"/>
                      </a:cubicBezTo>
                      <a:cubicBezTo>
                        <a:pt x="62" y="68"/>
                        <a:pt x="59" y="83"/>
                        <a:pt x="5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5F7797"/>
                    </a:solidFill>
                    <a:cs typeface="+mn-ea"/>
                    <a:sym typeface="+mn-lt"/>
                  </a:endParaRPr>
                </a:p>
              </p:txBody>
            </p:sp>
            <p:sp>
              <p:nvSpPr>
                <p:cNvPr id="26" name="Freeform 302"/>
                <p:cNvSpPr>
                  <a:spLocks noEditPoints="1"/>
                </p:cNvSpPr>
                <p:nvPr/>
              </p:nvSpPr>
              <p:spPr bwMode="auto">
                <a:xfrm>
                  <a:off x="5094288" y="6175375"/>
                  <a:ext cx="239713" cy="295275"/>
                </a:xfrm>
                <a:custGeom>
                  <a:avLst/>
                  <a:gdLst>
                    <a:gd name="T0" fmla="*/ 52 w 74"/>
                    <a:gd name="T1" fmla="*/ 91 h 91"/>
                    <a:gd name="T2" fmla="*/ 61 w 74"/>
                    <a:gd name="T3" fmla="*/ 47 h 91"/>
                    <a:gd name="T4" fmla="*/ 71 w 74"/>
                    <a:gd name="T5" fmla="*/ 4 h 91"/>
                    <a:gd name="T6" fmla="*/ 72 w 74"/>
                    <a:gd name="T7" fmla="*/ 4 h 91"/>
                    <a:gd name="T8" fmla="*/ 65 w 74"/>
                    <a:gd name="T9" fmla="*/ 15 h 91"/>
                    <a:gd name="T10" fmla="*/ 61 w 74"/>
                    <a:gd name="T11" fmla="*/ 19 h 91"/>
                    <a:gd name="T12" fmla="*/ 57 w 74"/>
                    <a:gd name="T13" fmla="*/ 24 h 91"/>
                    <a:gd name="T14" fmla="*/ 48 w 74"/>
                    <a:gd name="T15" fmla="*/ 33 h 91"/>
                    <a:gd name="T16" fmla="*/ 39 w 74"/>
                    <a:gd name="T17" fmla="*/ 41 h 91"/>
                    <a:gd name="T18" fmla="*/ 20 w 74"/>
                    <a:gd name="T19" fmla="*/ 57 h 91"/>
                    <a:gd name="T20" fmla="*/ 10 w 74"/>
                    <a:gd name="T21" fmla="*/ 66 h 91"/>
                    <a:gd name="T22" fmla="*/ 1 w 74"/>
                    <a:gd name="T23" fmla="*/ 74 h 91"/>
                    <a:gd name="T24" fmla="*/ 1 w 74"/>
                    <a:gd name="T25" fmla="*/ 73 h 91"/>
                    <a:gd name="T26" fmla="*/ 14 w 74"/>
                    <a:gd name="T27" fmla="*/ 79 h 91"/>
                    <a:gd name="T28" fmla="*/ 26 w 74"/>
                    <a:gd name="T29" fmla="*/ 83 h 91"/>
                    <a:gd name="T30" fmla="*/ 39 w 74"/>
                    <a:gd name="T31" fmla="*/ 88 h 91"/>
                    <a:gd name="T32" fmla="*/ 52 w 74"/>
                    <a:gd name="T33" fmla="*/ 91 h 91"/>
                    <a:gd name="T34" fmla="*/ 52 w 74"/>
                    <a:gd name="T35" fmla="*/ 91 h 91"/>
                    <a:gd name="T36" fmla="*/ 39 w 74"/>
                    <a:gd name="T37" fmla="*/ 88 h 91"/>
                    <a:gd name="T38" fmla="*/ 26 w 74"/>
                    <a:gd name="T39" fmla="*/ 84 h 91"/>
                    <a:gd name="T40" fmla="*/ 13 w 74"/>
                    <a:gd name="T41" fmla="*/ 79 h 91"/>
                    <a:gd name="T42" fmla="*/ 1 w 74"/>
                    <a:gd name="T43" fmla="*/ 74 h 91"/>
                    <a:gd name="T44" fmla="*/ 0 w 74"/>
                    <a:gd name="T45" fmla="*/ 74 h 91"/>
                    <a:gd name="T46" fmla="*/ 1 w 74"/>
                    <a:gd name="T47" fmla="*/ 73 h 91"/>
                    <a:gd name="T48" fmla="*/ 10 w 74"/>
                    <a:gd name="T49" fmla="*/ 65 h 91"/>
                    <a:gd name="T50" fmla="*/ 19 w 74"/>
                    <a:gd name="T51" fmla="*/ 56 h 91"/>
                    <a:gd name="T52" fmla="*/ 38 w 74"/>
                    <a:gd name="T53" fmla="*/ 40 h 91"/>
                    <a:gd name="T54" fmla="*/ 47 w 74"/>
                    <a:gd name="T55" fmla="*/ 32 h 91"/>
                    <a:gd name="T56" fmla="*/ 51 w 74"/>
                    <a:gd name="T57" fmla="*/ 27 h 91"/>
                    <a:gd name="T58" fmla="*/ 56 w 74"/>
                    <a:gd name="T59" fmla="*/ 23 h 91"/>
                    <a:gd name="T60" fmla="*/ 60 w 74"/>
                    <a:gd name="T61" fmla="*/ 18 h 91"/>
                    <a:gd name="T62" fmla="*/ 64 w 74"/>
                    <a:gd name="T63" fmla="*/ 14 h 91"/>
                    <a:gd name="T64" fmla="*/ 71 w 74"/>
                    <a:gd name="T65" fmla="*/ 3 h 91"/>
                    <a:gd name="T66" fmla="*/ 74 w 74"/>
                    <a:gd name="T67" fmla="*/ 0 h 91"/>
                    <a:gd name="T68" fmla="*/ 73 w 74"/>
                    <a:gd name="T69" fmla="*/ 4 h 91"/>
                    <a:gd name="T70" fmla="*/ 62 w 74"/>
                    <a:gd name="T71" fmla="*/ 48 h 91"/>
                    <a:gd name="T72" fmla="*/ 52 w 74"/>
                    <a:gd name="T7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 h="91">
                      <a:moveTo>
                        <a:pt x="52" y="91"/>
                      </a:moveTo>
                      <a:cubicBezTo>
                        <a:pt x="61" y="47"/>
                        <a:pt x="61" y="47"/>
                        <a:pt x="61" y="47"/>
                      </a:cubicBezTo>
                      <a:cubicBezTo>
                        <a:pt x="71" y="4"/>
                        <a:pt x="71" y="4"/>
                        <a:pt x="71" y="4"/>
                      </a:cubicBezTo>
                      <a:cubicBezTo>
                        <a:pt x="72" y="4"/>
                        <a:pt x="72" y="4"/>
                        <a:pt x="72" y="4"/>
                      </a:cubicBezTo>
                      <a:cubicBezTo>
                        <a:pt x="70" y="8"/>
                        <a:pt x="68" y="11"/>
                        <a:pt x="65" y="15"/>
                      </a:cubicBezTo>
                      <a:cubicBezTo>
                        <a:pt x="61" y="19"/>
                        <a:pt x="61" y="19"/>
                        <a:pt x="61" y="19"/>
                      </a:cubicBezTo>
                      <a:cubicBezTo>
                        <a:pt x="60" y="21"/>
                        <a:pt x="59" y="23"/>
                        <a:pt x="57" y="24"/>
                      </a:cubicBezTo>
                      <a:cubicBezTo>
                        <a:pt x="54" y="27"/>
                        <a:pt x="51" y="30"/>
                        <a:pt x="48" y="33"/>
                      </a:cubicBezTo>
                      <a:cubicBezTo>
                        <a:pt x="39" y="41"/>
                        <a:pt x="39" y="41"/>
                        <a:pt x="39" y="41"/>
                      </a:cubicBezTo>
                      <a:cubicBezTo>
                        <a:pt x="20" y="57"/>
                        <a:pt x="20" y="57"/>
                        <a:pt x="20" y="57"/>
                      </a:cubicBezTo>
                      <a:cubicBezTo>
                        <a:pt x="10" y="66"/>
                        <a:pt x="10" y="66"/>
                        <a:pt x="10" y="66"/>
                      </a:cubicBezTo>
                      <a:cubicBezTo>
                        <a:pt x="1" y="74"/>
                        <a:pt x="1" y="74"/>
                        <a:pt x="1" y="74"/>
                      </a:cubicBezTo>
                      <a:cubicBezTo>
                        <a:pt x="1" y="73"/>
                        <a:pt x="1" y="73"/>
                        <a:pt x="1" y="73"/>
                      </a:cubicBezTo>
                      <a:cubicBezTo>
                        <a:pt x="14" y="79"/>
                        <a:pt x="14" y="79"/>
                        <a:pt x="14" y="79"/>
                      </a:cubicBezTo>
                      <a:cubicBezTo>
                        <a:pt x="26" y="83"/>
                        <a:pt x="26" y="83"/>
                        <a:pt x="26" y="83"/>
                      </a:cubicBezTo>
                      <a:cubicBezTo>
                        <a:pt x="39" y="88"/>
                        <a:pt x="39" y="88"/>
                        <a:pt x="39" y="88"/>
                      </a:cubicBezTo>
                      <a:cubicBezTo>
                        <a:pt x="43" y="89"/>
                        <a:pt x="47" y="90"/>
                        <a:pt x="52" y="91"/>
                      </a:cubicBezTo>
                      <a:close/>
                      <a:moveTo>
                        <a:pt x="52" y="91"/>
                      </a:moveTo>
                      <a:cubicBezTo>
                        <a:pt x="47" y="90"/>
                        <a:pt x="43" y="89"/>
                        <a:pt x="39" y="88"/>
                      </a:cubicBezTo>
                      <a:cubicBezTo>
                        <a:pt x="26" y="84"/>
                        <a:pt x="26" y="84"/>
                        <a:pt x="26" y="84"/>
                      </a:cubicBezTo>
                      <a:cubicBezTo>
                        <a:pt x="13" y="79"/>
                        <a:pt x="13" y="79"/>
                        <a:pt x="13" y="79"/>
                      </a:cubicBezTo>
                      <a:cubicBezTo>
                        <a:pt x="1" y="74"/>
                        <a:pt x="1" y="74"/>
                        <a:pt x="1" y="74"/>
                      </a:cubicBezTo>
                      <a:cubicBezTo>
                        <a:pt x="0" y="74"/>
                        <a:pt x="0" y="74"/>
                        <a:pt x="0" y="74"/>
                      </a:cubicBezTo>
                      <a:cubicBezTo>
                        <a:pt x="1" y="73"/>
                        <a:pt x="1" y="73"/>
                        <a:pt x="1" y="73"/>
                      </a:cubicBezTo>
                      <a:cubicBezTo>
                        <a:pt x="10" y="65"/>
                        <a:pt x="10" y="65"/>
                        <a:pt x="10" y="65"/>
                      </a:cubicBezTo>
                      <a:cubicBezTo>
                        <a:pt x="19" y="56"/>
                        <a:pt x="19" y="56"/>
                        <a:pt x="19" y="56"/>
                      </a:cubicBezTo>
                      <a:cubicBezTo>
                        <a:pt x="38" y="40"/>
                        <a:pt x="38" y="40"/>
                        <a:pt x="38" y="40"/>
                      </a:cubicBezTo>
                      <a:cubicBezTo>
                        <a:pt x="47" y="32"/>
                        <a:pt x="47" y="32"/>
                        <a:pt x="47" y="32"/>
                      </a:cubicBezTo>
                      <a:cubicBezTo>
                        <a:pt x="49" y="30"/>
                        <a:pt x="50" y="29"/>
                        <a:pt x="51" y="27"/>
                      </a:cubicBezTo>
                      <a:cubicBezTo>
                        <a:pt x="56" y="23"/>
                        <a:pt x="56" y="23"/>
                        <a:pt x="56" y="23"/>
                      </a:cubicBezTo>
                      <a:cubicBezTo>
                        <a:pt x="57" y="22"/>
                        <a:pt x="59" y="20"/>
                        <a:pt x="60" y="18"/>
                      </a:cubicBezTo>
                      <a:cubicBezTo>
                        <a:pt x="64" y="14"/>
                        <a:pt x="64" y="14"/>
                        <a:pt x="64" y="14"/>
                      </a:cubicBezTo>
                      <a:cubicBezTo>
                        <a:pt x="66" y="10"/>
                        <a:pt x="69" y="7"/>
                        <a:pt x="71" y="3"/>
                      </a:cubicBezTo>
                      <a:cubicBezTo>
                        <a:pt x="74" y="0"/>
                        <a:pt x="74" y="0"/>
                        <a:pt x="74" y="0"/>
                      </a:cubicBezTo>
                      <a:cubicBezTo>
                        <a:pt x="73" y="4"/>
                        <a:pt x="73" y="4"/>
                        <a:pt x="73" y="4"/>
                      </a:cubicBezTo>
                      <a:cubicBezTo>
                        <a:pt x="62" y="48"/>
                        <a:pt x="62" y="48"/>
                        <a:pt x="62" y="48"/>
                      </a:cubicBezTo>
                      <a:lnTo>
                        <a:pt x="52"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5F7797"/>
                    </a:solidFill>
                    <a:cs typeface="+mn-ea"/>
                    <a:sym typeface="+mn-lt"/>
                  </a:endParaRPr>
                </a:p>
              </p:txBody>
            </p:sp>
            <p:sp>
              <p:nvSpPr>
                <p:cNvPr id="27" name="Freeform 303"/>
                <p:cNvSpPr>
                  <a:spLocks noEditPoints="1"/>
                </p:cNvSpPr>
                <p:nvPr/>
              </p:nvSpPr>
              <p:spPr bwMode="auto">
                <a:xfrm>
                  <a:off x="4732338" y="5618163"/>
                  <a:ext cx="893763" cy="1498600"/>
                </a:xfrm>
                <a:custGeom>
                  <a:avLst/>
                  <a:gdLst>
                    <a:gd name="T0" fmla="*/ 347 w 563"/>
                    <a:gd name="T1" fmla="*/ 770 h 944"/>
                    <a:gd name="T2" fmla="*/ 347 w 563"/>
                    <a:gd name="T3" fmla="*/ 693 h 944"/>
                    <a:gd name="T4" fmla="*/ 106 w 563"/>
                    <a:gd name="T5" fmla="*/ 695 h 944"/>
                    <a:gd name="T6" fmla="*/ 106 w 563"/>
                    <a:gd name="T7" fmla="*/ 695 h 944"/>
                    <a:gd name="T8" fmla="*/ 0 w 563"/>
                    <a:gd name="T9" fmla="*/ 595 h 944"/>
                    <a:gd name="T10" fmla="*/ 345 w 563"/>
                    <a:gd name="T11" fmla="*/ 2 h 944"/>
                    <a:gd name="T12" fmla="*/ 347 w 563"/>
                    <a:gd name="T13" fmla="*/ 0 h 944"/>
                    <a:gd name="T14" fmla="*/ 514 w 563"/>
                    <a:gd name="T15" fmla="*/ 0 h 944"/>
                    <a:gd name="T16" fmla="*/ 514 w 563"/>
                    <a:gd name="T17" fmla="*/ 519 h 944"/>
                    <a:gd name="T18" fmla="*/ 561 w 563"/>
                    <a:gd name="T19" fmla="*/ 519 h 944"/>
                    <a:gd name="T20" fmla="*/ 561 w 563"/>
                    <a:gd name="T21" fmla="*/ 519 h 944"/>
                    <a:gd name="T22" fmla="*/ 561 w 563"/>
                    <a:gd name="T23" fmla="*/ 695 h 944"/>
                    <a:gd name="T24" fmla="*/ 514 w 563"/>
                    <a:gd name="T25" fmla="*/ 695 h 944"/>
                    <a:gd name="T26" fmla="*/ 514 w 563"/>
                    <a:gd name="T27" fmla="*/ 770 h 944"/>
                    <a:gd name="T28" fmla="*/ 561 w 563"/>
                    <a:gd name="T29" fmla="*/ 768 h 944"/>
                    <a:gd name="T30" fmla="*/ 563 w 563"/>
                    <a:gd name="T31" fmla="*/ 770 h 944"/>
                    <a:gd name="T32" fmla="*/ 563 w 563"/>
                    <a:gd name="T33" fmla="*/ 944 h 944"/>
                    <a:gd name="T34" fmla="*/ 298 w 563"/>
                    <a:gd name="T35" fmla="*/ 944 h 944"/>
                    <a:gd name="T36" fmla="*/ 298 w 563"/>
                    <a:gd name="T37" fmla="*/ 944 h 944"/>
                    <a:gd name="T38" fmla="*/ 298 w 563"/>
                    <a:gd name="T39" fmla="*/ 770 h 944"/>
                    <a:gd name="T40" fmla="*/ 298 w 563"/>
                    <a:gd name="T41" fmla="*/ 942 h 944"/>
                    <a:gd name="T42" fmla="*/ 561 w 563"/>
                    <a:gd name="T43" fmla="*/ 944 h 944"/>
                    <a:gd name="T44" fmla="*/ 561 w 563"/>
                    <a:gd name="T45" fmla="*/ 770 h 944"/>
                    <a:gd name="T46" fmla="*/ 512 w 563"/>
                    <a:gd name="T47" fmla="*/ 770 h 944"/>
                    <a:gd name="T48" fmla="*/ 512 w 563"/>
                    <a:gd name="T49" fmla="*/ 693 h 944"/>
                    <a:gd name="T50" fmla="*/ 514 w 563"/>
                    <a:gd name="T51" fmla="*/ 693 h 944"/>
                    <a:gd name="T52" fmla="*/ 559 w 563"/>
                    <a:gd name="T53" fmla="*/ 693 h 944"/>
                    <a:gd name="T54" fmla="*/ 561 w 563"/>
                    <a:gd name="T55" fmla="*/ 521 h 944"/>
                    <a:gd name="T56" fmla="*/ 512 w 563"/>
                    <a:gd name="T57" fmla="*/ 521 h 944"/>
                    <a:gd name="T58" fmla="*/ 512 w 563"/>
                    <a:gd name="T59" fmla="*/ 2 h 944"/>
                    <a:gd name="T60" fmla="*/ 347 w 563"/>
                    <a:gd name="T61" fmla="*/ 4 h 944"/>
                    <a:gd name="T62" fmla="*/ 2 w 563"/>
                    <a:gd name="T63" fmla="*/ 595 h 944"/>
                    <a:gd name="T64" fmla="*/ 106 w 563"/>
                    <a:gd name="T65" fmla="*/ 693 h 944"/>
                    <a:gd name="T66" fmla="*/ 347 w 563"/>
                    <a:gd name="T67" fmla="*/ 693 h 944"/>
                    <a:gd name="T68" fmla="*/ 347 w 563"/>
                    <a:gd name="T69" fmla="*/ 693 h 944"/>
                    <a:gd name="T70" fmla="*/ 347 w 563"/>
                    <a:gd name="T71" fmla="*/ 770 h 944"/>
                    <a:gd name="T72" fmla="*/ 298 w 563"/>
                    <a:gd name="T73" fmla="*/ 77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3" h="944">
                      <a:moveTo>
                        <a:pt x="298" y="770"/>
                      </a:moveTo>
                      <a:lnTo>
                        <a:pt x="347" y="770"/>
                      </a:lnTo>
                      <a:lnTo>
                        <a:pt x="347" y="770"/>
                      </a:lnTo>
                      <a:lnTo>
                        <a:pt x="347" y="693"/>
                      </a:lnTo>
                      <a:lnTo>
                        <a:pt x="347" y="695"/>
                      </a:lnTo>
                      <a:lnTo>
                        <a:pt x="106" y="695"/>
                      </a:lnTo>
                      <a:lnTo>
                        <a:pt x="106" y="695"/>
                      </a:lnTo>
                      <a:lnTo>
                        <a:pt x="106" y="695"/>
                      </a:lnTo>
                      <a:lnTo>
                        <a:pt x="0" y="595"/>
                      </a:lnTo>
                      <a:lnTo>
                        <a:pt x="0" y="595"/>
                      </a:lnTo>
                      <a:lnTo>
                        <a:pt x="0" y="595"/>
                      </a:lnTo>
                      <a:lnTo>
                        <a:pt x="345" y="2"/>
                      </a:lnTo>
                      <a:lnTo>
                        <a:pt x="345" y="0"/>
                      </a:lnTo>
                      <a:lnTo>
                        <a:pt x="347" y="0"/>
                      </a:lnTo>
                      <a:lnTo>
                        <a:pt x="514" y="0"/>
                      </a:lnTo>
                      <a:lnTo>
                        <a:pt x="514" y="0"/>
                      </a:lnTo>
                      <a:lnTo>
                        <a:pt x="514" y="2"/>
                      </a:lnTo>
                      <a:lnTo>
                        <a:pt x="514" y="519"/>
                      </a:lnTo>
                      <a:lnTo>
                        <a:pt x="514" y="519"/>
                      </a:lnTo>
                      <a:lnTo>
                        <a:pt x="561" y="519"/>
                      </a:lnTo>
                      <a:lnTo>
                        <a:pt x="561" y="519"/>
                      </a:lnTo>
                      <a:lnTo>
                        <a:pt x="561" y="519"/>
                      </a:lnTo>
                      <a:lnTo>
                        <a:pt x="561" y="693"/>
                      </a:lnTo>
                      <a:lnTo>
                        <a:pt x="561" y="695"/>
                      </a:lnTo>
                      <a:lnTo>
                        <a:pt x="561" y="695"/>
                      </a:lnTo>
                      <a:lnTo>
                        <a:pt x="514" y="695"/>
                      </a:lnTo>
                      <a:lnTo>
                        <a:pt x="514" y="693"/>
                      </a:lnTo>
                      <a:lnTo>
                        <a:pt x="514" y="770"/>
                      </a:lnTo>
                      <a:lnTo>
                        <a:pt x="514" y="768"/>
                      </a:lnTo>
                      <a:lnTo>
                        <a:pt x="561" y="768"/>
                      </a:lnTo>
                      <a:lnTo>
                        <a:pt x="563" y="768"/>
                      </a:lnTo>
                      <a:lnTo>
                        <a:pt x="563" y="770"/>
                      </a:lnTo>
                      <a:lnTo>
                        <a:pt x="563" y="944"/>
                      </a:lnTo>
                      <a:lnTo>
                        <a:pt x="563" y="944"/>
                      </a:lnTo>
                      <a:lnTo>
                        <a:pt x="561" y="944"/>
                      </a:lnTo>
                      <a:lnTo>
                        <a:pt x="298" y="944"/>
                      </a:lnTo>
                      <a:lnTo>
                        <a:pt x="298" y="944"/>
                      </a:lnTo>
                      <a:lnTo>
                        <a:pt x="298" y="944"/>
                      </a:lnTo>
                      <a:lnTo>
                        <a:pt x="298" y="770"/>
                      </a:lnTo>
                      <a:close/>
                      <a:moveTo>
                        <a:pt x="298" y="770"/>
                      </a:moveTo>
                      <a:lnTo>
                        <a:pt x="298" y="944"/>
                      </a:lnTo>
                      <a:lnTo>
                        <a:pt x="298" y="942"/>
                      </a:lnTo>
                      <a:lnTo>
                        <a:pt x="561" y="942"/>
                      </a:lnTo>
                      <a:lnTo>
                        <a:pt x="561" y="944"/>
                      </a:lnTo>
                      <a:lnTo>
                        <a:pt x="561" y="770"/>
                      </a:lnTo>
                      <a:lnTo>
                        <a:pt x="561" y="770"/>
                      </a:lnTo>
                      <a:lnTo>
                        <a:pt x="514" y="770"/>
                      </a:lnTo>
                      <a:lnTo>
                        <a:pt x="512" y="770"/>
                      </a:lnTo>
                      <a:lnTo>
                        <a:pt x="512" y="770"/>
                      </a:lnTo>
                      <a:lnTo>
                        <a:pt x="512" y="693"/>
                      </a:lnTo>
                      <a:lnTo>
                        <a:pt x="512" y="693"/>
                      </a:lnTo>
                      <a:lnTo>
                        <a:pt x="514" y="693"/>
                      </a:lnTo>
                      <a:lnTo>
                        <a:pt x="561" y="693"/>
                      </a:lnTo>
                      <a:lnTo>
                        <a:pt x="559" y="693"/>
                      </a:lnTo>
                      <a:lnTo>
                        <a:pt x="559" y="519"/>
                      </a:lnTo>
                      <a:lnTo>
                        <a:pt x="561" y="521"/>
                      </a:lnTo>
                      <a:lnTo>
                        <a:pt x="514" y="521"/>
                      </a:lnTo>
                      <a:lnTo>
                        <a:pt x="512" y="521"/>
                      </a:lnTo>
                      <a:lnTo>
                        <a:pt x="512" y="519"/>
                      </a:lnTo>
                      <a:lnTo>
                        <a:pt x="512" y="2"/>
                      </a:lnTo>
                      <a:lnTo>
                        <a:pt x="514" y="4"/>
                      </a:lnTo>
                      <a:lnTo>
                        <a:pt x="347" y="4"/>
                      </a:lnTo>
                      <a:lnTo>
                        <a:pt x="347" y="2"/>
                      </a:lnTo>
                      <a:lnTo>
                        <a:pt x="2" y="595"/>
                      </a:lnTo>
                      <a:lnTo>
                        <a:pt x="2" y="595"/>
                      </a:lnTo>
                      <a:lnTo>
                        <a:pt x="106" y="693"/>
                      </a:lnTo>
                      <a:lnTo>
                        <a:pt x="106" y="693"/>
                      </a:lnTo>
                      <a:lnTo>
                        <a:pt x="347" y="693"/>
                      </a:lnTo>
                      <a:lnTo>
                        <a:pt x="347" y="693"/>
                      </a:lnTo>
                      <a:lnTo>
                        <a:pt x="347" y="693"/>
                      </a:lnTo>
                      <a:lnTo>
                        <a:pt x="347" y="770"/>
                      </a:lnTo>
                      <a:lnTo>
                        <a:pt x="347" y="770"/>
                      </a:lnTo>
                      <a:lnTo>
                        <a:pt x="347" y="770"/>
                      </a:lnTo>
                      <a:lnTo>
                        <a:pt x="298" y="7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5F7797"/>
                    </a:solidFill>
                    <a:cs typeface="+mn-ea"/>
                    <a:sym typeface="+mn-lt"/>
                  </a:endParaRPr>
                </a:p>
              </p:txBody>
            </p:sp>
            <p:sp>
              <p:nvSpPr>
                <p:cNvPr id="28" name="Freeform 304"/>
                <p:cNvSpPr>
                  <a:spLocks noEditPoints="1"/>
                </p:cNvSpPr>
                <p:nvPr/>
              </p:nvSpPr>
              <p:spPr bwMode="auto">
                <a:xfrm>
                  <a:off x="5108576" y="6143625"/>
                  <a:ext cx="177800" cy="301625"/>
                </a:xfrm>
                <a:custGeom>
                  <a:avLst/>
                  <a:gdLst>
                    <a:gd name="T0" fmla="*/ 54 w 55"/>
                    <a:gd name="T1" fmla="*/ 92 h 93"/>
                    <a:gd name="T2" fmla="*/ 53 w 55"/>
                    <a:gd name="T3" fmla="*/ 47 h 93"/>
                    <a:gd name="T4" fmla="*/ 53 w 55"/>
                    <a:gd name="T5" fmla="*/ 2 h 93"/>
                    <a:gd name="T6" fmla="*/ 54 w 55"/>
                    <a:gd name="T7" fmla="*/ 3 h 93"/>
                    <a:gd name="T8" fmla="*/ 28 w 55"/>
                    <a:gd name="T9" fmla="*/ 48 h 93"/>
                    <a:gd name="T10" fmla="*/ 2 w 55"/>
                    <a:gd name="T11" fmla="*/ 93 h 93"/>
                    <a:gd name="T12" fmla="*/ 1 w 55"/>
                    <a:gd name="T13" fmla="*/ 92 h 93"/>
                    <a:gd name="T14" fmla="*/ 54 w 55"/>
                    <a:gd name="T15" fmla="*/ 92 h 93"/>
                    <a:gd name="T16" fmla="*/ 54 w 55"/>
                    <a:gd name="T17" fmla="*/ 92 h 93"/>
                    <a:gd name="T18" fmla="*/ 1 w 55"/>
                    <a:gd name="T19" fmla="*/ 93 h 93"/>
                    <a:gd name="T20" fmla="*/ 0 w 55"/>
                    <a:gd name="T21" fmla="*/ 93 h 93"/>
                    <a:gd name="T22" fmla="*/ 1 w 55"/>
                    <a:gd name="T23" fmla="*/ 92 h 93"/>
                    <a:gd name="T24" fmla="*/ 27 w 55"/>
                    <a:gd name="T25" fmla="*/ 47 h 93"/>
                    <a:gd name="T26" fmla="*/ 53 w 55"/>
                    <a:gd name="T27" fmla="*/ 2 h 93"/>
                    <a:gd name="T28" fmla="*/ 55 w 55"/>
                    <a:gd name="T29" fmla="*/ 0 h 93"/>
                    <a:gd name="T30" fmla="*/ 55 w 55"/>
                    <a:gd name="T31" fmla="*/ 2 h 93"/>
                    <a:gd name="T32" fmla="*/ 54 w 55"/>
                    <a:gd name="T33" fmla="*/ 47 h 93"/>
                    <a:gd name="T34" fmla="*/ 54 w 55"/>
                    <a:gd name="T35"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93">
                      <a:moveTo>
                        <a:pt x="54" y="92"/>
                      </a:moveTo>
                      <a:cubicBezTo>
                        <a:pt x="53" y="47"/>
                        <a:pt x="53" y="47"/>
                        <a:pt x="53" y="47"/>
                      </a:cubicBezTo>
                      <a:cubicBezTo>
                        <a:pt x="53" y="2"/>
                        <a:pt x="53" y="2"/>
                        <a:pt x="53" y="2"/>
                      </a:cubicBezTo>
                      <a:cubicBezTo>
                        <a:pt x="54" y="3"/>
                        <a:pt x="54" y="3"/>
                        <a:pt x="54" y="3"/>
                      </a:cubicBezTo>
                      <a:cubicBezTo>
                        <a:pt x="28" y="48"/>
                        <a:pt x="28" y="48"/>
                        <a:pt x="28" y="48"/>
                      </a:cubicBezTo>
                      <a:cubicBezTo>
                        <a:pt x="2" y="93"/>
                        <a:pt x="2" y="93"/>
                        <a:pt x="2" y="93"/>
                      </a:cubicBezTo>
                      <a:cubicBezTo>
                        <a:pt x="1" y="92"/>
                        <a:pt x="1" y="92"/>
                        <a:pt x="1" y="92"/>
                      </a:cubicBezTo>
                      <a:cubicBezTo>
                        <a:pt x="19" y="92"/>
                        <a:pt x="36" y="92"/>
                        <a:pt x="54" y="92"/>
                      </a:cubicBezTo>
                      <a:close/>
                      <a:moveTo>
                        <a:pt x="54" y="92"/>
                      </a:moveTo>
                      <a:cubicBezTo>
                        <a:pt x="36" y="93"/>
                        <a:pt x="19" y="93"/>
                        <a:pt x="1" y="93"/>
                      </a:cubicBezTo>
                      <a:cubicBezTo>
                        <a:pt x="0" y="93"/>
                        <a:pt x="0" y="93"/>
                        <a:pt x="0" y="93"/>
                      </a:cubicBezTo>
                      <a:cubicBezTo>
                        <a:pt x="1" y="92"/>
                        <a:pt x="1" y="92"/>
                        <a:pt x="1" y="92"/>
                      </a:cubicBezTo>
                      <a:cubicBezTo>
                        <a:pt x="27" y="47"/>
                        <a:pt x="27" y="47"/>
                        <a:pt x="27" y="47"/>
                      </a:cubicBezTo>
                      <a:cubicBezTo>
                        <a:pt x="53" y="2"/>
                        <a:pt x="53" y="2"/>
                        <a:pt x="53" y="2"/>
                      </a:cubicBezTo>
                      <a:cubicBezTo>
                        <a:pt x="55" y="0"/>
                        <a:pt x="55" y="0"/>
                        <a:pt x="55" y="0"/>
                      </a:cubicBezTo>
                      <a:cubicBezTo>
                        <a:pt x="55" y="2"/>
                        <a:pt x="55" y="2"/>
                        <a:pt x="55" y="2"/>
                      </a:cubicBezTo>
                      <a:cubicBezTo>
                        <a:pt x="54" y="47"/>
                        <a:pt x="54" y="47"/>
                        <a:pt x="54" y="47"/>
                      </a:cubicBezTo>
                      <a:lnTo>
                        <a:pt x="5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5F7797"/>
                    </a:solidFill>
                    <a:cs typeface="+mn-ea"/>
                    <a:sym typeface="+mn-lt"/>
                  </a:endParaRPr>
                </a:p>
              </p:txBody>
            </p:sp>
            <p:sp>
              <p:nvSpPr>
                <p:cNvPr id="29" name="Freeform 305"/>
                <p:cNvSpPr>
                  <a:spLocks noEditPoints="1"/>
                </p:cNvSpPr>
                <p:nvPr/>
              </p:nvSpPr>
              <p:spPr bwMode="auto">
                <a:xfrm>
                  <a:off x="4732338" y="5640388"/>
                  <a:ext cx="890588" cy="1420813"/>
                </a:xfrm>
                <a:custGeom>
                  <a:avLst/>
                  <a:gdLst>
                    <a:gd name="T0" fmla="*/ 169 w 275"/>
                    <a:gd name="T1" fmla="*/ 355 h 438"/>
                    <a:gd name="T2" fmla="*/ 168 w 275"/>
                    <a:gd name="T3" fmla="*/ 321 h 438"/>
                    <a:gd name="T4" fmla="*/ 55 w 275"/>
                    <a:gd name="T5" fmla="*/ 323 h 438"/>
                    <a:gd name="T6" fmla="*/ 53 w 275"/>
                    <a:gd name="T7" fmla="*/ 322 h 438"/>
                    <a:gd name="T8" fmla="*/ 0 w 275"/>
                    <a:gd name="T9" fmla="*/ 276 h 438"/>
                    <a:gd name="T10" fmla="*/ 42 w 275"/>
                    <a:gd name="T11" fmla="*/ 206 h 438"/>
                    <a:gd name="T12" fmla="*/ 165 w 275"/>
                    <a:gd name="T13" fmla="*/ 2 h 438"/>
                    <a:gd name="T14" fmla="*/ 169 w 275"/>
                    <a:gd name="T15" fmla="*/ 0 h 438"/>
                    <a:gd name="T16" fmla="*/ 253 w 275"/>
                    <a:gd name="T17" fmla="*/ 0 h 438"/>
                    <a:gd name="T18" fmla="*/ 253 w 275"/>
                    <a:gd name="T19" fmla="*/ 64 h 438"/>
                    <a:gd name="T20" fmla="*/ 253 w 275"/>
                    <a:gd name="T21" fmla="*/ 241 h 438"/>
                    <a:gd name="T22" fmla="*/ 271 w 275"/>
                    <a:gd name="T23" fmla="*/ 237 h 438"/>
                    <a:gd name="T24" fmla="*/ 275 w 275"/>
                    <a:gd name="T25" fmla="*/ 241 h 438"/>
                    <a:gd name="T26" fmla="*/ 275 w 275"/>
                    <a:gd name="T27" fmla="*/ 325 h 438"/>
                    <a:gd name="T28" fmla="*/ 248 w 275"/>
                    <a:gd name="T29" fmla="*/ 324 h 438"/>
                    <a:gd name="T30" fmla="*/ 252 w 275"/>
                    <a:gd name="T31" fmla="*/ 355 h 438"/>
                    <a:gd name="T32" fmla="*/ 271 w 275"/>
                    <a:gd name="T33" fmla="*/ 352 h 438"/>
                    <a:gd name="T34" fmla="*/ 274 w 275"/>
                    <a:gd name="T35" fmla="*/ 355 h 438"/>
                    <a:gd name="T36" fmla="*/ 274 w 275"/>
                    <a:gd name="T37" fmla="*/ 438 h 438"/>
                    <a:gd name="T38" fmla="*/ 208 w 275"/>
                    <a:gd name="T39" fmla="*/ 437 h 438"/>
                    <a:gd name="T40" fmla="*/ 145 w 275"/>
                    <a:gd name="T41" fmla="*/ 436 h 438"/>
                    <a:gd name="T42" fmla="*/ 145 w 275"/>
                    <a:gd name="T43" fmla="*/ 395 h 438"/>
                    <a:gd name="T44" fmla="*/ 146 w 275"/>
                    <a:gd name="T45" fmla="*/ 355 h 438"/>
                    <a:gd name="T46" fmla="*/ 147 w 275"/>
                    <a:gd name="T47" fmla="*/ 435 h 438"/>
                    <a:gd name="T48" fmla="*/ 208 w 275"/>
                    <a:gd name="T49" fmla="*/ 433 h 438"/>
                    <a:gd name="T50" fmla="*/ 268 w 275"/>
                    <a:gd name="T51" fmla="*/ 435 h 438"/>
                    <a:gd name="T52" fmla="*/ 271 w 275"/>
                    <a:gd name="T53" fmla="*/ 359 h 438"/>
                    <a:gd name="T54" fmla="*/ 245 w 275"/>
                    <a:gd name="T55" fmla="*/ 359 h 438"/>
                    <a:gd name="T56" fmla="*/ 245 w 275"/>
                    <a:gd name="T57" fmla="*/ 321 h 438"/>
                    <a:gd name="T58" fmla="*/ 248 w 275"/>
                    <a:gd name="T59" fmla="*/ 317 h 438"/>
                    <a:gd name="T60" fmla="*/ 267 w 275"/>
                    <a:gd name="T61" fmla="*/ 321 h 438"/>
                    <a:gd name="T62" fmla="*/ 271 w 275"/>
                    <a:gd name="T63" fmla="*/ 245 h 438"/>
                    <a:gd name="T64" fmla="*/ 244 w 275"/>
                    <a:gd name="T65" fmla="*/ 246 h 438"/>
                    <a:gd name="T66" fmla="*/ 244 w 275"/>
                    <a:gd name="T67" fmla="*/ 123 h 438"/>
                    <a:gd name="T68" fmla="*/ 244 w 275"/>
                    <a:gd name="T69" fmla="*/ 4 h 438"/>
                    <a:gd name="T70" fmla="*/ 169 w 275"/>
                    <a:gd name="T71" fmla="*/ 9 h 438"/>
                    <a:gd name="T72" fmla="*/ 90 w 275"/>
                    <a:gd name="T73" fmla="*/ 142 h 438"/>
                    <a:gd name="T74" fmla="*/ 7 w 275"/>
                    <a:gd name="T75" fmla="*/ 277 h 438"/>
                    <a:gd name="T76" fmla="*/ 56 w 275"/>
                    <a:gd name="T77" fmla="*/ 319 h 438"/>
                    <a:gd name="T78" fmla="*/ 169 w 275"/>
                    <a:gd name="T79" fmla="*/ 320 h 438"/>
                    <a:gd name="T80" fmla="*/ 170 w 275"/>
                    <a:gd name="T81" fmla="*/ 321 h 438"/>
                    <a:gd name="T82" fmla="*/ 169 w 275"/>
                    <a:gd name="T83" fmla="*/ 356 h 438"/>
                    <a:gd name="T84" fmla="*/ 146 w 275"/>
                    <a:gd name="T85" fmla="*/ 355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5" h="438">
                      <a:moveTo>
                        <a:pt x="146" y="355"/>
                      </a:moveTo>
                      <a:cubicBezTo>
                        <a:pt x="169" y="355"/>
                        <a:pt x="169" y="355"/>
                        <a:pt x="169" y="355"/>
                      </a:cubicBezTo>
                      <a:cubicBezTo>
                        <a:pt x="168" y="355"/>
                        <a:pt x="168" y="355"/>
                        <a:pt x="168" y="355"/>
                      </a:cubicBezTo>
                      <a:cubicBezTo>
                        <a:pt x="168" y="321"/>
                        <a:pt x="168" y="321"/>
                        <a:pt x="168" y="321"/>
                      </a:cubicBezTo>
                      <a:cubicBezTo>
                        <a:pt x="169" y="322"/>
                        <a:pt x="169" y="322"/>
                        <a:pt x="169" y="322"/>
                      </a:cubicBezTo>
                      <a:cubicBezTo>
                        <a:pt x="55" y="323"/>
                        <a:pt x="55" y="323"/>
                        <a:pt x="55" y="323"/>
                      </a:cubicBezTo>
                      <a:cubicBezTo>
                        <a:pt x="54" y="323"/>
                        <a:pt x="54" y="323"/>
                        <a:pt x="54" y="323"/>
                      </a:cubicBezTo>
                      <a:cubicBezTo>
                        <a:pt x="53" y="322"/>
                        <a:pt x="53" y="322"/>
                        <a:pt x="53" y="322"/>
                      </a:cubicBezTo>
                      <a:cubicBezTo>
                        <a:pt x="2" y="278"/>
                        <a:pt x="2" y="278"/>
                        <a:pt x="2" y="278"/>
                      </a:cubicBezTo>
                      <a:cubicBezTo>
                        <a:pt x="0" y="276"/>
                        <a:pt x="0" y="276"/>
                        <a:pt x="0" y="276"/>
                      </a:cubicBezTo>
                      <a:cubicBezTo>
                        <a:pt x="2" y="274"/>
                        <a:pt x="2" y="274"/>
                        <a:pt x="2" y="274"/>
                      </a:cubicBezTo>
                      <a:cubicBezTo>
                        <a:pt x="42" y="206"/>
                        <a:pt x="42" y="206"/>
                        <a:pt x="42" y="206"/>
                      </a:cubicBezTo>
                      <a:cubicBezTo>
                        <a:pt x="83" y="138"/>
                        <a:pt x="83" y="138"/>
                        <a:pt x="83" y="138"/>
                      </a:cubicBezTo>
                      <a:cubicBezTo>
                        <a:pt x="165" y="2"/>
                        <a:pt x="165" y="2"/>
                        <a:pt x="165" y="2"/>
                      </a:cubicBezTo>
                      <a:cubicBezTo>
                        <a:pt x="166" y="0"/>
                        <a:pt x="166" y="0"/>
                        <a:pt x="166" y="0"/>
                      </a:cubicBezTo>
                      <a:cubicBezTo>
                        <a:pt x="169" y="0"/>
                        <a:pt x="169" y="0"/>
                        <a:pt x="169" y="0"/>
                      </a:cubicBezTo>
                      <a:cubicBezTo>
                        <a:pt x="248" y="0"/>
                        <a:pt x="248" y="0"/>
                        <a:pt x="248" y="0"/>
                      </a:cubicBezTo>
                      <a:cubicBezTo>
                        <a:pt x="253" y="0"/>
                        <a:pt x="253" y="0"/>
                        <a:pt x="253" y="0"/>
                      </a:cubicBezTo>
                      <a:cubicBezTo>
                        <a:pt x="253" y="4"/>
                        <a:pt x="253" y="4"/>
                        <a:pt x="253" y="4"/>
                      </a:cubicBezTo>
                      <a:cubicBezTo>
                        <a:pt x="253" y="24"/>
                        <a:pt x="253" y="44"/>
                        <a:pt x="253" y="64"/>
                      </a:cubicBezTo>
                      <a:cubicBezTo>
                        <a:pt x="253" y="123"/>
                        <a:pt x="253" y="123"/>
                        <a:pt x="253" y="123"/>
                      </a:cubicBezTo>
                      <a:cubicBezTo>
                        <a:pt x="253" y="241"/>
                        <a:pt x="253" y="241"/>
                        <a:pt x="253" y="241"/>
                      </a:cubicBezTo>
                      <a:cubicBezTo>
                        <a:pt x="248" y="237"/>
                        <a:pt x="248" y="237"/>
                        <a:pt x="248" y="237"/>
                      </a:cubicBezTo>
                      <a:cubicBezTo>
                        <a:pt x="271" y="237"/>
                        <a:pt x="271" y="237"/>
                        <a:pt x="271" y="237"/>
                      </a:cubicBezTo>
                      <a:cubicBezTo>
                        <a:pt x="275" y="237"/>
                        <a:pt x="275" y="237"/>
                        <a:pt x="275" y="237"/>
                      </a:cubicBezTo>
                      <a:cubicBezTo>
                        <a:pt x="275" y="241"/>
                        <a:pt x="275" y="241"/>
                        <a:pt x="275" y="241"/>
                      </a:cubicBezTo>
                      <a:cubicBezTo>
                        <a:pt x="275" y="268"/>
                        <a:pt x="275" y="294"/>
                        <a:pt x="275" y="321"/>
                      </a:cubicBezTo>
                      <a:cubicBezTo>
                        <a:pt x="275" y="325"/>
                        <a:pt x="275" y="325"/>
                        <a:pt x="275" y="325"/>
                      </a:cubicBezTo>
                      <a:cubicBezTo>
                        <a:pt x="271" y="325"/>
                        <a:pt x="271" y="325"/>
                        <a:pt x="271" y="325"/>
                      </a:cubicBezTo>
                      <a:cubicBezTo>
                        <a:pt x="248" y="324"/>
                        <a:pt x="248" y="324"/>
                        <a:pt x="248" y="324"/>
                      </a:cubicBezTo>
                      <a:cubicBezTo>
                        <a:pt x="252" y="321"/>
                        <a:pt x="252" y="321"/>
                        <a:pt x="252" y="321"/>
                      </a:cubicBezTo>
                      <a:cubicBezTo>
                        <a:pt x="252" y="355"/>
                        <a:pt x="252" y="355"/>
                        <a:pt x="252" y="355"/>
                      </a:cubicBezTo>
                      <a:cubicBezTo>
                        <a:pt x="248" y="352"/>
                        <a:pt x="248" y="352"/>
                        <a:pt x="248" y="352"/>
                      </a:cubicBezTo>
                      <a:cubicBezTo>
                        <a:pt x="271" y="352"/>
                        <a:pt x="271" y="352"/>
                        <a:pt x="271" y="352"/>
                      </a:cubicBezTo>
                      <a:cubicBezTo>
                        <a:pt x="274" y="352"/>
                        <a:pt x="274" y="352"/>
                        <a:pt x="274" y="352"/>
                      </a:cubicBezTo>
                      <a:cubicBezTo>
                        <a:pt x="274" y="355"/>
                        <a:pt x="274" y="355"/>
                        <a:pt x="274" y="355"/>
                      </a:cubicBezTo>
                      <a:cubicBezTo>
                        <a:pt x="274" y="435"/>
                        <a:pt x="274" y="435"/>
                        <a:pt x="274" y="435"/>
                      </a:cubicBezTo>
                      <a:cubicBezTo>
                        <a:pt x="274" y="438"/>
                        <a:pt x="274" y="438"/>
                        <a:pt x="274" y="438"/>
                      </a:cubicBezTo>
                      <a:cubicBezTo>
                        <a:pt x="271" y="438"/>
                        <a:pt x="271" y="438"/>
                        <a:pt x="271" y="438"/>
                      </a:cubicBezTo>
                      <a:cubicBezTo>
                        <a:pt x="250" y="437"/>
                        <a:pt x="229" y="437"/>
                        <a:pt x="208" y="437"/>
                      </a:cubicBezTo>
                      <a:cubicBezTo>
                        <a:pt x="146" y="436"/>
                        <a:pt x="146" y="436"/>
                        <a:pt x="146" y="436"/>
                      </a:cubicBezTo>
                      <a:cubicBezTo>
                        <a:pt x="145" y="436"/>
                        <a:pt x="145" y="436"/>
                        <a:pt x="145" y="436"/>
                      </a:cubicBezTo>
                      <a:cubicBezTo>
                        <a:pt x="145" y="435"/>
                        <a:pt x="145" y="435"/>
                        <a:pt x="145" y="435"/>
                      </a:cubicBezTo>
                      <a:cubicBezTo>
                        <a:pt x="145" y="395"/>
                        <a:pt x="145" y="395"/>
                        <a:pt x="145" y="395"/>
                      </a:cubicBezTo>
                      <a:lnTo>
                        <a:pt x="146" y="355"/>
                      </a:lnTo>
                      <a:close/>
                      <a:moveTo>
                        <a:pt x="146" y="355"/>
                      </a:moveTo>
                      <a:cubicBezTo>
                        <a:pt x="147" y="395"/>
                        <a:pt x="147" y="395"/>
                        <a:pt x="147" y="395"/>
                      </a:cubicBezTo>
                      <a:cubicBezTo>
                        <a:pt x="147" y="435"/>
                        <a:pt x="147" y="435"/>
                        <a:pt x="147" y="435"/>
                      </a:cubicBezTo>
                      <a:cubicBezTo>
                        <a:pt x="146" y="434"/>
                        <a:pt x="146" y="434"/>
                        <a:pt x="146" y="434"/>
                      </a:cubicBezTo>
                      <a:cubicBezTo>
                        <a:pt x="208" y="433"/>
                        <a:pt x="208" y="433"/>
                        <a:pt x="208" y="433"/>
                      </a:cubicBezTo>
                      <a:cubicBezTo>
                        <a:pt x="229" y="433"/>
                        <a:pt x="250" y="432"/>
                        <a:pt x="271" y="432"/>
                      </a:cubicBezTo>
                      <a:cubicBezTo>
                        <a:pt x="268" y="435"/>
                        <a:pt x="268" y="435"/>
                        <a:pt x="268" y="435"/>
                      </a:cubicBezTo>
                      <a:cubicBezTo>
                        <a:pt x="268" y="355"/>
                        <a:pt x="268" y="355"/>
                        <a:pt x="268" y="355"/>
                      </a:cubicBezTo>
                      <a:cubicBezTo>
                        <a:pt x="271" y="359"/>
                        <a:pt x="271" y="359"/>
                        <a:pt x="271" y="359"/>
                      </a:cubicBezTo>
                      <a:cubicBezTo>
                        <a:pt x="248" y="359"/>
                        <a:pt x="248" y="359"/>
                        <a:pt x="248" y="359"/>
                      </a:cubicBezTo>
                      <a:cubicBezTo>
                        <a:pt x="245" y="359"/>
                        <a:pt x="245" y="359"/>
                        <a:pt x="245" y="359"/>
                      </a:cubicBezTo>
                      <a:cubicBezTo>
                        <a:pt x="245" y="355"/>
                        <a:pt x="245" y="355"/>
                        <a:pt x="245" y="355"/>
                      </a:cubicBezTo>
                      <a:cubicBezTo>
                        <a:pt x="245" y="321"/>
                        <a:pt x="245" y="321"/>
                        <a:pt x="245" y="321"/>
                      </a:cubicBezTo>
                      <a:cubicBezTo>
                        <a:pt x="244" y="317"/>
                        <a:pt x="244" y="317"/>
                        <a:pt x="244" y="317"/>
                      </a:cubicBezTo>
                      <a:cubicBezTo>
                        <a:pt x="248" y="317"/>
                        <a:pt x="248" y="317"/>
                        <a:pt x="248" y="317"/>
                      </a:cubicBezTo>
                      <a:cubicBezTo>
                        <a:pt x="271" y="317"/>
                        <a:pt x="271" y="317"/>
                        <a:pt x="271" y="317"/>
                      </a:cubicBezTo>
                      <a:cubicBezTo>
                        <a:pt x="267" y="321"/>
                        <a:pt x="267" y="321"/>
                        <a:pt x="267" y="321"/>
                      </a:cubicBezTo>
                      <a:cubicBezTo>
                        <a:pt x="266" y="294"/>
                        <a:pt x="266" y="268"/>
                        <a:pt x="266" y="241"/>
                      </a:cubicBezTo>
                      <a:cubicBezTo>
                        <a:pt x="271" y="245"/>
                        <a:pt x="271" y="245"/>
                        <a:pt x="271" y="245"/>
                      </a:cubicBezTo>
                      <a:cubicBezTo>
                        <a:pt x="248" y="246"/>
                        <a:pt x="248" y="246"/>
                        <a:pt x="248" y="246"/>
                      </a:cubicBezTo>
                      <a:cubicBezTo>
                        <a:pt x="244" y="246"/>
                        <a:pt x="244" y="246"/>
                        <a:pt x="244" y="246"/>
                      </a:cubicBezTo>
                      <a:cubicBezTo>
                        <a:pt x="244" y="241"/>
                        <a:pt x="244" y="241"/>
                        <a:pt x="244" y="241"/>
                      </a:cubicBezTo>
                      <a:cubicBezTo>
                        <a:pt x="244" y="123"/>
                        <a:pt x="244" y="123"/>
                        <a:pt x="244" y="123"/>
                      </a:cubicBezTo>
                      <a:cubicBezTo>
                        <a:pt x="244" y="64"/>
                        <a:pt x="244" y="64"/>
                        <a:pt x="244" y="64"/>
                      </a:cubicBezTo>
                      <a:cubicBezTo>
                        <a:pt x="243" y="44"/>
                        <a:pt x="243" y="24"/>
                        <a:pt x="244" y="4"/>
                      </a:cubicBezTo>
                      <a:cubicBezTo>
                        <a:pt x="248" y="9"/>
                        <a:pt x="248" y="9"/>
                        <a:pt x="248" y="9"/>
                      </a:cubicBezTo>
                      <a:cubicBezTo>
                        <a:pt x="169" y="9"/>
                        <a:pt x="169" y="9"/>
                        <a:pt x="169" y="9"/>
                      </a:cubicBezTo>
                      <a:cubicBezTo>
                        <a:pt x="173" y="7"/>
                        <a:pt x="173" y="7"/>
                        <a:pt x="173" y="7"/>
                      </a:cubicBezTo>
                      <a:cubicBezTo>
                        <a:pt x="90" y="142"/>
                        <a:pt x="90" y="142"/>
                        <a:pt x="90" y="142"/>
                      </a:cubicBezTo>
                      <a:cubicBezTo>
                        <a:pt x="48" y="210"/>
                        <a:pt x="48" y="210"/>
                        <a:pt x="48" y="210"/>
                      </a:cubicBezTo>
                      <a:cubicBezTo>
                        <a:pt x="7" y="277"/>
                        <a:pt x="7" y="277"/>
                        <a:pt x="7" y="277"/>
                      </a:cubicBezTo>
                      <a:cubicBezTo>
                        <a:pt x="6" y="273"/>
                        <a:pt x="6" y="273"/>
                        <a:pt x="6" y="273"/>
                      </a:cubicBezTo>
                      <a:cubicBezTo>
                        <a:pt x="56" y="319"/>
                        <a:pt x="56" y="319"/>
                        <a:pt x="56" y="319"/>
                      </a:cubicBezTo>
                      <a:cubicBezTo>
                        <a:pt x="55" y="318"/>
                        <a:pt x="55" y="318"/>
                        <a:pt x="55" y="318"/>
                      </a:cubicBezTo>
                      <a:cubicBezTo>
                        <a:pt x="169" y="320"/>
                        <a:pt x="169" y="320"/>
                        <a:pt x="169" y="320"/>
                      </a:cubicBezTo>
                      <a:cubicBezTo>
                        <a:pt x="170" y="320"/>
                        <a:pt x="170" y="320"/>
                        <a:pt x="170" y="320"/>
                      </a:cubicBezTo>
                      <a:cubicBezTo>
                        <a:pt x="170" y="321"/>
                        <a:pt x="170" y="321"/>
                        <a:pt x="170" y="321"/>
                      </a:cubicBezTo>
                      <a:cubicBezTo>
                        <a:pt x="169" y="355"/>
                        <a:pt x="169" y="355"/>
                        <a:pt x="169" y="355"/>
                      </a:cubicBezTo>
                      <a:cubicBezTo>
                        <a:pt x="169" y="356"/>
                        <a:pt x="169" y="356"/>
                        <a:pt x="169" y="356"/>
                      </a:cubicBezTo>
                      <a:cubicBezTo>
                        <a:pt x="169" y="356"/>
                        <a:pt x="169" y="356"/>
                        <a:pt x="169" y="356"/>
                      </a:cubicBezTo>
                      <a:lnTo>
                        <a:pt x="146" y="3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5F7797"/>
                    </a:solidFill>
                    <a:cs typeface="+mn-ea"/>
                    <a:sym typeface="+mn-lt"/>
                  </a:endParaRPr>
                </a:p>
              </p:txBody>
            </p:sp>
            <p:sp>
              <p:nvSpPr>
                <p:cNvPr id="30" name="Freeform 306"/>
                <p:cNvSpPr>
                  <a:spLocks noEditPoints="1"/>
                </p:cNvSpPr>
                <p:nvPr/>
              </p:nvSpPr>
              <p:spPr bwMode="auto">
                <a:xfrm>
                  <a:off x="5094288" y="6097588"/>
                  <a:ext cx="201613" cy="338138"/>
                </a:xfrm>
                <a:custGeom>
                  <a:avLst/>
                  <a:gdLst>
                    <a:gd name="T0" fmla="*/ 57 w 62"/>
                    <a:gd name="T1" fmla="*/ 100 h 104"/>
                    <a:gd name="T2" fmla="*/ 55 w 62"/>
                    <a:gd name="T3" fmla="*/ 79 h 104"/>
                    <a:gd name="T4" fmla="*/ 54 w 62"/>
                    <a:gd name="T5" fmla="*/ 58 h 104"/>
                    <a:gd name="T6" fmla="*/ 53 w 62"/>
                    <a:gd name="T7" fmla="*/ 37 h 104"/>
                    <a:gd name="T8" fmla="*/ 52 w 62"/>
                    <a:gd name="T9" fmla="*/ 16 h 104"/>
                    <a:gd name="T10" fmla="*/ 61 w 62"/>
                    <a:gd name="T11" fmla="*/ 18 h 104"/>
                    <a:gd name="T12" fmla="*/ 48 w 62"/>
                    <a:gd name="T13" fmla="*/ 40 h 104"/>
                    <a:gd name="T14" fmla="*/ 35 w 62"/>
                    <a:gd name="T15" fmla="*/ 61 h 104"/>
                    <a:gd name="T16" fmla="*/ 29 w 62"/>
                    <a:gd name="T17" fmla="*/ 71 h 104"/>
                    <a:gd name="T18" fmla="*/ 22 w 62"/>
                    <a:gd name="T19" fmla="*/ 81 h 104"/>
                    <a:gd name="T20" fmla="*/ 9 w 62"/>
                    <a:gd name="T21" fmla="*/ 102 h 104"/>
                    <a:gd name="T22" fmla="*/ 6 w 62"/>
                    <a:gd name="T23" fmla="*/ 97 h 104"/>
                    <a:gd name="T24" fmla="*/ 19 w 62"/>
                    <a:gd name="T25" fmla="*/ 97 h 104"/>
                    <a:gd name="T26" fmla="*/ 31 w 62"/>
                    <a:gd name="T27" fmla="*/ 98 h 104"/>
                    <a:gd name="T28" fmla="*/ 57 w 62"/>
                    <a:gd name="T29" fmla="*/ 100 h 104"/>
                    <a:gd name="T30" fmla="*/ 57 w 62"/>
                    <a:gd name="T31" fmla="*/ 100 h 104"/>
                    <a:gd name="T32" fmla="*/ 31 w 62"/>
                    <a:gd name="T33" fmla="*/ 102 h 104"/>
                    <a:gd name="T34" fmla="*/ 19 w 62"/>
                    <a:gd name="T35" fmla="*/ 103 h 104"/>
                    <a:gd name="T36" fmla="*/ 6 w 62"/>
                    <a:gd name="T37" fmla="*/ 104 h 104"/>
                    <a:gd name="T38" fmla="*/ 0 w 62"/>
                    <a:gd name="T39" fmla="*/ 104 h 104"/>
                    <a:gd name="T40" fmla="*/ 3 w 62"/>
                    <a:gd name="T41" fmla="*/ 98 h 104"/>
                    <a:gd name="T42" fmla="*/ 15 w 62"/>
                    <a:gd name="T43" fmla="*/ 77 h 104"/>
                    <a:gd name="T44" fmla="*/ 21 w 62"/>
                    <a:gd name="T45" fmla="*/ 66 h 104"/>
                    <a:gd name="T46" fmla="*/ 27 w 62"/>
                    <a:gd name="T47" fmla="*/ 56 h 104"/>
                    <a:gd name="T48" fmla="*/ 40 w 62"/>
                    <a:gd name="T49" fmla="*/ 35 h 104"/>
                    <a:gd name="T50" fmla="*/ 53 w 62"/>
                    <a:gd name="T51" fmla="*/ 14 h 104"/>
                    <a:gd name="T52" fmla="*/ 62 w 62"/>
                    <a:gd name="T53" fmla="*/ 0 h 104"/>
                    <a:gd name="T54" fmla="*/ 61 w 62"/>
                    <a:gd name="T55" fmla="*/ 16 h 104"/>
                    <a:gd name="T56" fmla="*/ 61 w 62"/>
                    <a:gd name="T57" fmla="*/ 37 h 104"/>
                    <a:gd name="T58" fmla="*/ 60 w 62"/>
                    <a:gd name="T59" fmla="*/ 58 h 104"/>
                    <a:gd name="T60" fmla="*/ 59 w 62"/>
                    <a:gd name="T61" fmla="*/ 79 h 104"/>
                    <a:gd name="T62" fmla="*/ 57 w 62"/>
                    <a:gd name="T63" fmla="*/ 10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 h="104">
                      <a:moveTo>
                        <a:pt x="57" y="100"/>
                      </a:moveTo>
                      <a:cubicBezTo>
                        <a:pt x="56" y="93"/>
                        <a:pt x="56" y="86"/>
                        <a:pt x="55" y="79"/>
                      </a:cubicBezTo>
                      <a:cubicBezTo>
                        <a:pt x="55" y="72"/>
                        <a:pt x="54" y="65"/>
                        <a:pt x="54" y="58"/>
                      </a:cubicBezTo>
                      <a:cubicBezTo>
                        <a:pt x="53" y="51"/>
                        <a:pt x="53" y="44"/>
                        <a:pt x="53" y="37"/>
                      </a:cubicBezTo>
                      <a:cubicBezTo>
                        <a:pt x="53" y="30"/>
                        <a:pt x="53" y="23"/>
                        <a:pt x="52" y="16"/>
                      </a:cubicBezTo>
                      <a:cubicBezTo>
                        <a:pt x="61" y="18"/>
                        <a:pt x="61" y="18"/>
                        <a:pt x="61" y="18"/>
                      </a:cubicBezTo>
                      <a:cubicBezTo>
                        <a:pt x="57" y="26"/>
                        <a:pt x="52" y="33"/>
                        <a:pt x="48" y="40"/>
                      </a:cubicBezTo>
                      <a:cubicBezTo>
                        <a:pt x="44" y="47"/>
                        <a:pt x="40" y="54"/>
                        <a:pt x="35" y="61"/>
                      </a:cubicBezTo>
                      <a:cubicBezTo>
                        <a:pt x="29" y="71"/>
                        <a:pt x="29" y="71"/>
                        <a:pt x="29" y="71"/>
                      </a:cubicBezTo>
                      <a:cubicBezTo>
                        <a:pt x="22" y="81"/>
                        <a:pt x="22" y="81"/>
                        <a:pt x="22" y="81"/>
                      </a:cubicBezTo>
                      <a:cubicBezTo>
                        <a:pt x="18" y="88"/>
                        <a:pt x="13" y="95"/>
                        <a:pt x="9" y="102"/>
                      </a:cubicBezTo>
                      <a:cubicBezTo>
                        <a:pt x="6" y="97"/>
                        <a:pt x="6" y="97"/>
                        <a:pt x="6" y="97"/>
                      </a:cubicBezTo>
                      <a:cubicBezTo>
                        <a:pt x="10" y="97"/>
                        <a:pt x="14" y="97"/>
                        <a:pt x="19" y="97"/>
                      </a:cubicBezTo>
                      <a:cubicBezTo>
                        <a:pt x="23" y="98"/>
                        <a:pt x="27" y="98"/>
                        <a:pt x="31" y="98"/>
                      </a:cubicBezTo>
                      <a:cubicBezTo>
                        <a:pt x="40" y="99"/>
                        <a:pt x="48" y="99"/>
                        <a:pt x="57" y="100"/>
                      </a:cubicBezTo>
                      <a:close/>
                      <a:moveTo>
                        <a:pt x="57" y="100"/>
                      </a:moveTo>
                      <a:cubicBezTo>
                        <a:pt x="48" y="101"/>
                        <a:pt x="40" y="102"/>
                        <a:pt x="31" y="102"/>
                      </a:cubicBezTo>
                      <a:cubicBezTo>
                        <a:pt x="27" y="103"/>
                        <a:pt x="23" y="103"/>
                        <a:pt x="19" y="103"/>
                      </a:cubicBezTo>
                      <a:cubicBezTo>
                        <a:pt x="14" y="103"/>
                        <a:pt x="10" y="104"/>
                        <a:pt x="6" y="104"/>
                      </a:cubicBezTo>
                      <a:cubicBezTo>
                        <a:pt x="0" y="104"/>
                        <a:pt x="0" y="104"/>
                        <a:pt x="0" y="104"/>
                      </a:cubicBezTo>
                      <a:cubicBezTo>
                        <a:pt x="3" y="98"/>
                        <a:pt x="3" y="98"/>
                        <a:pt x="3" y="98"/>
                      </a:cubicBezTo>
                      <a:cubicBezTo>
                        <a:pt x="7" y="91"/>
                        <a:pt x="11" y="84"/>
                        <a:pt x="15" y="77"/>
                      </a:cubicBezTo>
                      <a:cubicBezTo>
                        <a:pt x="21" y="66"/>
                        <a:pt x="21" y="66"/>
                        <a:pt x="21" y="66"/>
                      </a:cubicBezTo>
                      <a:cubicBezTo>
                        <a:pt x="27" y="56"/>
                        <a:pt x="27" y="56"/>
                        <a:pt x="27" y="56"/>
                      </a:cubicBezTo>
                      <a:cubicBezTo>
                        <a:pt x="32" y="49"/>
                        <a:pt x="36" y="42"/>
                        <a:pt x="40" y="35"/>
                      </a:cubicBezTo>
                      <a:cubicBezTo>
                        <a:pt x="44" y="28"/>
                        <a:pt x="49" y="21"/>
                        <a:pt x="53" y="14"/>
                      </a:cubicBezTo>
                      <a:cubicBezTo>
                        <a:pt x="62" y="0"/>
                        <a:pt x="62" y="0"/>
                        <a:pt x="62" y="0"/>
                      </a:cubicBezTo>
                      <a:cubicBezTo>
                        <a:pt x="61" y="16"/>
                        <a:pt x="61" y="16"/>
                        <a:pt x="61" y="16"/>
                      </a:cubicBezTo>
                      <a:cubicBezTo>
                        <a:pt x="61" y="23"/>
                        <a:pt x="61" y="30"/>
                        <a:pt x="61" y="37"/>
                      </a:cubicBezTo>
                      <a:cubicBezTo>
                        <a:pt x="61" y="44"/>
                        <a:pt x="60" y="51"/>
                        <a:pt x="60" y="58"/>
                      </a:cubicBezTo>
                      <a:cubicBezTo>
                        <a:pt x="60" y="65"/>
                        <a:pt x="59" y="72"/>
                        <a:pt x="59" y="79"/>
                      </a:cubicBezTo>
                      <a:cubicBezTo>
                        <a:pt x="58" y="86"/>
                        <a:pt x="58" y="93"/>
                        <a:pt x="57"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5F7797"/>
                    </a:solidFill>
                    <a:cs typeface="+mn-ea"/>
                    <a:sym typeface="+mn-lt"/>
                  </a:endParaRPr>
                </a:p>
              </p:txBody>
            </p:sp>
          </p:gr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183423" y="1716645"/>
            <a:ext cx="1312127" cy="993533"/>
            <a:chOff x="1476298" y="2287801"/>
            <a:chExt cx="1749502" cy="1324710"/>
          </a:xfrm>
        </p:grpSpPr>
        <p:grpSp>
          <p:nvGrpSpPr>
            <p:cNvPr id="2" name="Group 28"/>
            <p:cNvGrpSpPr>
              <a:grpSpLocks noChangeAspect="1"/>
            </p:cNvGrpSpPr>
            <p:nvPr/>
          </p:nvGrpSpPr>
          <p:grpSpPr bwMode="auto">
            <a:xfrm>
              <a:off x="1476298" y="2287801"/>
              <a:ext cx="1749502" cy="1324710"/>
              <a:chOff x="3407" y="1835"/>
              <a:chExt cx="869" cy="658"/>
            </a:xfrm>
            <a:solidFill>
              <a:srgbClr val="20558B"/>
            </a:solidFill>
          </p:grpSpPr>
          <p:sp>
            <p:nvSpPr>
              <p:cNvPr id="3" name="Freeform 29"/>
              <p:cNvSpPr>
                <a:spLocks noEditPoints="1"/>
              </p:cNvSpPr>
              <p:nvPr/>
            </p:nvSpPr>
            <p:spPr bwMode="auto">
              <a:xfrm>
                <a:off x="3407" y="1835"/>
                <a:ext cx="869" cy="658"/>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 name="Freeform 30"/>
              <p:cNvSpPr>
                <a:spLocks noEditPoints="1"/>
              </p:cNvSpPr>
              <p:nvPr/>
            </p:nvSpPr>
            <p:spPr bwMode="auto">
              <a:xfrm>
                <a:off x="3442" y="1870"/>
                <a:ext cx="783" cy="578"/>
              </a:xfrm>
              <a:custGeom>
                <a:avLst/>
                <a:gdLst>
                  <a:gd name="T0" fmla="*/ 283 w 291"/>
                  <a:gd name="T1" fmla="*/ 41 h 214"/>
                  <a:gd name="T2" fmla="*/ 209 w 291"/>
                  <a:gd name="T3" fmla="*/ 22 h 214"/>
                  <a:gd name="T4" fmla="*/ 247 w 291"/>
                  <a:gd name="T5" fmla="*/ 17 h 214"/>
                  <a:gd name="T6" fmla="*/ 112 w 291"/>
                  <a:gd name="T7" fmla="*/ 37 h 214"/>
                  <a:gd name="T8" fmla="*/ 114 w 291"/>
                  <a:gd name="T9" fmla="*/ 17 h 214"/>
                  <a:gd name="T10" fmla="*/ 269 w 291"/>
                  <a:gd name="T11" fmla="*/ 17 h 214"/>
                  <a:gd name="T12" fmla="*/ 54 w 291"/>
                  <a:gd name="T13" fmla="*/ 22 h 214"/>
                  <a:gd name="T14" fmla="*/ 116 w 291"/>
                  <a:gd name="T15" fmla="*/ 19 h 214"/>
                  <a:gd name="T16" fmla="*/ 133 w 291"/>
                  <a:gd name="T17" fmla="*/ 50 h 214"/>
                  <a:gd name="T18" fmla="*/ 269 w 291"/>
                  <a:gd name="T19" fmla="*/ 22 h 214"/>
                  <a:gd name="T20" fmla="*/ 130 w 291"/>
                  <a:gd name="T21" fmla="*/ 38 h 214"/>
                  <a:gd name="T22" fmla="*/ 31 w 291"/>
                  <a:gd name="T23" fmla="*/ 37 h 214"/>
                  <a:gd name="T24" fmla="*/ 61 w 291"/>
                  <a:gd name="T25" fmla="*/ 42 h 214"/>
                  <a:gd name="T26" fmla="*/ 18 w 291"/>
                  <a:gd name="T27" fmla="*/ 31 h 214"/>
                  <a:gd name="T28" fmla="*/ 86 w 291"/>
                  <a:gd name="T29" fmla="*/ 46 h 214"/>
                  <a:gd name="T30" fmla="*/ 212 w 291"/>
                  <a:gd name="T31" fmla="*/ 50 h 214"/>
                  <a:gd name="T32" fmla="*/ 189 w 291"/>
                  <a:gd name="T33" fmla="*/ 76 h 214"/>
                  <a:gd name="T34" fmla="*/ 88 w 291"/>
                  <a:gd name="T35" fmla="*/ 62 h 214"/>
                  <a:gd name="T36" fmla="*/ 19 w 291"/>
                  <a:gd name="T37" fmla="*/ 98 h 214"/>
                  <a:gd name="T38" fmla="*/ 26 w 291"/>
                  <a:gd name="T39" fmla="*/ 83 h 214"/>
                  <a:gd name="T40" fmla="*/ 14 w 291"/>
                  <a:gd name="T41" fmla="*/ 69 h 214"/>
                  <a:gd name="T42" fmla="*/ 47 w 291"/>
                  <a:gd name="T43" fmla="*/ 47 h 214"/>
                  <a:gd name="T44" fmla="*/ 69 w 291"/>
                  <a:gd name="T45" fmla="*/ 80 h 214"/>
                  <a:gd name="T46" fmla="*/ 219 w 291"/>
                  <a:gd name="T47" fmla="*/ 92 h 214"/>
                  <a:gd name="T48" fmla="*/ 83 w 291"/>
                  <a:gd name="T49" fmla="*/ 79 h 214"/>
                  <a:gd name="T50" fmla="*/ 256 w 291"/>
                  <a:gd name="T51" fmla="*/ 84 h 214"/>
                  <a:gd name="T52" fmla="*/ 130 w 291"/>
                  <a:gd name="T53" fmla="*/ 94 h 214"/>
                  <a:gd name="T54" fmla="*/ 94 w 291"/>
                  <a:gd name="T55" fmla="*/ 79 h 214"/>
                  <a:gd name="T56" fmla="*/ 89 w 291"/>
                  <a:gd name="T57" fmla="*/ 97 h 214"/>
                  <a:gd name="T58" fmla="*/ 262 w 291"/>
                  <a:gd name="T59" fmla="*/ 89 h 214"/>
                  <a:gd name="T60" fmla="*/ 139 w 291"/>
                  <a:gd name="T61" fmla="*/ 82 h 214"/>
                  <a:gd name="T62" fmla="*/ 201 w 291"/>
                  <a:gd name="T63" fmla="*/ 82 h 214"/>
                  <a:gd name="T64" fmla="*/ 233 w 291"/>
                  <a:gd name="T65" fmla="*/ 89 h 214"/>
                  <a:gd name="T66" fmla="*/ 177 w 291"/>
                  <a:gd name="T67" fmla="*/ 94 h 214"/>
                  <a:gd name="T68" fmla="*/ 233 w 291"/>
                  <a:gd name="T69" fmla="*/ 104 h 214"/>
                  <a:gd name="T70" fmla="*/ 82 w 291"/>
                  <a:gd name="T71" fmla="*/ 118 h 214"/>
                  <a:gd name="T72" fmla="*/ 136 w 291"/>
                  <a:gd name="T73" fmla="*/ 108 h 214"/>
                  <a:gd name="T74" fmla="*/ 26 w 291"/>
                  <a:gd name="T75" fmla="*/ 120 h 214"/>
                  <a:gd name="T76" fmla="*/ 260 w 291"/>
                  <a:gd name="T77" fmla="*/ 113 h 214"/>
                  <a:gd name="T78" fmla="*/ 191 w 291"/>
                  <a:gd name="T79" fmla="*/ 148 h 214"/>
                  <a:gd name="T80" fmla="*/ 236 w 291"/>
                  <a:gd name="T81" fmla="*/ 117 h 214"/>
                  <a:gd name="T82" fmla="*/ 41 w 291"/>
                  <a:gd name="T83" fmla="*/ 146 h 214"/>
                  <a:gd name="T84" fmla="*/ 103 w 291"/>
                  <a:gd name="T85" fmla="*/ 136 h 214"/>
                  <a:gd name="T86" fmla="*/ 168 w 291"/>
                  <a:gd name="T87" fmla="*/ 145 h 214"/>
                  <a:gd name="T88" fmla="*/ 125 w 291"/>
                  <a:gd name="T89" fmla="*/ 138 h 214"/>
                  <a:gd name="T90" fmla="*/ 126 w 291"/>
                  <a:gd name="T91" fmla="*/ 146 h 214"/>
                  <a:gd name="T92" fmla="*/ 212 w 291"/>
                  <a:gd name="T93" fmla="*/ 140 h 214"/>
                  <a:gd name="T94" fmla="*/ 100 w 291"/>
                  <a:gd name="T95" fmla="*/ 152 h 214"/>
                  <a:gd name="T96" fmla="*/ 154 w 291"/>
                  <a:gd name="T97" fmla="*/ 139 h 214"/>
                  <a:gd name="T98" fmla="*/ 23 w 291"/>
                  <a:gd name="T99" fmla="*/ 145 h 214"/>
                  <a:gd name="T100" fmla="*/ 21 w 291"/>
                  <a:gd name="T101" fmla="*/ 155 h 214"/>
                  <a:gd name="T102" fmla="*/ 126 w 291"/>
                  <a:gd name="T103" fmla="*/ 162 h 214"/>
                  <a:gd name="T104" fmla="*/ 212 w 291"/>
                  <a:gd name="T105" fmla="*/ 167 h 214"/>
                  <a:gd name="T106" fmla="*/ 158 w 291"/>
                  <a:gd name="T107" fmla="*/ 172 h 214"/>
                  <a:gd name="T108" fmla="*/ 162 w 291"/>
                  <a:gd name="T109" fmla="*/ 172 h 214"/>
                  <a:gd name="T110" fmla="*/ 33 w 291"/>
                  <a:gd name="T111" fmla="*/ 169 h 214"/>
                  <a:gd name="T112" fmla="*/ 231 w 291"/>
                  <a:gd name="T113" fmla="*/ 171 h 214"/>
                  <a:gd name="T114" fmla="*/ 18 w 291"/>
                  <a:gd name="T115" fmla="*/ 178 h 214"/>
                  <a:gd name="T116" fmla="*/ 201 w 291"/>
                  <a:gd name="T117" fmla="*/ 183 h 214"/>
                  <a:gd name="T118" fmla="*/ 42 w 291"/>
                  <a:gd name="T119" fmla="*/ 192 h 214"/>
                  <a:gd name="T120" fmla="*/ 101 w 291"/>
                  <a:gd name="T121" fmla="*/ 201 h 214"/>
                  <a:gd name="T122" fmla="*/ 89 w 291"/>
                  <a:gd name="T123" fmla="*/ 209 h 214"/>
                  <a:gd name="T124" fmla="*/ 33 w 291"/>
                  <a:gd name="T125" fmla="*/ 20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1" h="214">
                    <a:moveTo>
                      <a:pt x="274" y="200"/>
                    </a:moveTo>
                    <a:cubicBezTo>
                      <a:pt x="229" y="199"/>
                      <a:pt x="188" y="205"/>
                      <a:pt x="142" y="210"/>
                    </a:cubicBezTo>
                    <a:cubicBezTo>
                      <a:pt x="110" y="214"/>
                      <a:pt x="82" y="213"/>
                      <a:pt x="47" y="211"/>
                    </a:cubicBezTo>
                    <a:cubicBezTo>
                      <a:pt x="34" y="211"/>
                      <a:pt x="17" y="208"/>
                      <a:pt x="13" y="197"/>
                    </a:cubicBezTo>
                    <a:cubicBezTo>
                      <a:pt x="8" y="186"/>
                      <a:pt x="12" y="167"/>
                      <a:pt x="12" y="152"/>
                    </a:cubicBezTo>
                    <a:cubicBezTo>
                      <a:pt x="11" y="141"/>
                      <a:pt x="11" y="124"/>
                      <a:pt x="10" y="110"/>
                    </a:cubicBezTo>
                    <a:cubicBezTo>
                      <a:pt x="10" y="84"/>
                      <a:pt x="0" y="45"/>
                      <a:pt x="16" y="27"/>
                    </a:cubicBezTo>
                    <a:cubicBezTo>
                      <a:pt x="29" y="11"/>
                      <a:pt x="60" y="13"/>
                      <a:pt x="92" y="10"/>
                    </a:cubicBezTo>
                    <a:cubicBezTo>
                      <a:pt x="118" y="8"/>
                      <a:pt x="152" y="9"/>
                      <a:pt x="176" y="8"/>
                    </a:cubicBezTo>
                    <a:cubicBezTo>
                      <a:pt x="184" y="7"/>
                      <a:pt x="192" y="5"/>
                      <a:pt x="201" y="4"/>
                    </a:cubicBezTo>
                    <a:cubicBezTo>
                      <a:pt x="226" y="2"/>
                      <a:pt x="261" y="0"/>
                      <a:pt x="274" y="15"/>
                    </a:cubicBezTo>
                    <a:cubicBezTo>
                      <a:pt x="277" y="19"/>
                      <a:pt x="281" y="33"/>
                      <a:pt x="283" y="41"/>
                    </a:cubicBezTo>
                    <a:cubicBezTo>
                      <a:pt x="286" y="51"/>
                      <a:pt x="287" y="74"/>
                      <a:pt x="288" y="88"/>
                    </a:cubicBezTo>
                    <a:cubicBezTo>
                      <a:pt x="289" y="101"/>
                      <a:pt x="288" y="117"/>
                      <a:pt x="288" y="132"/>
                    </a:cubicBezTo>
                    <a:cubicBezTo>
                      <a:pt x="288" y="165"/>
                      <a:pt x="291" y="182"/>
                      <a:pt x="274" y="200"/>
                    </a:cubicBezTo>
                    <a:close/>
                    <a:moveTo>
                      <a:pt x="201" y="13"/>
                    </a:moveTo>
                    <a:cubicBezTo>
                      <a:pt x="201" y="13"/>
                      <a:pt x="201" y="13"/>
                      <a:pt x="201" y="13"/>
                    </a:cubicBezTo>
                    <a:cubicBezTo>
                      <a:pt x="205" y="13"/>
                      <a:pt x="206" y="11"/>
                      <a:pt x="206" y="8"/>
                    </a:cubicBezTo>
                    <a:cubicBezTo>
                      <a:pt x="203" y="8"/>
                      <a:pt x="200" y="9"/>
                      <a:pt x="201" y="13"/>
                    </a:cubicBezTo>
                    <a:close/>
                    <a:moveTo>
                      <a:pt x="208" y="18"/>
                    </a:moveTo>
                    <a:cubicBezTo>
                      <a:pt x="208" y="18"/>
                      <a:pt x="208" y="18"/>
                      <a:pt x="208" y="18"/>
                    </a:cubicBezTo>
                    <a:cubicBezTo>
                      <a:pt x="213" y="14"/>
                      <a:pt x="221" y="13"/>
                      <a:pt x="224" y="8"/>
                    </a:cubicBezTo>
                    <a:cubicBezTo>
                      <a:pt x="214" y="5"/>
                      <a:pt x="205" y="12"/>
                      <a:pt x="208" y="18"/>
                    </a:cubicBezTo>
                    <a:close/>
                    <a:moveTo>
                      <a:pt x="209" y="22"/>
                    </a:moveTo>
                    <a:cubicBezTo>
                      <a:pt x="209" y="22"/>
                      <a:pt x="209" y="22"/>
                      <a:pt x="209" y="22"/>
                    </a:cubicBezTo>
                    <a:cubicBezTo>
                      <a:pt x="220" y="22"/>
                      <a:pt x="229" y="14"/>
                      <a:pt x="237" y="8"/>
                    </a:cubicBezTo>
                    <a:cubicBezTo>
                      <a:pt x="225" y="10"/>
                      <a:pt x="218" y="17"/>
                      <a:pt x="209" y="22"/>
                    </a:cubicBezTo>
                    <a:close/>
                    <a:moveTo>
                      <a:pt x="232" y="15"/>
                    </a:moveTo>
                    <a:cubicBezTo>
                      <a:pt x="232" y="15"/>
                      <a:pt x="232" y="15"/>
                      <a:pt x="232" y="15"/>
                    </a:cubicBezTo>
                    <a:cubicBezTo>
                      <a:pt x="226" y="19"/>
                      <a:pt x="219" y="21"/>
                      <a:pt x="215" y="26"/>
                    </a:cubicBezTo>
                    <a:cubicBezTo>
                      <a:pt x="226" y="25"/>
                      <a:pt x="240" y="16"/>
                      <a:pt x="248" y="9"/>
                    </a:cubicBezTo>
                    <a:cubicBezTo>
                      <a:pt x="243" y="8"/>
                      <a:pt x="237" y="13"/>
                      <a:pt x="232" y="15"/>
                    </a:cubicBezTo>
                    <a:close/>
                    <a:moveTo>
                      <a:pt x="247" y="17"/>
                    </a:moveTo>
                    <a:cubicBezTo>
                      <a:pt x="247" y="17"/>
                      <a:pt x="247" y="17"/>
                      <a:pt x="247" y="17"/>
                    </a:cubicBezTo>
                    <a:cubicBezTo>
                      <a:pt x="253" y="17"/>
                      <a:pt x="256" y="15"/>
                      <a:pt x="257" y="10"/>
                    </a:cubicBezTo>
                    <a:cubicBezTo>
                      <a:pt x="251" y="10"/>
                      <a:pt x="251" y="15"/>
                      <a:pt x="247" y="17"/>
                    </a:cubicBezTo>
                    <a:close/>
                    <a:moveTo>
                      <a:pt x="126" y="17"/>
                    </a:moveTo>
                    <a:cubicBezTo>
                      <a:pt x="126" y="17"/>
                      <a:pt x="126" y="17"/>
                      <a:pt x="126" y="17"/>
                    </a:cubicBezTo>
                    <a:cubicBezTo>
                      <a:pt x="127" y="14"/>
                      <a:pt x="132" y="16"/>
                      <a:pt x="131" y="12"/>
                    </a:cubicBezTo>
                    <a:cubicBezTo>
                      <a:pt x="129" y="12"/>
                      <a:pt x="123" y="15"/>
                      <a:pt x="126" y="17"/>
                    </a:cubicBezTo>
                    <a:close/>
                    <a:moveTo>
                      <a:pt x="125" y="23"/>
                    </a:moveTo>
                    <a:cubicBezTo>
                      <a:pt x="125" y="23"/>
                      <a:pt x="125" y="23"/>
                      <a:pt x="125" y="23"/>
                    </a:cubicBezTo>
                    <a:cubicBezTo>
                      <a:pt x="133" y="20"/>
                      <a:pt x="141" y="18"/>
                      <a:pt x="144" y="12"/>
                    </a:cubicBezTo>
                    <a:cubicBezTo>
                      <a:pt x="134" y="12"/>
                      <a:pt x="130" y="18"/>
                      <a:pt x="125" y="23"/>
                    </a:cubicBezTo>
                    <a:close/>
                    <a:moveTo>
                      <a:pt x="125" y="26"/>
                    </a:moveTo>
                    <a:cubicBezTo>
                      <a:pt x="125" y="26"/>
                      <a:pt x="125" y="26"/>
                      <a:pt x="125" y="26"/>
                    </a:cubicBezTo>
                    <a:cubicBezTo>
                      <a:pt x="115" y="30"/>
                      <a:pt x="129" y="24"/>
                      <a:pt x="125" y="26"/>
                    </a:cubicBezTo>
                    <a:close/>
                    <a:moveTo>
                      <a:pt x="112" y="37"/>
                    </a:moveTo>
                    <a:cubicBezTo>
                      <a:pt x="112" y="37"/>
                      <a:pt x="112" y="37"/>
                      <a:pt x="112" y="37"/>
                    </a:cubicBezTo>
                    <a:cubicBezTo>
                      <a:pt x="126" y="34"/>
                      <a:pt x="136" y="25"/>
                      <a:pt x="148" y="19"/>
                    </a:cubicBezTo>
                    <a:cubicBezTo>
                      <a:pt x="155" y="16"/>
                      <a:pt x="164" y="17"/>
                      <a:pt x="171" y="12"/>
                    </a:cubicBezTo>
                    <a:cubicBezTo>
                      <a:pt x="164" y="12"/>
                      <a:pt x="158" y="12"/>
                      <a:pt x="152" y="12"/>
                    </a:cubicBezTo>
                    <a:cubicBezTo>
                      <a:pt x="143" y="20"/>
                      <a:pt x="132" y="24"/>
                      <a:pt x="120" y="29"/>
                    </a:cubicBezTo>
                    <a:cubicBezTo>
                      <a:pt x="120" y="29"/>
                      <a:pt x="119" y="28"/>
                      <a:pt x="119" y="29"/>
                    </a:cubicBezTo>
                    <a:cubicBezTo>
                      <a:pt x="122" y="33"/>
                      <a:pt x="111" y="32"/>
                      <a:pt x="112" y="37"/>
                    </a:cubicBezTo>
                    <a:close/>
                    <a:moveTo>
                      <a:pt x="100" y="18"/>
                    </a:moveTo>
                    <a:cubicBezTo>
                      <a:pt x="100" y="18"/>
                      <a:pt x="100" y="18"/>
                      <a:pt x="100" y="18"/>
                    </a:cubicBezTo>
                    <a:cubicBezTo>
                      <a:pt x="102" y="20"/>
                      <a:pt x="107" y="16"/>
                      <a:pt x="110" y="14"/>
                    </a:cubicBezTo>
                    <a:cubicBezTo>
                      <a:pt x="106" y="11"/>
                      <a:pt x="99" y="13"/>
                      <a:pt x="100" y="18"/>
                    </a:cubicBezTo>
                    <a:close/>
                    <a:moveTo>
                      <a:pt x="114" y="17"/>
                    </a:moveTo>
                    <a:cubicBezTo>
                      <a:pt x="114" y="17"/>
                      <a:pt x="114" y="17"/>
                      <a:pt x="114" y="17"/>
                    </a:cubicBezTo>
                    <a:cubicBezTo>
                      <a:pt x="116" y="16"/>
                      <a:pt x="120" y="17"/>
                      <a:pt x="120" y="13"/>
                    </a:cubicBezTo>
                    <a:cubicBezTo>
                      <a:pt x="116" y="13"/>
                      <a:pt x="113" y="13"/>
                      <a:pt x="114" y="17"/>
                    </a:cubicBezTo>
                    <a:close/>
                    <a:moveTo>
                      <a:pt x="180" y="19"/>
                    </a:moveTo>
                    <a:cubicBezTo>
                      <a:pt x="180" y="19"/>
                      <a:pt x="180" y="19"/>
                      <a:pt x="180" y="19"/>
                    </a:cubicBezTo>
                    <a:cubicBezTo>
                      <a:pt x="183" y="18"/>
                      <a:pt x="188" y="18"/>
                      <a:pt x="189" y="13"/>
                    </a:cubicBezTo>
                    <a:cubicBezTo>
                      <a:pt x="183" y="12"/>
                      <a:pt x="181" y="15"/>
                      <a:pt x="180" y="19"/>
                    </a:cubicBezTo>
                    <a:close/>
                    <a:moveTo>
                      <a:pt x="233" y="31"/>
                    </a:moveTo>
                    <a:cubicBezTo>
                      <a:pt x="233" y="31"/>
                      <a:pt x="233" y="31"/>
                      <a:pt x="233" y="31"/>
                    </a:cubicBezTo>
                    <a:cubicBezTo>
                      <a:pt x="248" y="31"/>
                      <a:pt x="252" y="20"/>
                      <a:pt x="264" y="17"/>
                    </a:cubicBezTo>
                    <a:cubicBezTo>
                      <a:pt x="264" y="20"/>
                      <a:pt x="262" y="21"/>
                      <a:pt x="261" y="23"/>
                    </a:cubicBezTo>
                    <a:cubicBezTo>
                      <a:pt x="266" y="23"/>
                      <a:pt x="268" y="21"/>
                      <a:pt x="269" y="17"/>
                    </a:cubicBezTo>
                    <a:cubicBezTo>
                      <a:pt x="265" y="16"/>
                      <a:pt x="265" y="12"/>
                      <a:pt x="260" y="13"/>
                    </a:cubicBezTo>
                    <a:cubicBezTo>
                      <a:pt x="256" y="23"/>
                      <a:pt x="238" y="21"/>
                      <a:pt x="233" y="31"/>
                    </a:cubicBezTo>
                    <a:close/>
                    <a:moveTo>
                      <a:pt x="78" y="18"/>
                    </a:moveTo>
                    <a:cubicBezTo>
                      <a:pt x="78" y="18"/>
                      <a:pt x="78" y="18"/>
                      <a:pt x="78" y="18"/>
                    </a:cubicBezTo>
                    <a:cubicBezTo>
                      <a:pt x="81" y="18"/>
                      <a:pt x="84" y="18"/>
                      <a:pt x="84" y="14"/>
                    </a:cubicBezTo>
                    <a:cubicBezTo>
                      <a:pt x="82" y="15"/>
                      <a:pt x="77" y="14"/>
                      <a:pt x="78" y="18"/>
                    </a:cubicBezTo>
                    <a:close/>
                    <a:moveTo>
                      <a:pt x="63" y="17"/>
                    </a:moveTo>
                    <a:cubicBezTo>
                      <a:pt x="63" y="17"/>
                      <a:pt x="63" y="17"/>
                      <a:pt x="63" y="17"/>
                    </a:cubicBezTo>
                    <a:cubicBezTo>
                      <a:pt x="63" y="24"/>
                      <a:pt x="47" y="21"/>
                      <a:pt x="52" y="29"/>
                    </a:cubicBezTo>
                    <a:cubicBezTo>
                      <a:pt x="57" y="24"/>
                      <a:pt x="65" y="21"/>
                      <a:pt x="70" y="17"/>
                    </a:cubicBezTo>
                    <a:cubicBezTo>
                      <a:pt x="66" y="17"/>
                      <a:pt x="67" y="15"/>
                      <a:pt x="63" y="17"/>
                    </a:cubicBezTo>
                    <a:close/>
                    <a:moveTo>
                      <a:pt x="54" y="22"/>
                    </a:moveTo>
                    <a:cubicBezTo>
                      <a:pt x="54" y="22"/>
                      <a:pt x="54" y="22"/>
                      <a:pt x="54" y="22"/>
                    </a:cubicBezTo>
                    <a:cubicBezTo>
                      <a:pt x="54" y="20"/>
                      <a:pt x="56" y="20"/>
                      <a:pt x="58" y="21"/>
                    </a:cubicBezTo>
                    <a:cubicBezTo>
                      <a:pt x="58" y="19"/>
                      <a:pt x="58" y="18"/>
                      <a:pt x="58" y="17"/>
                    </a:cubicBezTo>
                    <a:cubicBezTo>
                      <a:pt x="55" y="16"/>
                      <a:pt x="50" y="20"/>
                      <a:pt x="54" y="22"/>
                    </a:cubicBezTo>
                    <a:close/>
                    <a:moveTo>
                      <a:pt x="223" y="29"/>
                    </a:moveTo>
                    <a:cubicBezTo>
                      <a:pt x="223" y="29"/>
                      <a:pt x="223" y="29"/>
                      <a:pt x="223" y="29"/>
                    </a:cubicBezTo>
                    <a:cubicBezTo>
                      <a:pt x="230" y="26"/>
                      <a:pt x="245" y="24"/>
                      <a:pt x="243" y="17"/>
                    </a:cubicBezTo>
                    <a:cubicBezTo>
                      <a:pt x="237" y="21"/>
                      <a:pt x="226" y="21"/>
                      <a:pt x="223" y="29"/>
                    </a:cubicBezTo>
                    <a:close/>
                    <a:moveTo>
                      <a:pt x="101" y="31"/>
                    </a:moveTo>
                    <a:cubicBezTo>
                      <a:pt x="101" y="31"/>
                      <a:pt x="101" y="31"/>
                      <a:pt x="101" y="31"/>
                    </a:cubicBezTo>
                    <a:cubicBezTo>
                      <a:pt x="109" y="34"/>
                      <a:pt x="116" y="26"/>
                      <a:pt x="120" y="21"/>
                    </a:cubicBezTo>
                    <a:cubicBezTo>
                      <a:pt x="118" y="21"/>
                      <a:pt x="117" y="20"/>
                      <a:pt x="116" y="19"/>
                    </a:cubicBezTo>
                    <a:cubicBezTo>
                      <a:pt x="114" y="26"/>
                      <a:pt x="103" y="24"/>
                      <a:pt x="101" y="31"/>
                    </a:cubicBezTo>
                    <a:close/>
                    <a:moveTo>
                      <a:pt x="206" y="19"/>
                    </a:moveTo>
                    <a:cubicBezTo>
                      <a:pt x="206" y="19"/>
                      <a:pt x="206" y="19"/>
                      <a:pt x="206" y="19"/>
                    </a:cubicBezTo>
                    <a:cubicBezTo>
                      <a:pt x="205" y="18"/>
                      <a:pt x="203" y="20"/>
                      <a:pt x="203" y="21"/>
                    </a:cubicBezTo>
                    <a:cubicBezTo>
                      <a:pt x="201" y="25"/>
                      <a:pt x="209" y="21"/>
                      <a:pt x="206" y="19"/>
                    </a:cubicBezTo>
                    <a:close/>
                    <a:moveTo>
                      <a:pt x="28" y="26"/>
                    </a:moveTo>
                    <a:cubicBezTo>
                      <a:pt x="28" y="26"/>
                      <a:pt x="28" y="26"/>
                      <a:pt x="28" y="26"/>
                    </a:cubicBezTo>
                    <a:cubicBezTo>
                      <a:pt x="31" y="25"/>
                      <a:pt x="34" y="25"/>
                      <a:pt x="33" y="22"/>
                    </a:cubicBezTo>
                    <a:cubicBezTo>
                      <a:pt x="31" y="22"/>
                      <a:pt x="28" y="22"/>
                      <a:pt x="28" y="26"/>
                    </a:cubicBezTo>
                    <a:close/>
                    <a:moveTo>
                      <a:pt x="134" y="45"/>
                    </a:moveTo>
                    <a:cubicBezTo>
                      <a:pt x="134" y="45"/>
                      <a:pt x="134" y="45"/>
                      <a:pt x="134" y="45"/>
                    </a:cubicBezTo>
                    <a:cubicBezTo>
                      <a:pt x="132" y="48"/>
                      <a:pt x="135" y="49"/>
                      <a:pt x="133" y="50"/>
                    </a:cubicBezTo>
                    <a:cubicBezTo>
                      <a:pt x="126" y="53"/>
                      <a:pt x="118" y="55"/>
                      <a:pt x="117" y="64"/>
                    </a:cubicBezTo>
                    <a:cubicBezTo>
                      <a:pt x="119" y="64"/>
                      <a:pt x="121" y="64"/>
                      <a:pt x="121" y="65"/>
                    </a:cubicBezTo>
                    <a:cubicBezTo>
                      <a:pt x="115" y="67"/>
                      <a:pt x="109" y="71"/>
                      <a:pt x="105" y="75"/>
                    </a:cubicBezTo>
                    <a:cubicBezTo>
                      <a:pt x="116" y="73"/>
                      <a:pt x="124" y="68"/>
                      <a:pt x="129" y="59"/>
                    </a:cubicBezTo>
                    <a:cubicBezTo>
                      <a:pt x="129" y="60"/>
                      <a:pt x="129" y="62"/>
                      <a:pt x="131" y="61"/>
                    </a:cubicBezTo>
                    <a:cubicBezTo>
                      <a:pt x="136" y="50"/>
                      <a:pt x="153" y="51"/>
                      <a:pt x="156" y="37"/>
                    </a:cubicBezTo>
                    <a:cubicBezTo>
                      <a:pt x="163" y="35"/>
                      <a:pt x="169" y="30"/>
                      <a:pt x="176" y="27"/>
                    </a:cubicBezTo>
                    <a:cubicBezTo>
                      <a:pt x="178" y="26"/>
                      <a:pt x="183" y="28"/>
                      <a:pt x="184" y="23"/>
                    </a:cubicBezTo>
                    <a:cubicBezTo>
                      <a:pt x="164" y="22"/>
                      <a:pt x="152" y="40"/>
                      <a:pt x="134" y="45"/>
                    </a:cubicBezTo>
                    <a:close/>
                    <a:moveTo>
                      <a:pt x="273" y="40"/>
                    </a:moveTo>
                    <a:cubicBezTo>
                      <a:pt x="273" y="40"/>
                      <a:pt x="273" y="40"/>
                      <a:pt x="273" y="40"/>
                    </a:cubicBezTo>
                    <a:cubicBezTo>
                      <a:pt x="278" y="36"/>
                      <a:pt x="275" y="22"/>
                      <a:pt x="269" y="22"/>
                    </a:cubicBezTo>
                    <a:cubicBezTo>
                      <a:pt x="270" y="30"/>
                      <a:pt x="270" y="38"/>
                      <a:pt x="273" y="40"/>
                    </a:cubicBezTo>
                    <a:close/>
                    <a:moveTo>
                      <a:pt x="130" y="38"/>
                    </a:moveTo>
                    <a:cubicBezTo>
                      <a:pt x="130" y="38"/>
                      <a:pt x="130" y="38"/>
                      <a:pt x="130" y="38"/>
                    </a:cubicBezTo>
                    <a:cubicBezTo>
                      <a:pt x="131" y="36"/>
                      <a:pt x="129" y="30"/>
                      <a:pt x="128" y="35"/>
                    </a:cubicBezTo>
                    <a:cubicBezTo>
                      <a:pt x="130" y="35"/>
                      <a:pt x="124" y="38"/>
                      <a:pt x="122" y="40"/>
                    </a:cubicBezTo>
                    <a:cubicBezTo>
                      <a:pt x="122" y="38"/>
                      <a:pt x="123" y="36"/>
                      <a:pt x="121" y="36"/>
                    </a:cubicBezTo>
                    <a:cubicBezTo>
                      <a:pt x="121" y="37"/>
                      <a:pt x="120" y="37"/>
                      <a:pt x="119" y="37"/>
                    </a:cubicBezTo>
                    <a:cubicBezTo>
                      <a:pt x="119" y="40"/>
                      <a:pt x="122" y="41"/>
                      <a:pt x="125" y="42"/>
                    </a:cubicBezTo>
                    <a:cubicBezTo>
                      <a:pt x="127" y="42"/>
                      <a:pt x="126" y="40"/>
                      <a:pt x="128" y="40"/>
                    </a:cubicBezTo>
                    <a:cubicBezTo>
                      <a:pt x="132" y="46"/>
                      <a:pt x="138" y="37"/>
                      <a:pt x="144" y="33"/>
                    </a:cubicBezTo>
                    <a:cubicBezTo>
                      <a:pt x="149" y="30"/>
                      <a:pt x="158" y="29"/>
                      <a:pt x="157" y="23"/>
                    </a:cubicBezTo>
                    <a:cubicBezTo>
                      <a:pt x="145" y="26"/>
                      <a:pt x="139" y="34"/>
                      <a:pt x="130" y="38"/>
                    </a:cubicBezTo>
                    <a:close/>
                    <a:moveTo>
                      <a:pt x="86" y="29"/>
                    </a:moveTo>
                    <a:cubicBezTo>
                      <a:pt x="86" y="29"/>
                      <a:pt x="86" y="29"/>
                      <a:pt x="86" y="29"/>
                    </a:cubicBezTo>
                    <a:cubicBezTo>
                      <a:pt x="87" y="27"/>
                      <a:pt x="93" y="30"/>
                      <a:pt x="92" y="24"/>
                    </a:cubicBezTo>
                    <a:cubicBezTo>
                      <a:pt x="88" y="24"/>
                      <a:pt x="82" y="27"/>
                      <a:pt x="86" y="29"/>
                    </a:cubicBezTo>
                    <a:close/>
                    <a:moveTo>
                      <a:pt x="248" y="29"/>
                    </a:moveTo>
                    <a:cubicBezTo>
                      <a:pt x="248" y="29"/>
                      <a:pt x="248" y="29"/>
                      <a:pt x="248" y="29"/>
                    </a:cubicBezTo>
                    <a:cubicBezTo>
                      <a:pt x="252" y="30"/>
                      <a:pt x="255" y="30"/>
                      <a:pt x="255" y="26"/>
                    </a:cubicBezTo>
                    <a:cubicBezTo>
                      <a:pt x="252" y="26"/>
                      <a:pt x="249" y="27"/>
                      <a:pt x="248" y="29"/>
                    </a:cubicBezTo>
                    <a:close/>
                    <a:moveTo>
                      <a:pt x="63" y="28"/>
                    </a:moveTo>
                    <a:cubicBezTo>
                      <a:pt x="63" y="28"/>
                      <a:pt x="63" y="28"/>
                      <a:pt x="63" y="28"/>
                    </a:cubicBezTo>
                    <a:cubicBezTo>
                      <a:pt x="49" y="29"/>
                      <a:pt x="45" y="36"/>
                      <a:pt x="32" y="41"/>
                    </a:cubicBezTo>
                    <a:cubicBezTo>
                      <a:pt x="34" y="39"/>
                      <a:pt x="33" y="38"/>
                      <a:pt x="31" y="37"/>
                    </a:cubicBezTo>
                    <a:cubicBezTo>
                      <a:pt x="30" y="40"/>
                      <a:pt x="26" y="38"/>
                      <a:pt x="27" y="42"/>
                    </a:cubicBezTo>
                    <a:cubicBezTo>
                      <a:pt x="27" y="44"/>
                      <a:pt x="31" y="43"/>
                      <a:pt x="31" y="45"/>
                    </a:cubicBezTo>
                    <a:cubicBezTo>
                      <a:pt x="28" y="47"/>
                      <a:pt x="25" y="48"/>
                      <a:pt x="26" y="54"/>
                    </a:cubicBezTo>
                    <a:cubicBezTo>
                      <a:pt x="34" y="53"/>
                      <a:pt x="29" y="48"/>
                      <a:pt x="36" y="46"/>
                    </a:cubicBezTo>
                    <a:cubicBezTo>
                      <a:pt x="45" y="47"/>
                      <a:pt x="49" y="35"/>
                      <a:pt x="55" y="37"/>
                    </a:cubicBezTo>
                    <a:cubicBezTo>
                      <a:pt x="54" y="41"/>
                      <a:pt x="49" y="41"/>
                      <a:pt x="49" y="45"/>
                    </a:cubicBezTo>
                    <a:cubicBezTo>
                      <a:pt x="53" y="45"/>
                      <a:pt x="53" y="41"/>
                      <a:pt x="58" y="41"/>
                    </a:cubicBezTo>
                    <a:cubicBezTo>
                      <a:pt x="58" y="43"/>
                      <a:pt x="58" y="44"/>
                      <a:pt x="59" y="45"/>
                    </a:cubicBezTo>
                    <a:cubicBezTo>
                      <a:pt x="54" y="48"/>
                      <a:pt x="50" y="52"/>
                      <a:pt x="45" y="55"/>
                    </a:cubicBezTo>
                    <a:cubicBezTo>
                      <a:pt x="49" y="60"/>
                      <a:pt x="37" y="61"/>
                      <a:pt x="41" y="65"/>
                    </a:cubicBezTo>
                    <a:cubicBezTo>
                      <a:pt x="54" y="50"/>
                      <a:pt x="72" y="48"/>
                      <a:pt x="84" y="32"/>
                    </a:cubicBezTo>
                    <a:cubicBezTo>
                      <a:pt x="75" y="29"/>
                      <a:pt x="72" y="42"/>
                      <a:pt x="61" y="42"/>
                    </a:cubicBezTo>
                    <a:cubicBezTo>
                      <a:pt x="64" y="39"/>
                      <a:pt x="66" y="35"/>
                      <a:pt x="69" y="32"/>
                    </a:cubicBezTo>
                    <a:cubicBezTo>
                      <a:pt x="66" y="33"/>
                      <a:pt x="59" y="37"/>
                      <a:pt x="58" y="35"/>
                    </a:cubicBezTo>
                    <a:cubicBezTo>
                      <a:pt x="60" y="33"/>
                      <a:pt x="63" y="32"/>
                      <a:pt x="63" y="28"/>
                    </a:cubicBezTo>
                    <a:close/>
                    <a:moveTo>
                      <a:pt x="157" y="45"/>
                    </a:moveTo>
                    <a:cubicBezTo>
                      <a:pt x="157" y="45"/>
                      <a:pt x="157" y="45"/>
                      <a:pt x="157" y="45"/>
                    </a:cubicBezTo>
                    <a:cubicBezTo>
                      <a:pt x="150" y="50"/>
                      <a:pt x="142" y="54"/>
                      <a:pt x="138" y="60"/>
                    </a:cubicBezTo>
                    <a:cubicBezTo>
                      <a:pt x="146" y="59"/>
                      <a:pt x="149" y="53"/>
                      <a:pt x="157" y="52"/>
                    </a:cubicBezTo>
                    <a:cubicBezTo>
                      <a:pt x="162" y="41"/>
                      <a:pt x="177" y="39"/>
                      <a:pt x="185" y="31"/>
                    </a:cubicBezTo>
                    <a:cubicBezTo>
                      <a:pt x="173" y="29"/>
                      <a:pt x="166" y="38"/>
                      <a:pt x="157" y="45"/>
                    </a:cubicBezTo>
                    <a:close/>
                    <a:moveTo>
                      <a:pt x="14" y="42"/>
                    </a:moveTo>
                    <a:cubicBezTo>
                      <a:pt x="14" y="42"/>
                      <a:pt x="14" y="42"/>
                      <a:pt x="14" y="42"/>
                    </a:cubicBezTo>
                    <a:cubicBezTo>
                      <a:pt x="19" y="42"/>
                      <a:pt x="23" y="33"/>
                      <a:pt x="18" y="31"/>
                    </a:cubicBezTo>
                    <a:cubicBezTo>
                      <a:pt x="16" y="34"/>
                      <a:pt x="14" y="37"/>
                      <a:pt x="14" y="42"/>
                    </a:cubicBezTo>
                    <a:close/>
                    <a:moveTo>
                      <a:pt x="158" y="57"/>
                    </a:moveTo>
                    <a:cubicBezTo>
                      <a:pt x="158" y="57"/>
                      <a:pt x="158" y="57"/>
                      <a:pt x="158" y="57"/>
                    </a:cubicBezTo>
                    <a:cubicBezTo>
                      <a:pt x="155" y="71"/>
                      <a:pt x="138" y="70"/>
                      <a:pt x="131" y="80"/>
                    </a:cubicBezTo>
                    <a:cubicBezTo>
                      <a:pt x="144" y="78"/>
                      <a:pt x="151" y="69"/>
                      <a:pt x="162" y="65"/>
                    </a:cubicBezTo>
                    <a:cubicBezTo>
                      <a:pt x="161" y="62"/>
                      <a:pt x="162" y="60"/>
                      <a:pt x="163" y="59"/>
                    </a:cubicBezTo>
                    <a:cubicBezTo>
                      <a:pt x="177" y="50"/>
                      <a:pt x="192" y="45"/>
                      <a:pt x="203" y="33"/>
                    </a:cubicBezTo>
                    <a:cubicBezTo>
                      <a:pt x="183" y="36"/>
                      <a:pt x="175" y="51"/>
                      <a:pt x="158" y="57"/>
                    </a:cubicBezTo>
                    <a:close/>
                    <a:moveTo>
                      <a:pt x="86" y="46"/>
                    </a:moveTo>
                    <a:cubicBezTo>
                      <a:pt x="86" y="46"/>
                      <a:pt x="86" y="46"/>
                      <a:pt x="86" y="46"/>
                    </a:cubicBezTo>
                    <a:cubicBezTo>
                      <a:pt x="92" y="44"/>
                      <a:pt x="97" y="41"/>
                      <a:pt x="98" y="35"/>
                    </a:cubicBezTo>
                    <a:cubicBezTo>
                      <a:pt x="90" y="35"/>
                      <a:pt x="87" y="40"/>
                      <a:pt x="86" y="46"/>
                    </a:cubicBezTo>
                    <a:close/>
                    <a:moveTo>
                      <a:pt x="181" y="38"/>
                    </a:moveTo>
                    <a:cubicBezTo>
                      <a:pt x="181" y="38"/>
                      <a:pt x="181" y="38"/>
                      <a:pt x="181" y="38"/>
                    </a:cubicBezTo>
                    <a:cubicBezTo>
                      <a:pt x="184" y="38"/>
                      <a:pt x="188" y="38"/>
                      <a:pt x="187" y="35"/>
                    </a:cubicBezTo>
                    <a:cubicBezTo>
                      <a:pt x="184" y="35"/>
                      <a:pt x="182" y="36"/>
                      <a:pt x="181" y="38"/>
                    </a:cubicBezTo>
                    <a:close/>
                    <a:moveTo>
                      <a:pt x="215" y="36"/>
                    </a:moveTo>
                    <a:cubicBezTo>
                      <a:pt x="215" y="36"/>
                      <a:pt x="215" y="36"/>
                      <a:pt x="215" y="36"/>
                    </a:cubicBezTo>
                    <a:cubicBezTo>
                      <a:pt x="204" y="34"/>
                      <a:pt x="200" y="41"/>
                      <a:pt x="192" y="43"/>
                    </a:cubicBezTo>
                    <a:cubicBezTo>
                      <a:pt x="184" y="56"/>
                      <a:pt x="170" y="62"/>
                      <a:pt x="161" y="74"/>
                    </a:cubicBezTo>
                    <a:cubicBezTo>
                      <a:pt x="180" y="68"/>
                      <a:pt x="189" y="52"/>
                      <a:pt x="206" y="43"/>
                    </a:cubicBezTo>
                    <a:cubicBezTo>
                      <a:pt x="204" y="48"/>
                      <a:pt x="198" y="48"/>
                      <a:pt x="196" y="54"/>
                    </a:cubicBezTo>
                    <a:cubicBezTo>
                      <a:pt x="206" y="50"/>
                      <a:pt x="216" y="45"/>
                      <a:pt x="215" y="36"/>
                    </a:cubicBezTo>
                    <a:close/>
                    <a:moveTo>
                      <a:pt x="212" y="50"/>
                    </a:moveTo>
                    <a:cubicBezTo>
                      <a:pt x="212" y="50"/>
                      <a:pt x="212" y="50"/>
                      <a:pt x="212" y="50"/>
                    </a:cubicBezTo>
                    <a:cubicBezTo>
                      <a:pt x="215" y="44"/>
                      <a:pt x="225" y="46"/>
                      <a:pt x="227" y="38"/>
                    </a:cubicBezTo>
                    <a:cubicBezTo>
                      <a:pt x="219" y="39"/>
                      <a:pt x="211" y="45"/>
                      <a:pt x="212" y="50"/>
                    </a:cubicBezTo>
                    <a:close/>
                    <a:moveTo>
                      <a:pt x="226" y="54"/>
                    </a:moveTo>
                    <a:cubicBezTo>
                      <a:pt x="226" y="54"/>
                      <a:pt x="226" y="54"/>
                      <a:pt x="226" y="54"/>
                    </a:cubicBezTo>
                    <a:cubicBezTo>
                      <a:pt x="232" y="50"/>
                      <a:pt x="241" y="47"/>
                      <a:pt x="246" y="40"/>
                    </a:cubicBezTo>
                    <a:cubicBezTo>
                      <a:pt x="239" y="39"/>
                      <a:pt x="232" y="43"/>
                      <a:pt x="226" y="46"/>
                    </a:cubicBezTo>
                    <a:cubicBezTo>
                      <a:pt x="212" y="53"/>
                      <a:pt x="198" y="65"/>
                      <a:pt x="185" y="71"/>
                    </a:cubicBezTo>
                    <a:cubicBezTo>
                      <a:pt x="183" y="72"/>
                      <a:pt x="181" y="71"/>
                      <a:pt x="180" y="71"/>
                    </a:cubicBezTo>
                    <a:cubicBezTo>
                      <a:pt x="170" y="75"/>
                      <a:pt x="163" y="85"/>
                      <a:pt x="158" y="90"/>
                    </a:cubicBezTo>
                    <a:cubicBezTo>
                      <a:pt x="160" y="87"/>
                      <a:pt x="158" y="93"/>
                      <a:pt x="158" y="94"/>
                    </a:cubicBezTo>
                    <a:cubicBezTo>
                      <a:pt x="171" y="96"/>
                      <a:pt x="180" y="83"/>
                      <a:pt x="189" y="76"/>
                    </a:cubicBezTo>
                    <a:cubicBezTo>
                      <a:pt x="183" y="75"/>
                      <a:pt x="180" y="82"/>
                      <a:pt x="177" y="79"/>
                    </a:cubicBezTo>
                    <a:cubicBezTo>
                      <a:pt x="196" y="70"/>
                      <a:pt x="209" y="63"/>
                      <a:pt x="226" y="54"/>
                    </a:cubicBezTo>
                    <a:close/>
                    <a:moveTo>
                      <a:pt x="228" y="55"/>
                    </a:moveTo>
                    <a:cubicBezTo>
                      <a:pt x="228" y="55"/>
                      <a:pt x="228" y="55"/>
                      <a:pt x="228" y="55"/>
                    </a:cubicBezTo>
                    <a:cubicBezTo>
                      <a:pt x="217" y="62"/>
                      <a:pt x="205" y="71"/>
                      <a:pt x="194" y="75"/>
                    </a:cubicBezTo>
                    <a:cubicBezTo>
                      <a:pt x="192" y="80"/>
                      <a:pt x="175" y="85"/>
                      <a:pt x="181" y="88"/>
                    </a:cubicBezTo>
                    <a:cubicBezTo>
                      <a:pt x="204" y="77"/>
                      <a:pt x="222" y="62"/>
                      <a:pt x="243" y="50"/>
                    </a:cubicBezTo>
                    <a:cubicBezTo>
                      <a:pt x="238" y="45"/>
                      <a:pt x="233" y="52"/>
                      <a:pt x="228" y="55"/>
                    </a:cubicBezTo>
                    <a:close/>
                    <a:moveTo>
                      <a:pt x="88" y="62"/>
                    </a:moveTo>
                    <a:cubicBezTo>
                      <a:pt x="88" y="62"/>
                      <a:pt x="88" y="62"/>
                      <a:pt x="88" y="62"/>
                    </a:cubicBezTo>
                    <a:cubicBezTo>
                      <a:pt x="98" y="58"/>
                      <a:pt x="108" y="53"/>
                      <a:pt x="115" y="45"/>
                    </a:cubicBezTo>
                    <a:cubicBezTo>
                      <a:pt x="104" y="44"/>
                      <a:pt x="94" y="54"/>
                      <a:pt x="88" y="62"/>
                    </a:cubicBezTo>
                    <a:close/>
                    <a:moveTo>
                      <a:pt x="17" y="50"/>
                    </a:moveTo>
                    <a:cubicBezTo>
                      <a:pt x="17" y="50"/>
                      <a:pt x="17" y="50"/>
                      <a:pt x="17" y="50"/>
                    </a:cubicBezTo>
                    <a:cubicBezTo>
                      <a:pt x="22" y="50"/>
                      <a:pt x="23" y="48"/>
                      <a:pt x="24" y="45"/>
                    </a:cubicBezTo>
                    <a:cubicBezTo>
                      <a:pt x="21" y="45"/>
                      <a:pt x="19" y="47"/>
                      <a:pt x="17" y="50"/>
                    </a:cubicBezTo>
                    <a:close/>
                    <a:moveTo>
                      <a:pt x="22" y="70"/>
                    </a:moveTo>
                    <a:cubicBezTo>
                      <a:pt x="22" y="70"/>
                      <a:pt x="22" y="70"/>
                      <a:pt x="22" y="70"/>
                    </a:cubicBezTo>
                    <a:cubicBezTo>
                      <a:pt x="19" y="71"/>
                      <a:pt x="17" y="74"/>
                      <a:pt x="14" y="75"/>
                    </a:cubicBezTo>
                    <a:cubicBezTo>
                      <a:pt x="17" y="100"/>
                      <a:pt x="14" y="122"/>
                      <a:pt x="18" y="144"/>
                    </a:cubicBezTo>
                    <a:cubicBezTo>
                      <a:pt x="22" y="139"/>
                      <a:pt x="28" y="130"/>
                      <a:pt x="27" y="125"/>
                    </a:cubicBezTo>
                    <a:cubicBezTo>
                      <a:pt x="27" y="126"/>
                      <a:pt x="21" y="129"/>
                      <a:pt x="21" y="126"/>
                    </a:cubicBezTo>
                    <a:cubicBezTo>
                      <a:pt x="23" y="120"/>
                      <a:pt x="20" y="118"/>
                      <a:pt x="18" y="113"/>
                    </a:cubicBezTo>
                    <a:cubicBezTo>
                      <a:pt x="19" y="109"/>
                      <a:pt x="27" y="101"/>
                      <a:pt x="19" y="98"/>
                    </a:cubicBezTo>
                    <a:cubicBezTo>
                      <a:pt x="22" y="94"/>
                      <a:pt x="26" y="91"/>
                      <a:pt x="30" y="88"/>
                    </a:cubicBezTo>
                    <a:cubicBezTo>
                      <a:pt x="30" y="90"/>
                      <a:pt x="29" y="92"/>
                      <a:pt x="32" y="92"/>
                    </a:cubicBezTo>
                    <a:cubicBezTo>
                      <a:pt x="38" y="89"/>
                      <a:pt x="41" y="84"/>
                      <a:pt x="46" y="80"/>
                    </a:cubicBezTo>
                    <a:cubicBezTo>
                      <a:pt x="50" y="77"/>
                      <a:pt x="58" y="74"/>
                      <a:pt x="59" y="68"/>
                    </a:cubicBezTo>
                    <a:cubicBezTo>
                      <a:pt x="49" y="70"/>
                      <a:pt x="41" y="81"/>
                      <a:pt x="35" y="83"/>
                    </a:cubicBezTo>
                    <a:cubicBezTo>
                      <a:pt x="39" y="72"/>
                      <a:pt x="52" y="70"/>
                      <a:pt x="59" y="61"/>
                    </a:cubicBezTo>
                    <a:cubicBezTo>
                      <a:pt x="61" y="61"/>
                      <a:pt x="60" y="65"/>
                      <a:pt x="61" y="65"/>
                    </a:cubicBezTo>
                    <a:cubicBezTo>
                      <a:pt x="68" y="58"/>
                      <a:pt x="79" y="56"/>
                      <a:pt x="82" y="45"/>
                    </a:cubicBezTo>
                    <a:cubicBezTo>
                      <a:pt x="74" y="49"/>
                      <a:pt x="68" y="55"/>
                      <a:pt x="59" y="54"/>
                    </a:cubicBezTo>
                    <a:cubicBezTo>
                      <a:pt x="59" y="57"/>
                      <a:pt x="56" y="58"/>
                      <a:pt x="59" y="60"/>
                    </a:cubicBezTo>
                    <a:cubicBezTo>
                      <a:pt x="52" y="60"/>
                      <a:pt x="45" y="69"/>
                      <a:pt x="37" y="73"/>
                    </a:cubicBezTo>
                    <a:cubicBezTo>
                      <a:pt x="32" y="75"/>
                      <a:pt x="28" y="79"/>
                      <a:pt x="26" y="83"/>
                    </a:cubicBezTo>
                    <a:cubicBezTo>
                      <a:pt x="26" y="87"/>
                      <a:pt x="30" y="80"/>
                      <a:pt x="30" y="84"/>
                    </a:cubicBezTo>
                    <a:cubicBezTo>
                      <a:pt x="26" y="85"/>
                      <a:pt x="22" y="92"/>
                      <a:pt x="18" y="88"/>
                    </a:cubicBezTo>
                    <a:cubicBezTo>
                      <a:pt x="20" y="84"/>
                      <a:pt x="25" y="83"/>
                      <a:pt x="26" y="78"/>
                    </a:cubicBezTo>
                    <a:cubicBezTo>
                      <a:pt x="22" y="77"/>
                      <a:pt x="19" y="84"/>
                      <a:pt x="16" y="80"/>
                    </a:cubicBezTo>
                    <a:cubicBezTo>
                      <a:pt x="17" y="77"/>
                      <a:pt x="24" y="69"/>
                      <a:pt x="22" y="70"/>
                    </a:cubicBezTo>
                    <a:close/>
                    <a:moveTo>
                      <a:pt x="21" y="76"/>
                    </a:moveTo>
                    <a:cubicBezTo>
                      <a:pt x="21" y="76"/>
                      <a:pt x="21" y="76"/>
                      <a:pt x="21" y="76"/>
                    </a:cubicBezTo>
                    <a:cubicBezTo>
                      <a:pt x="29" y="75"/>
                      <a:pt x="34" y="70"/>
                      <a:pt x="38" y="65"/>
                    </a:cubicBezTo>
                    <a:cubicBezTo>
                      <a:pt x="32" y="68"/>
                      <a:pt x="22" y="68"/>
                      <a:pt x="21" y="76"/>
                    </a:cubicBezTo>
                    <a:close/>
                    <a:moveTo>
                      <a:pt x="21" y="60"/>
                    </a:moveTo>
                    <a:cubicBezTo>
                      <a:pt x="21" y="60"/>
                      <a:pt x="21" y="60"/>
                      <a:pt x="21" y="60"/>
                    </a:cubicBezTo>
                    <a:cubicBezTo>
                      <a:pt x="19" y="63"/>
                      <a:pt x="10" y="64"/>
                      <a:pt x="14" y="69"/>
                    </a:cubicBezTo>
                    <a:cubicBezTo>
                      <a:pt x="16" y="66"/>
                      <a:pt x="24" y="63"/>
                      <a:pt x="21" y="60"/>
                    </a:cubicBezTo>
                    <a:close/>
                    <a:moveTo>
                      <a:pt x="24" y="52"/>
                    </a:moveTo>
                    <a:cubicBezTo>
                      <a:pt x="24" y="52"/>
                      <a:pt x="24" y="52"/>
                      <a:pt x="24" y="52"/>
                    </a:cubicBezTo>
                    <a:cubicBezTo>
                      <a:pt x="19" y="52"/>
                      <a:pt x="17" y="56"/>
                      <a:pt x="16" y="61"/>
                    </a:cubicBezTo>
                    <a:cubicBezTo>
                      <a:pt x="20" y="59"/>
                      <a:pt x="25" y="58"/>
                      <a:pt x="24" y="52"/>
                    </a:cubicBezTo>
                    <a:close/>
                    <a:moveTo>
                      <a:pt x="17" y="55"/>
                    </a:moveTo>
                    <a:cubicBezTo>
                      <a:pt x="17" y="55"/>
                      <a:pt x="17" y="55"/>
                      <a:pt x="17" y="55"/>
                    </a:cubicBezTo>
                    <a:cubicBezTo>
                      <a:pt x="15" y="55"/>
                      <a:pt x="14" y="56"/>
                      <a:pt x="13" y="57"/>
                    </a:cubicBezTo>
                    <a:cubicBezTo>
                      <a:pt x="15" y="57"/>
                      <a:pt x="16" y="56"/>
                      <a:pt x="17" y="55"/>
                    </a:cubicBezTo>
                    <a:close/>
                    <a:moveTo>
                      <a:pt x="19" y="68"/>
                    </a:moveTo>
                    <a:cubicBezTo>
                      <a:pt x="19" y="68"/>
                      <a:pt x="19" y="68"/>
                      <a:pt x="19" y="68"/>
                    </a:cubicBezTo>
                    <a:cubicBezTo>
                      <a:pt x="30" y="62"/>
                      <a:pt x="41" y="57"/>
                      <a:pt x="47" y="47"/>
                    </a:cubicBezTo>
                    <a:cubicBezTo>
                      <a:pt x="38" y="54"/>
                      <a:pt x="26" y="58"/>
                      <a:pt x="19" y="68"/>
                    </a:cubicBezTo>
                    <a:close/>
                    <a:moveTo>
                      <a:pt x="63" y="70"/>
                    </a:moveTo>
                    <a:cubicBezTo>
                      <a:pt x="63" y="70"/>
                      <a:pt x="63" y="70"/>
                      <a:pt x="63" y="70"/>
                    </a:cubicBezTo>
                    <a:cubicBezTo>
                      <a:pt x="60" y="77"/>
                      <a:pt x="54" y="79"/>
                      <a:pt x="50" y="84"/>
                    </a:cubicBezTo>
                    <a:cubicBezTo>
                      <a:pt x="56" y="83"/>
                      <a:pt x="60" y="73"/>
                      <a:pt x="66" y="75"/>
                    </a:cubicBezTo>
                    <a:cubicBezTo>
                      <a:pt x="56" y="88"/>
                      <a:pt x="38" y="93"/>
                      <a:pt x="30" y="107"/>
                    </a:cubicBezTo>
                    <a:cubicBezTo>
                      <a:pt x="45" y="105"/>
                      <a:pt x="52" y="88"/>
                      <a:pt x="64" y="87"/>
                    </a:cubicBezTo>
                    <a:cubicBezTo>
                      <a:pt x="59" y="95"/>
                      <a:pt x="46" y="96"/>
                      <a:pt x="44" y="107"/>
                    </a:cubicBezTo>
                    <a:cubicBezTo>
                      <a:pt x="55" y="105"/>
                      <a:pt x="56" y="92"/>
                      <a:pt x="70" y="92"/>
                    </a:cubicBezTo>
                    <a:cubicBezTo>
                      <a:pt x="71" y="89"/>
                      <a:pt x="69" y="89"/>
                      <a:pt x="68" y="88"/>
                    </a:cubicBezTo>
                    <a:cubicBezTo>
                      <a:pt x="74" y="87"/>
                      <a:pt x="80" y="78"/>
                      <a:pt x="79" y="74"/>
                    </a:cubicBezTo>
                    <a:cubicBezTo>
                      <a:pt x="77" y="77"/>
                      <a:pt x="75" y="80"/>
                      <a:pt x="69" y="80"/>
                    </a:cubicBezTo>
                    <a:cubicBezTo>
                      <a:pt x="70" y="76"/>
                      <a:pt x="77" y="77"/>
                      <a:pt x="77" y="71"/>
                    </a:cubicBezTo>
                    <a:cubicBezTo>
                      <a:pt x="75" y="71"/>
                      <a:pt x="73" y="72"/>
                      <a:pt x="73" y="70"/>
                    </a:cubicBezTo>
                    <a:cubicBezTo>
                      <a:pt x="79" y="61"/>
                      <a:pt x="92" y="59"/>
                      <a:pt x="96" y="48"/>
                    </a:cubicBezTo>
                    <a:cubicBezTo>
                      <a:pt x="82" y="48"/>
                      <a:pt x="75" y="65"/>
                      <a:pt x="63" y="70"/>
                    </a:cubicBezTo>
                    <a:close/>
                    <a:moveTo>
                      <a:pt x="227" y="69"/>
                    </a:moveTo>
                    <a:cubicBezTo>
                      <a:pt x="227" y="69"/>
                      <a:pt x="227" y="69"/>
                      <a:pt x="227" y="69"/>
                    </a:cubicBezTo>
                    <a:cubicBezTo>
                      <a:pt x="237" y="65"/>
                      <a:pt x="246" y="58"/>
                      <a:pt x="255" y="52"/>
                    </a:cubicBezTo>
                    <a:cubicBezTo>
                      <a:pt x="258" y="55"/>
                      <a:pt x="264" y="52"/>
                      <a:pt x="265" y="48"/>
                    </a:cubicBezTo>
                    <a:cubicBezTo>
                      <a:pt x="253" y="48"/>
                      <a:pt x="237" y="57"/>
                      <a:pt x="227" y="69"/>
                    </a:cubicBezTo>
                    <a:close/>
                    <a:moveTo>
                      <a:pt x="218" y="89"/>
                    </a:moveTo>
                    <a:cubicBezTo>
                      <a:pt x="218" y="89"/>
                      <a:pt x="218" y="89"/>
                      <a:pt x="218" y="89"/>
                    </a:cubicBezTo>
                    <a:cubicBezTo>
                      <a:pt x="219" y="89"/>
                      <a:pt x="219" y="90"/>
                      <a:pt x="219" y="92"/>
                    </a:cubicBezTo>
                    <a:cubicBezTo>
                      <a:pt x="224" y="91"/>
                      <a:pt x="228" y="89"/>
                      <a:pt x="231" y="85"/>
                    </a:cubicBezTo>
                    <a:cubicBezTo>
                      <a:pt x="228" y="85"/>
                      <a:pt x="227" y="84"/>
                      <a:pt x="227" y="83"/>
                    </a:cubicBezTo>
                    <a:cubicBezTo>
                      <a:pt x="242" y="73"/>
                      <a:pt x="258" y="65"/>
                      <a:pt x="274" y="56"/>
                    </a:cubicBezTo>
                    <a:cubicBezTo>
                      <a:pt x="274" y="53"/>
                      <a:pt x="272" y="52"/>
                      <a:pt x="270" y="51"/>
                    </a:cubicBezTo>
                    <a:cubicBezTo>
                      <a:pt x="252" y="63"/>
                      <a:pt x="228" y="70"/>
                      <a:pt x="218" y="89"/>
                    </a:cubicBezTo>
                    <a:close/>
                    <a:moveTo>
                      <a:pt x="134" y="64"/>
                    </a:moveTo>
                    <a:cubicBezTo>
                      <a:pt x="134" y="64"/>
                      <a:pt x="134" y="64"/>
                      <a:pt x="134" y="64"/>
                    </a:cubicBezTo>
                    <a:cubicBezTo>
                      <a:pt x="131" y="70"/>
                      <a:pt x="126" y="72"/>
                      <a:pt x="121" y="79"/>
                    </a:cubicBezTo>
                    <a:cubicBezTo>
                      <a:pt x="129" y="81"/>
                      <a:pt x="135" y="73"/>
                      <a:pt x="140" y="69"/>
                    </a:cubicBezTo>
                    <a:cubicBezTo>
                      <a:pt x="146" y="64"/>
                      <a:pt x="156" y="61"/>
                      <a:pt x="158" y="54"/>
                    </a:cubicBezTo>
                    <a:cubicBezTo>
                      <a:pt x="149" y="55"/>
                      <a:pt x="139" y="70"/>
                      <a:pt x="134" y="64"/>
                    </a:cubicBezTo>
                    <a:close/>
                    <a:moveTo>
                      <a:pt x="83" y="79"/>
                    </a:moveTo>
                    <a:cubicBezTo>
                      <a:pt x="83" y="79"/>
                      <a:pt x="83" y="79"/>
                      <a:pt x="83" y="79"/>
                    </a:cubicBezTo>
                    <a:cubicBezTo>
                      <a:pt x="92" y="72"/>
                      <a:pt x="102" y="66"/>
                      <a:pt x="110" y="57"/>
                    </a:cubicBezTo>
                    <a:cubicBezTo>
                      <a:pt x="97" y="60"/>
                      <a:pt x="85" y="70"/>
                      <a:pt x="83" y="79"/>
                    </a:cubicBezTo>
                    <a:close/>
                    <a:moveTo>
                      <a:pt x="248" y="83"/>
                    </a:moveTo>
                    <a:cubicBezTo>
                      <a:pt x="248" y="83"/>
                      <a:pt x="248" y="83"/>
                      <a:pt x="248" y="83"/>
                    </a:cubicBezTo>
                    <a:cubicBezTo>
                      <a:pt x="253" y="81"/>
                      <a:pt x="259" y="79"/>
                      <a:pt x="261" y="74"/>
                    </a:cubicBezTo>
                    <a:cubicBezTo>
                      <a:pt x="255" y="75"/>
                      <a:pt x="250" y="77"/>
                      <a:pt x="248" y="83"/>
                    </a:cubicBezTo>
                    <a:close/>
                    <a:moveTo>
                      <a:pt x="256" y="84"/>
                    </a:moveTo>
                    <a:cubicBezTo>
                      <a:pt x="256" y="84"/>
                      <a:pt x="256" y="84"/>
                      <a:pt x="256" y="84"/>
                    </a:cubicBezTo>
                    <a:cubicBezTo>
                      <a:pt x="262" y="85"/>
                      <a:pt x="273" y="79"/>
                      <a:pt x="276" y="73"/>
                    </a:cubicBezTo>
                    <a:cubicBezTo>
                      <a:pt x="275" y="72"/>
                      <a:pt x="274" y="71"/>
                      <a:pt x="274" y="70"/>
                    </a:cubicBezTo>
                    <a:cubicBezTo>
                      <a:pt x="267" y="74"/>
                      <a:pt x="258" y="76"/>
                      <a:pt x="256" y="84"/>
                    </a:cubicBezTo>
                    <a:close/>
                    <a:moveTo>
                      <a:pt x="256" y="74"/>
                    </a:moveTo>
                    <a:cubicBezTo>
                      <a:pt x="256" y="74"/>
                      <a:pt x="256" y="74"/>
                      <a:pt x="256" y="74"/>
                    </a:cubicBezTo>
                    <a:cubicBezTo>
                      <a:pt x="262" y="70"/>
                      <a:pt x="270" y="69"/>
                      <a:pt x="275" y="64"/>
                    </a:cubicBezTo>
                    <a:cubicBezTo>
                      <a:pt x="263" y="63"/>
                      <a:pt x="246" y="71"/>
                      <a:pt x="242" y="80"/>
                    </a:cubicBezTo>
                    <a:cubicBezTo>
                      <a:pt x="247" y="82"/>
                      <a:pt x="251" y="77"/>
                      <a:pt x="256" y="74"/>
                    </a:cubicBezTo>
                    <a:close/>
                    <a:moveTo>
                      <a:pt x="102" y="73"/>
                    </a:moveTo>
                    <a:cubicBezTo>
                      <a:pt x="102" y="73"/>
                      <a:pt x="102" y="73"/>
                      <a:pt x="102" y="73"/>
                    </a:cubicBezTo>
                    <a:cubicBezTo>
                      <a:pt x="106" y="73"/>
                      <a:pt x="107" y="70"/>
                      <a:pt x="108" y="68"/>
                    </a:cubicBezTo>
                    <a:cubicBezTo>
                      <a:pt x="104" y="67"/>
                      <a:pt x="102" y="69"/>
                      <a:pt x="102" y="73"/>
                    </a:cubicBezTo>
                    <a:close/>
                    <a:moveTo>
                      <a:pt x="135" y="94"/>
                    </a:moveTo>
                    <a:cubicBezTo>
                      <a:pt x="135" y="94"/>
                      <a:pt x="135" y="94"/>
                      <a:pt x="135" y="94"/>
                    </a:cubicBezTo>
                    <a:cubicBezTo>
                      <a:pt x="134" y="95"/>
                      <a:pt x="131" y="94"/>
                      <a:pt x="130" y="94"/>
                    </a:cubicBezTo>
                    <a:cubicBezTo>
                      <a:pt x="127" y="96"/>
                      <a:pt x="129" y="98"/>
                      <a:pt x="126" y="98"/>
                    </a:cubicBezTo>
                    <a:cubicBezTo>
                      <a:pt x="124" y="98"/>
                      <a:pt x="122" y="90"/>
                      <a:pt x="120" y="97"/>
                    </a:cubicBezTo>
                    <a:cubicBezTo>
                      <a:pt x="121" y="97"/>
                      <a:pt x="122" y="97"/>
                      <a:pt x="122" y="98"/>
                    </a:cubicBezTo>
                    <a:cubicBezTo>
                      <a:pt x="119" y="97"/>
                      <a:pt x="119" y="100"/>
                      <a:pt x="116" y="99"/>
                    </a:cubicBezTo>
                    <a:cubicBezTo>
                      <a:pt x="109" y="111"/>
                      <a:pt x="98" y="118"/>
                      <a:pt x="84" y="124"/>
                    </a:cubicBezTo>
                    <a:cubicBezTo>
                      <a:pt x="93" y="133"/>
                      <a:pt x="109" y="114"/>
                      <a:pt x="114" y="110"/>
                    </a:cubicBezTo>
                    <a:cubicBezTo>
                      <a:pt x="114" y="117"/>
                      <a:pt x="118" y="108"/>
                      <a:pt x="122" y="113"/>
                    </a:cubicBezTo>
                    <a:cubicBezTo>
                      <a:pt x="125" y="109"/>
                      <a:pt x="128" y="106"/>
                      <a:pt x="129" y="101"/>
                    </a:cubicBezTo>
                    <a:cubicBezTo>
                      <a:pt x="134" y="99"/>
                      <a:pt x="131" y="101"/>
                      <a:pt x="135" y="102"/>
                    </a:cubicBezTo>
                    <a:cubicBezTo>
                      <a:pt x="146" y="92"/>
                      <a:pt x="159" y="85"/>
                      <a:pt x="170" y="74"/>
                    </a:cubicBezTo>
                    <a:cubicBezTo>
                      <a:pt x="158" y="77"/>
                      <a:pt x="146" y="89"/>
                      <a:pt x="135" y="94"/>
                    </a:cubicBezTo>
                    <a:close/>
                    <a:moveTo>
                      <a:pt x="94" y="79"/>
                    </a:moveTo>
                    <a:cubicBezTo>
                      <a:pt x="94" y="79"/>
                      <a:pt x="94" y="79"/>
                      <a:pt x="94" y="79"/>
                    </a:cubicBezTo>
                    <a:cubicBezTo>
                      <a:pt x="98" y="79"/>
                      <a:pt x="100" y="78"/>
                      <a:pt x="101" y="76"/>
                    </a:cubicBezTo>
                    <a:cubicBezTo>
                      <a:pt x="98" y="76"/>
                      <a:pt x="95" y="75"/>
                      <a:pt x="94" y="79"/>
                    </a:cubicBezTo>
                    <a:close/>
                    <a:moveTo>
                      <a:pt x="101" y="80"/>
                    </a:moveTo>
                    <a:cubicBezTo>
                      <a:pt x="101" y="80"/>
                      <a:pt x="101" y="80"/>
                      <a:pt x="101" y="80"/>
                    </a:cubicBezTo>
                    <a:cubicBezTo>
                      <a:pt x="95" y="86"/>
                      <a:pt x="84" y="90"/>
                      <a:pt x="80" y="94"/>
                    </a:cubicBezTo>
                    <a:cubicBezTo>
                      <a:pt x="80" y="95"/>
                      <a:pt x="80" y="99"/>
                      <a:pt x="80" y="98"/>
                    </a:cubicBezTo>
                    <a:cubicBezTo>
                      <a:pt x="77" y="102"/>
                      <a:pt x="65" y="106"/>
                      <a:pt x="61" y="117"/>
                    </a:cubicBezTo>
                    <a:cubicBezTo>
                      <a:pt x="53" y="124"/>
                      <a:pt x="42" y="129"/>
                      <a:pt x="36" y="139"/>
                    </a:cubicBezTo>
                    <a:cubicBezTo>
                      <a:pt x="50" y="136"/>
                      <a:pt x="62" y="121"/>
                      <a:pt x="74" y="111"/>
                    </a:cubicBezTo>
                    <a:cubicBezTo>
                      <a:pt x="79" y="107"/>
                      <a:pt x="83" y="104"/>
                      <a:pt x="87" y="101"/>
                    </a:cubicBezTo>
                    <a:cubicBezTo>
                      <a:pt x="87" y="98"/>
                      <a:pt x="88" y="97"/>
                      <a:pt x="89" y="97"/>
                    </a:cubicBezTo>
                    <a:cubicBezTo>
                      <a:pt x="89" y="95"/>
                      <a:pt x="89" y="94"/>
                      <a:pt x="88" y="93"/>
                    </a:cubicBezTo>
                    <a:cubicBezTo>
                      <a:pt x="91" y="92"/>
                      <a:pt x="92" y="89"/>
                      <a:pt x="96" y="89"/>
                    </a:cubicBezTo>
                    <a:cubicBezTo>
                      <a:pt x="95" y="92"/>
                      <a:pt x="93" y="93"/>
                      <a:pt x="93" y="97"/>
                    </a:cubicBezTo>
                    <a:cubicBezTo>
                      <a:pt x="98" y="97"/>
                      <a:pt x="98" y="93"/>
                      <a:pt x="102" y="93"/>
                    </a:cubicBezTo>
                    <a:cubicBezTo>
                      <a:pt x="102" y="95"/>
                      <a:pt x="102" y="98"/>
                      <a:pt x="103" y="98"/>
                    </a:cubicBezTo>
                    <a:cubicBezTo>
                      <a:pt x="108" y="92"/>
                      <a:pt x="111" y="102"/>
                      <a:pt x="116" y="98"/>
                    </a:cubicBezTo>
                    <a:cubicBezTo>
                      <a:pt x="117" y="90"/>
                      <a:pt x="111" y="94"/>
                      <a:pt x="110" y="93"/>
                    </a:cubicBezTo>
                    <a:cubicBezTo>
                      <a:pt x="111" y="88"/>
                      <a:pt x="123" y="88"/>
                      <a:pt x="119" y="80"/>
                    </a:cubicBezTo>
                    <a:cubicBezTo>
                      <a:pt x="113" y="80"/>
                      <a:pt x="114" y="87"/>
                      <a:pt x="108" y="87"/>
                    </a:cubicBezTo>
                    <a:cubicBezTo>
                      <a:pt x="110" y="79"/>
                      <a:pt x="102" y="88"/>
                      <a:pt x="101" y="80"/>
                    </a:cubicBezTo>
                    <a:close/>
                    <a:moveTo>
                      <a:pt x="262" y="89"/>
                    </a:moveTo>
                    <a:cubicBezTo>
                      <a:pt x="262" y="89"/>
                      <a:pt x="262" y="89"/>
                      <a:pt x="262" y="89"/>
                    </a:cubicBezTo>
                    <a:cubicBezTo>
                      <a:pt x="267" y="87"/>
                      <a:pt x="275" y="87"/>
                      <a:pt x="275" y="80"/>
                    </a:cubicBezTo>
                    <a:cubicBezTo>
                      <a:pt x="270" y="83"/>
                      <a:pt x="264" y="83"/>
                      <a:pt x="262" y="89"/>
                    </a:cubicBezTo>
                    <a:close/>
                    <a:moveTo>
                      <a:pt x="50" y="110"/>
                    </a:moveTo>
                    <a:cubicBezTo>
                      <a:pt x="50" y="110"/>
                      <a:pt x="50" y="110"/>
                      <a:pt x="50" y="110"/>
                    </a:cubicBezTo>
                    <a:cubicBezTo>
                      <a:pt x="47" y="113"/>
                      <a:pt x="39" y="112"/>
                      <a:pt x="40" y="120"/>
                    </a:cubicBezTo>
                    <a:cubicBezTo>
                      <a:pt x="53" y="119"/>
                      <a:pt x="54" y="105"/>
                      <a:pt x="68" y="104"/>
                    </a:cubicBezTo>
                    <a:cubicBezTo>
                      <a:pt x="72" y="94"/>
                      <a:pt x="83" y="90"/>
                      <a:pt x="89" y="82"/>
                    </a:cubicBezTo>
                    <a:cubicBezTo>
                      <a:pt x="73" y="88"/>
                      <a:pt x="63" y="100"/>
                      <a:pt x="50" y="110"/>
                    </a:cubicBezTo>
                    <a:close/>
                    <a:moveTo>
                      <a:pt x="138" y="84"/>
                    </a:moveTo>
                    <a:cubicBezTo>
                      <a:pt x="138" y="84"/>
                      <a:pt x="138" y="84"/>
                      <a:pt x="138" y="84"/>
                    </a:cubicBezTo>
                    <a:cubicBezTo>
                      <a:pt x="140" y="84"/>
                      <a:pt x="142" y="84"/>
                      <a:pt x="142" y="82"/>
                    </a:cubicBezTo>
                    <a:cubicBezTo>
                      <a:pt x="141" y="82"/>
                      <a:pt x="140" y="82"/>
                      <a:pt x="139" y="82"/>
                    </a:cubicBezTo>
                    <a:cubicBezTo>
                      <a:pt x="139" y="83"/>
                      <a:pt x="138" y="83"/>
                      <a:pt x="138" y="84"/>
                    </a:cubicBezTo>
                    <a:close/>
                    <a:moveTo>
                      <a:pt x="212" y="83"/>
                    </a:moveTo>
                    <a:cubicBezTo>
                      <a:pt x="212" y="83"/>
                      <a:pt x="212" y="83"/>
                      <a:pt x="212" y="83"/>
                    </a:cubicBezTo>
                    <a:cubicBezTo>
                      <a:pt x="200" y="82"/>
                      <a:pt x="197" y="90"/>
                      <a:pt x="191" y="94"/>
                    </a:cubicBezTo>
                    <a:cubicBezTo>
                      <a:pt x="197" y="95"/>
                      <a:pt x="199" y="92"/>
                      <a:pt x="203" y="90"/>
                    </a:cubicBezTo>
                    <a:cubicBezTo>
                      <a:pt x="202" y="93"/>
                      <a:pt x="198" y="93"/>
                      <a:pt x="199" y="97"/>
                    </a:cubicBezTo>
                    <a:cubicBezTo>
                      <a:pt x="206" y="98"/>
                      <a:pt x="212" y="91"/>
                      <a:pt x="215" y="85"/>
                    </a:cubicBezTo>
                    <a:cubicBezTo>
                      <a:pt x="210" y="87"/>
                      <a:pt x="214" y="86"/>
                      <a:pt x="212" y="83"/>
                    </a:cubicBezTo>
                    <a:close/>
                    <a:moveTo>
                      <a:pt x="201" y="82"/>
                    </a:moveTo>
                    <a:cubicBezTo>
                      <a:pt x="201" y="82"/>
                      <a:pt x="201" y="82"/>
                      <a:pt x="201" y="82"/>
                    </a:cubicBezTo>
                    <a:cubicBezTo>
                      <a:pt x="195" y="85"/>
                      <a:pt x="187" y="87"/>
                      <a:pt x="185" y="94"/>
                    </a:cubicBezTo>
                    <a:cubicBezTo>
                      <a:pt x="193" y="93"/>
                      <a:pt x="197" y="87"/>
                      <a:pt x="201" y="82"/>
                    </a:cubicBezTo>
                    <a:close/>
                    <a:moveTo>
                      <a:pt x="40" y="90"/>
                    </a:moveTo>
                    <a:cubicBezTo>
                      <a:pt x="40" y="90"/>
                      <a:pt x="40" y="90"/>
                      <a:pt x="40" y="90"/>
                    </a:cubicBezTo>
                    <a:cubicBezTo>
                      <a:pt x="42" y="92"/>
                      <a:pt x="45" y="87"/>
                      <a:pt x="42" y="87"/>
                    </a:cubicBezTo>
                    <a:cubicBezTo>
                      <a:pt x="42" y="88"/>
                      <a:pt x="40" y="89"/>
                      <a:pt x="40" y="90"/>
                    </a:cubicBezTo>
                    <a:close/>
                    <a:moveTo>
                      <a:pt x="243" y="107"/>
                    </a:moveTo>
                    <a:cubicBezTo>
                      <a:pt x="243" y="107"/>
                      <a:pt x="243" y="107"/>
                      <a:pt x="243" y="107"/>
                    </a:cubicBezTo>
                    <a:cubicBezTo>
                      <a:pt x="257" y="104"/>
                      <a:pt x="266" y="97"/>
                      <a:pt x="274" y="88"/>
                    </a:cubicBezTo>
                    <a:cubicBezTo>
                      <a:pt x="265" y="96"/>
                      <a:pt x="250" y="97"/>
                      <a:pt x="243" y="107"/>
                    </a:cubicBezTo>
                    <a:close/>
                    <a:moveTo>
                      <a:pt x="220" y="99"/>
                    </a:moveTo>
                    <a:cubicBezTo>
                      <a:pt x="220" y="99"/>
                      <a:pt x="220" y="99"/>
                      <a:pt x="220" y="99"/>
                    </a:cubicBezTo>
                    <a:cubicBezTo>
                      <a:pt x="226" y="106"/>
                      <a:pt x="231" y="96"/>
                      <a:pt x="238" y="96"/>
                    </a:cubicBezTo>
                    <a:cubicBezTo>
                      <a:pt x="235" y="93"/>
                      <a:pt x="236" y="90"/>
                      <a:pt x="233" y="89"/>
                    </a:cubicBezTo>
                    <a:cubicBezTo>
                      <a:pt x="228" y="92"/>
                      <a:pt x="223" y="95"/>
                      <a:pt x="220" y="99"/>
                    </a:cubicBezTo>
                    <a:close/>
                    <a:moveTo>
                      <a:pt x="273" y="101"/>
                    </a:moveTo>
                    <a:cubicBezTo>
                      <a:pt x="273" y="101"/>
                      <a:pt x="273" y="101"/>
                      <a:pt x="273" y="101"/>
                    </a:cubicBezTo>
                    <a:cubicBezTo>
                      <a:pt x="276" y="101"/>
                      <a:pt x="280" y="95"/>
                      <a:pt x="278" y="93"/>
                    </a:cubicBezTo>
                    <a:cubicBezTo>
                      <a:pt x="276" y="96"/>
                      <a:pt x="272" y="95"/>
                      <a:pt x="273" y="101"/>
                    </a:cubicBezTo>
                    <a:close/>
                    <a:moveTo>
                      <a:pt x="154" y="120"/>
                    </a:moveTo>
                    <a:cubicBezTo>
                      <a:pt x="154" y="120"/>
                      <a:pt x="154" y="120"/>
                      <a:pt x="154" y="120"/>
                    </a:cubicBezTo>
                    <a:cubicBezTo>
                      <a:pt x="154" y="118"/>
                      <a:pt x="157" y="119"/>
                      <a:pt x="159" y="118"/>
                    </a:cubicBezTo>
                    <a:cubicBezTo>
                      <a:pt x="161" y="108"/>
                      <a:pt x="179" y="107"/>
                      <a:pt x="178" y="98"/>
                    </a:cubicBezTo>
                    <a:cubicBezTo>
                      <a:pt x="168" y="102"/>
                      <a:pt x="154" y="109"/>
                      <a:pt x="154" y="120"/>
                    </a:cubicBezTo>
                    <a:close/>
                    <a:moveTo>
                      <a:pt x="177" y="94"/>
                    </a:moveTo>
                    <a:cubicBezTo>
                      <a:pt x="177" y="94"/>
                      <a:pt x="177" y="94"/>
                      <a:pt x="177" y="94"/>
                    </a:cubicBezTo>
                    <a:cubicBezTo>
                      <a:pt x="164" y="97"/>
                      <a:pt x="154" y="104"/>
                      <a:pt x="149" y="113"/>
                    </a:cubicBezTo>
                    <a:cubicBezTo>
                      <a:pt x="160" y="109"/>
                      <a:pt x="168" y="101"/>
                      <a:pt x="177" y="94"/>
                    </a:cubicBezTo>
                    <a:close/>
                    <a:moveTo>
                      <a:pt x="204" y="107"/>
                    </a:moveTo>
                    <a:cubicBezTo>
                      <a:pt x="204" y="107"/>
                      <a:pt x="204" y="107"/>
                      <a:pt x="204" y="107"/>
                    </a:cubicBezTo>
                    <a:cubicBezTo>
                      <a:pt x="210" y="105"/>
                      <a:pt x="220" y="100"/>
                      <a:pt x="218" y="94"/>
                    </a:cubicBezTo>
                    <a:cubicBezTo>
                      <a:pt x="214" y="100"/>
                      <a:pt x="204" y="98"/>
                      <a:pt x="204" y="107"/>
                    </a:cubicBezTo>
                    <a:close/>
                    <a:moveTo>
                      <a:pt x="88" y="102"/>
                    </a:moveTo>
                    <a:cubicBezTo>
                      <a:pt x="88" y="102"/>
                      <a:pt x="88" y="102"/>
                      <a:pt x="88" y="102"/>
                    </a:cubicBezTo>
                    <a:cubicBezTo>
                      <a:pt x="91" y="103"/>
                      <a:pt x="93" y="97"/>
                      <a:pt x="91" y="97"/>
                    </a:cubicBezTo>
                    <a:cubicBezTo>
                      <a:pt x="91" y="99"/>
                      <a:pt x="87" y="98"/>
                      <a:pt x="88" y="102"/>
                    </a:cubicBezTo>
                    <a:close/>
                    <a:moveTo>
                      <a:pt x="233" y="104"/>
                    </a:moveTo>
                    <a:cubicBezTo>
                      <a:pt x="233" y="104"/>
                      <a:pt x="233" y="104"/>
                      <a:pt x="233" y="104"/>
                    </a:cubicBezTo>
                    <a:cubicBezTo>
                      <a:pt x="240" y="105"/>
                      <a:pt x="244" y="101"/>
                      <a:pt x="247" y="97"/>
                    </a:cubicBezTo>
                    <a:cubicBezTo>
                      <a:pt x="240" y="97"/>
                      <a:pt x="233" y="97"/>
                      <a:pt x="233" y="104"/>
                    </a:cubicBezTo>
                    <a:close/>
                    <a:moveTo>
                      <a:pt x="28" y="102"/>
                    </a:moveTo>
                    <a:cubicBezTo>
                      <a:pt x="28" y="102"/>
                      <a:pt x="28" y="102"/>
                      <a:pt x="28" y="102"/>
                    </a:cubicBezTo>
                    <a:cubicBezTo>
                      <a:pt x="31" y="102"/>
                      <a:pt x="32" y="100"/>
                      <a:pt x="33" y="98"/>
                    </a:cubicBezTo>
                    <a:cubicBezTo>
                      <a:pt x="30" y="98"/>
                      <a:pt x="28" y="99"/>
                      <a:pt x="28" y="102"/>
                    </a:cubicBezTo>
                    <a:close/>
                    <a:moveTo>
                      <a:pt x="166" y="116"/>
                    </a:moveTo>
                    <a:cubicBezTo>
                      <a:pt x="166" y="116"/>
                      <a:pt x="166" y="116"/>
                      <a:pt x="166" y="116"/>
                    </a:cubicBezTo>
                    <a:cubicBezTo>
                      <a:pt x="176" y="111"/>
                      <a:pt x="190" y="110"/>
                      <a:pt x="195" y="99"/>
                    </a:cubicBezTo>
                    <a:cubicBezTo>
                      <a:pt x="180" y="100"/>
                      <a:pt x="175" y="110"/>
                      <a:pt x="166" y="116"/>
                    </a:cubicBezTo>
                    <a:close/>
                    <a:moveTo>
                      <a:pt x="82" y="118"/>
                    </a:moveTo>
                    <a:cubicBezTo>
                      <a:pt x="82" y="118"/>
                      <a:pt x="82" y="118"/>
                      <a:pt x="82" y="118"/>
                    </a:cubicBezTo>
                    <a:cubicBezTo>
                      <a:pt x="86" y="120"/>
                      <a:pt x="89" y="114"/>
                      <a:pt x="92" y="111"/>
                    </a:cubicBezTo>
                    <a:cubicBezTo>
                      <a:pt x="94" y="109"/>
                      <a:pt x="103" y="104"/>
                      <a:pt x="97" y="102"/>
                    </a:cubicBezTo>
                    <a:cubicBezTo>
                      <a:pt x="93" y="108"/>
                      <a:pt x="79" y="110"/>
                      <a:pt x="82" y="118"/>
                    </a:cubicBezTo>
                    <a:close/>
                    <a:moveTo>
                      <a:pt x="198" y="106"/>
                    </a:moveTo>
                    <a:cubicBezTo>
                      <a:pt x="198" y="106"/>
                      <a:pt x="198" y="106"/>
                      <a:pt x="198" y="106"/>
                    </a:cubicBezTo>
                    <a:cubicBezTo>
                      <a:pt x="184" y="116"/>
                      <a:pt x="168" y="123"/>
                      <a:pt x="158" y="138"/>
                    </a:cubicBezTo>
                    <a:cubicBezTo>
                      <a:pt x="167" y="137"/>
                      <a:pt x="171" y="131"/>
                      <a:pt x="176" y="126"/>
                    </a:cubicBezTo>
                    <a:cubicBezTo>
                      <a:pt x="186" y="121"/>
                      <a:pt x="197" y="117"/>
                      <a:pt x="201" y="107"/>
                    </a:cubicBezTo>
                    <a:cubicBezTo>
                      <a:pt x="200" y="107"/>
                      <a:pt x="200" y="105"/>
                      <a:pt x="198" y="106"/>
                    </a:cubicBezTo>
                    <a:close/>
                    <a:moveTo>
                      <a:pt x="133" y="112"/>
                    </a:moveTo>
                    <a:cubicBezTo>
                      <a:pt x="133" y="112"/>
                      <a:pt x="133" y="112"/>
                      <a:pt x="133" y="112"/>
                    </a:cubicBezTo>
                    <a:cubicBezTo>
                      <a:pt x="136" y="113"/>
                      <a:pt x="135" y="109"/>
                      <a:pt x="136" y="108"/>
                    </a:cubicBezTo>
                    <a:cubicBezTo>
                      <a:pt x="135" y="108"/>
                      <a:pt x="134" y="108"/>
                      <a:pt x="133" y="108"/>
                    </a:cubicBezTo>
                    <a:cubicBezTo>
                      <a:pt x="133" y="110"/>
                      <a:pt x="133" y="111"/>
                      <a:pt x="133" y="112"/>
                    </a:cubicBezTo>
                    <a:close/>
                    <a:moveTo>
                      <a:pt x="206" y="122"/>
                    </a:moveTo>
                    <a:cubicBezTo>
                      <a:pt x="206" y="122"/>
                      <a:pt x="206" y="122"/>
                      <a:pt x="206" y="122"/>
                    </a:cubicBezTo>
                    <a:cubicBezTo>
                      <a:pt x="205" y="127"/>
                      <a:pt x="206" y="125"/>
                      <a:pt x="205" y="130"/>
                    </a:cubicBezTo>
                    <a:cubicBezTo>
                      <a:pt x="220" y="129"/>
                      <a:pt x="224" y="118"/>
                      <a:pt x="233" y="112"/>
                    </a:cubicBezTo>
                    <a:cubicBezTo>
                      <a:pt x="233" y="110"/>
                      <a:pt x="232" y="109"/>
                      <a:pt x="231" y="108"/>
                    </a:cubicBezTo>
                    <a:cubicBezTo>
                      <a:pt x="225" y="117"/>
                      <a:pt x="217" y="123"/>
                      <a:pt x="206" y="122"/>
                    </a:cubicBezTo>
                    <a:close/>
                    <a:moveTo>
                      <a:pt x="26" y="120"/>
                    </a:moveTo>
                    <a:cubicBezTo>
                      <a:pt x="26" y="120"/>
                      <a:pt x="26" y="120"/>
                      <a:pt x="26" y="120"/>
                    </a:cubicBezTo>
                    <a:cubicBezTo>
                      <a:pt x="32" y="118"/>
                      <a:pt x="36" y="115"/>
                      <a:pt x="38" y="111"/>
                    </a:cubicBezTo>
                    <a:cubicBezTo>
                      <a:pt x="32" y="112"/>
                      <a:pt x="27" y="114"/>
                      <a:pt x="26" y="120"/>
                    </a:cubicBezTo>
                    <a:close/>
                    <a:moveTo>
                      <a:pt x="144" y="117"/>
                    </a:moveTo>
                    <a:cubicBezTo>
                      <a:pt x="144" y="117"/>
                      <a:pt x="144" y="117"/>
                      <a:pt x="144" y="117"/>
                    </a:cubicBezTo>
                    <a:cubicBezTo>
                      <a:pt x="138" y="105"/>
                      <a:pt x="126" y="124"/>
                      <a:pt x="121" y="129"/>
                    </a:cubicBezTo>
                    <a:cubicBezTo>
                      <a:pt x="129" y="127"/>
                      <a:pt x="131" y="126"/>
                      <a:pt x="135" y="122"/>
                    </a:cubicBezTo>
                    <a:cubicBezTo>
                      <a:pt x="136" y="124"/>
                      <a:pt x="137" y="126"/>
                      <a:pt x="140" y="126"/>
                    </a:cubicBezTo>
                    <a:cubicBezTo>
                      <a:pt x="141" y="119"/>
                      <a:pt x="146" y="119"/>
                      <a:pt x="152" y="122"/>
                    </a:cubicBezTo>
                    <a:cubicBezTo>
                      <a:pt x="151" y="119"/>
                      <a:pt x="149" y="117"/>
                      <a:pt x="144" y="117"/>
                    </a:cubicBezTo>
                    <a:close/>
                    <a:moveTo>
                      <a:pt x="196" y="121"/>
                    </a:moveTo>
                    <a:cubicBezTo>
                      <a:pt x="196" y="121"/>
                      <a:pt x="196" y="121"/>
                      <a:pt x="196" y="121"/>
                    </a:cubicBezTo>
                    <a:cubicBezTo>
                      <a:pt x="202" y="125"/>
                      <a:pt x="213" y="117"/>
                      <a:pt x="210" y="112"/>
                    </a:cubicBezTo>
                    <a:cubicBezTo>
                      <a:pt x="206" y="116"/>
                      <a:pt x="198" y="115"/>
                      <a:pt x="196" y="121"/>
                    </a:cubicBezTo>
                    <a:close/>
                    <a:moveTo>
                      <a:pt x="260" y="113"/>
                    </a:moveTo>
                    <a:cubicBezTo>
                      <a:pt x="260" y="113"/>
                      <a:pt x="260" y="113"/>
                      <a:pt x="260" y="113"/>
                    </a:cubicBezTo>
                    <a:cubicBezTo>
                      <a:pt x="247" y="124"/>
                      <a:pt x="233" y="134"/>
                      <a:pt x="223" y="146"/>
                    </a:cubicBezTo>
                    <a:cubicBezTo>
                      <a:pt x="232" y="146"/>
                      <a:pt x="237" y="138"/>
                      <a:pt x="243" y="134"/>
                    </a:cubicBezTo>
                    <a:cubicBezTo>
                      <a:pt x="251" y="128"/>
                      <a:pt x="262" y="124"/>
                      <a:pt x="266" y="115"/>
                    </a:cubicBezTo>
                    <a:cubicBezTo>
                      <a:pt x="265" y="114"/>
                      <a:pt x="263" y="113"/>
                      <a:pt x="260" y="113"/>
                    </a:cubicBezTo>
                    <a:close/>
                    <a:moveTo>
                      <a:pt x="198" y="152"/>
                    </a:moveTo>
                    <a:cubicBezTo>
                      <a:pt x="198" y="152"/>
                      <a:pt x="198" y="152"/>
                      <a:pt x="198" y="152"/>
                    </a:cubicBezTo>
                    <a:cubicBezTo>
                      <a:pt x="192" y="152"/>
                      <a:pt x="188" y="155"/>
                      <a:pt x="186" y="159"/>
                    </a:cubicBezTo>
                    <a:cubicBezTo>
                      <a:pt x="192" y="159"/>
                      <a:pt x="197" y="157"/>
                      <a:pt x="198" y="152"/>
                    </a:cubicBezTo>
                    <a:close/>
                    <a:moveTo>
                      <a:pt x="192" y="152"/>
                    </a:moveTo>
                    <a:cubicBezTo>
                      <a:pt x="192" y="152"/>
                      <a:pt x="192" y="152"/>
                      <a:pt x="192" y="152"/>
                    </a:cubicBezTo>
                    <a:cubicBezTo>
                      <a:pt x="192" y="150"/>
                      <a:pt x="192" y="149"/>
                      <a:pt x="191" y="148"/>
                    </a:cubicBezTo>
                    <a:cubicBezTo>
                      <a:pt x="185" y="148"/>
                      <a:pt x="180" y="151"/>
                      <a:pt x="180" y="158"/>
                    </a:cubicBezTo>
                    <a:cubicBezTo>
                      <a:pt x="185" y="157"/>
                      <a:pt x="188" y="153"/>
                      <a:pt x="192" y="152"/>
                    </a:cubicBezTo>
                    <a:close/>
                    <a:moveTo>
                      <a:pt x="214" y="145"/>
                    </a:moveTo>
                    <a:cubicBezTo>
                      <a:pt x="214" y="145"/>
                      <a:pt x="214" y="145"/>
                      <a:pt x="214" y="145"/>
                    </a:cubicBezTo>
                    <a:cubicBezTo>
                      <a:pt x="203" y="146"/>
                      <a:pt x="199" y="154"/>
                      <a:pt x="194" y="160"/>
                    </a:cubicBezTo>
                    <a:cubicBezTo>
                      <a:pt x="203" y="163"/>
                      <a:pt x="210" y="154"/>
                      <a:pt x="218" y="152"/>
                    </a:cubicBezTo>
                    <a:cubicBezTo>
                      <a:pt x="218" y="149"/>
                      <a:pt x="218" y="148"/>
                      <a:pt x="217" y="146"/>
                    </a:cubicBezTo>
                    <a:cubicBezTo>
                      <a:pt x="227" y="135"/>
                      <a:pt x="242" y="128"/>
                      <a:pt x="251" y="115"/>
                    </a:cubicBezTo>
                    <a:cubicBezTo>
                      <a:pt x="231" y="117"/>
                      <a:pt x="226" y="134"/>
                      <a:pt x="214" y="145"/>
                    </a:cubicBezTo>
                    <a:close/>
                    <a:moveTo>
                      <a:pt x="220" y="131"/>
                    </a:moveTo>
                    <a:cubicBezTo>
                      <a:pt x="220" y="131"/>
                      <a:pt x="220" y="131"/>
                      <a:pt x="220" y="131"/>
                    </a:cubicBezTo>
                    <a:cubicBezTo>
                      <a:pt x="228" y="129"/>
                      <a:pt x="232" y="124"/>
                      <a:pt x="236" y="117"/>
                    </a:cubicBezTo>
                    <a:cubicBezTo>
                      <a:pt x="228" y="119"/>
                      <a:pt x="221" y="122"/>
                      <a:pt x="220" y="131"/>
                    </a:cubicBezTo>
                    <a:close/>
                    <a:moveTo>
                      <a:pt x="31" y="129"/>
                    </a:moveTo>
                    <a:cubicBezTo>
                      <a:pt x="31" y="129"/>
                      <a:pt x="31" y="129"/>
                      <a:pt x="31" y="129"/>
                    </a:cubicBezTo>
                    <a:cubicBezTo>
                      <a:pt x="34" y="127"/>
                      <a:pt x="41" y="122"/>
                      <a:pt x="36" y="120"/>
                    </a:cubicBezTo>
                    <a:cubicBezTo>
                      <a:pt x="35" y="123"/>
                      <a:pt x="27" y="125"/>
                      <a:pt x="31" y="129"/>
                    </a:cubicBezTo>
                    <a:close/>
                    <a:moveTo>
                      <a:pt x="41" y="146"/>
                    </a:moveTo>
                    <a:cubicBezTo>
                      <a:pt x="41" y="146"/>
                      <a:pt x="41" y="146"/>
                      <a:pt x="41" y="146"/>
                    </a:cubicBezTo>
                    <a:cubicBezTo>
                      <a:pt x="41" y="160"/>
                      <a:pt x="28" y="161"/>
                      <a:pt x="23" y="169"/>
                    </a:cubicBezTo>
                    <a:cubicBezTo>
                      <a:pt x="34" y="165"/>
                      <a:pt x="42" y="159"/>
                      <a:pt x="49" y="152"/>
                    </a:cubicBezTo>
                    <a:cubicBezTo>
                      <a:pt x="47" y="149"/>
                      <a:pt x="46" y="153"/>
                      <a:pt x="45" y="150"/>
                    </a:cubicBezTo>
                    <a:cubicBezTo>
                      <a:pt x="55" y="139"/>
                      <a:pt x="74" y="135"/>
                      <a:pt x="80" y="120"/>
                    </a:cubicBezTo>
                    <a:cubicBezTo>
                      <a:pt x="58" y="120"/>
                      <a:pt x="58" y="141"/>
                      <a:pt x="41" y="146"/>
                    </a:cubicBezTo>
                    <a:close/>
                    <a:moveTo>
                      <a:pt x="101" y="134"/>
                    </a:moveTo>
                    <a:cubicBezTo>
                      <a:pt x="101" y="134"/>
                      <a:pt x="101" y="134"/>
                      <a:pt x="101" y="134"/>
                    </a:cubicBezTo>
                    <a:cubicBezTo>
                      <a:pt x="98" y="136"/>
                      <a:pt x="93" y="141"/>
                      <a:pt x="89" y="141"/>
                    </a:cubicBezTo>
                    <a:cubicBezTo>
                      <a:pt x="89" y="141"/>
                      <a:pt x="89" y="138"/>
                      <a:pt x="87" y="139"/>
                    </a:cubicBezTo>
                    <a:cubicBezTo>
                      <a:pt x="82" y="141"/>
                      <a:pt x="79" y="145"/>
                      <a:pt x="75" y="149"/>
                    </a:cubicBezTo>
                    <a:cubicBezTo>
                      <a:pt x="72" y="146"/>
                      <a:pt x="67" y="151"/>
                      <a:pt x="66" y="155"/>
                    </a:cubicBezTo>
                    <a:cubicBezTo>
                      <a:pt x="77" y="153"/>
                      <a:pt x="81" y="143"/>
                      <a:pt x="91" y="144"/>
                    </a:cubicBezTo>
                    <a:cubicBezTo>
                      <a:pt x="83" y="154"/>
                      <a:pt x="68" y="156"/>
                      <a:pt x="63" y="168"/>
                    </a:cubicBezTo>
                    <a:cubicBezTo>
                      <a:pt x="68" y="166"/>
                      <a:pt x="63" y="174"/>
                      <a:pt x="66" y="173"/>
                    </a:cubicBezTo>
                    <a:cubicBezTo>
                      <a:pt x="75" y="164"/>
                      <a:pt x="86" y="158"/>
                      <a:pt x="96" y="150"/>
                    </a:cubicBezTo>
                    <a:cubicBezTo>
                      <a:pt x="94" y="150"/>
                      <a:pt x="94" y="149"/>
                      <a:pt x="93" y="148"/>
                    </a:cubicBezTo>
                    <a:cubicBezTo>
                      <a:pt x="97" y="144"/>
                      <a:pt x="107" y="143"/>
                      <a:pt x="103" y="136"/>
                    </a:cubicBezTo>
                    <a:cubicBezTo>
                      <a:pt x="111" y="132"/>
                      <a:pt x="118" y="128"/>
                      <a:pt x="121" y="120"/>
                    </a:cubicBezTo>
                    <a:cubicBezTo>
                      <a:pt x="112" y="121"/>
                      <a:pt x="107" y="129"/>
                      <a:pt x="101" y="134"/>
                    </a:cubicBezTo>
                    <a:close/>
                    <a:moveTo>
                      <a:pt x="156" y="130"/>
                    </a:moveTo>
                    <a:cubicBezTo>
                      <a:pt x="156" y="130"/>
                      <a:pt x="156" y="130"/>
                      <a:pt x="156" y="130"/>
                    </a:cubicBezTo>
                    <a:cubicBezTo>
                      <a:pt x="160" y="129"/>
                      <a:pt x="166" y="123"/>
                      <a:pt x="164" y="121"/>
                    </a:cubicBezTo>
                    <a:cubicBezTo>
                      <a:pt x="162" y="125"/>
                      <a:pt x="154" y="123"/>
                      <a:pt x="156" y="130"/>
                    </a:cubicBezTo>
                    <a:close/>
                    <a:moveTo>
                      <a:pt x="94" y="130"/>
                    </a:moveTo>
                    <a:cubicBezTo>
                      <a:pt x="94" y="130"/>
                      <a:pt x="94" y="130"/>
                      <a:pt x="94" y="130"/>
                    </a:cubicBezTo>
                    <a:cubicBezTo>
                      <a:pt x="98" y="130"/>
                      <a:pt x="106" y="127"/>
                      <a:pt x="102" y="124"/>
                    </a:cubicBezTo>
                    <a:cubicBezTo>
                      <a:pt x="99" y="126"/>
                      <a:pt x="96" y="126"/>
                      <a:pt x="94" y="130"/>
                    </a:cubicBezTo>
                    <a:close/>
                    <a:moveTo>
                      <a:pt x="168" y="145"/>
                    </a:moveTo>
                    <a:cubicBezTo>
                      <a:pt x="168" y="145"/>
                      <a:pt x="168" y="145"/>
                      <a:pt x="168" y="145"/>
                    </a:cubicBezTo>
                    <a:cubicBezTo>
                      <a:pt x="180" y="140"/>
                      <a:pt x="191" y="135"/>
                      <a:pt x="198" y="125"/>
                    </a:cubicBezTo>
                    <a:cubicBezTo>
                      <a:pt x="184" y="123"/>
                      <a:pt x="176" y="137"/>
                      <a:pt x="168" y="145"/>
                    </a:cubicBezTo>
                    <a:close/>
                    <a:moveTo>
                      <a:pt x="251" y="140"/>
                    </a:moveTo>
                    <a:cubicBezTo>
                      <a:pt x="251" y="140"/>
                      <a:pt x="251" y="140"/>
                      <a:pt x="251" y="140"/>
                    </a:cubicBezTo>
                    <a:cubicBezTo>
                      <a:pt x="248" y="143"/>
                      <a:pt x="240" y="148"/>
                      <a:pt x="245" y="153"/>
                    </a:cubicBezTo>
                    <a:cubicBezTo>
                      <a:pt x="254" y="144"/>
                      <a:pt x="264" y="136"/>
                      <a:pt x="273" y="126"/>
                    </a:cubicBezTo>
                    <a:cubicBezTo>
                      <a:pt x="264" y="129"/>
                      <a:pt x="257" y="134"/>
                      <a:pt x="251" y="140"/>
                    </a:cubicBezTo>
                    <a:close/>
                    <a:moveTo>
                      <a:pt x="266" y="124"/>
                    </a:moveTo>
                    <a:cubicBezTo>
                      <a:pt x="266" y="124"/>
                      <a:pt x="266" y="124"/>
                      <a:pt x="266" y="124"/>
                    </a:cubicBezTo>
                    <a:cubicBezTo>
                      <a:pt x="251" y="130"/>
                      <a:pt x="240" y="141"/>
                      <a:pt x="229" y="152"/>
                    </a:cubicBezTo>
                    <a:cubicBezTo>
                      <a:pt x="245" y="146"/>
                      <a:pt x="257" y="134"/>
                      <a:pt x="266" y="124"/>
                    </a:cubicBezTo>
                    <a:close/>
                    <a:moveTo>
                      <a:pt x="125" y="138"/>
                    </a:moveTo>
                    <a:cubicBezTo>
                      <a:pt x="125" y="138"/>
                      <a:pt x="125" y="138"/>
                      <a:pt x="125" y="138"/>
                    </a:cubicBezTo>
                    <a:cubicBezTo>
                      <a:pt x="132" y="137"/>
                      <a:pt x="136" y="134"/>
                      <a:pt x="140" y="131"/>
                    </a:cubicBezTo>
                    <a:cubicBezTo>
                      <a:pt x="135" y="126"/>
                      <a:pt x="128" y="133"/>
                      <a:pt x="125" y="138"/>
                    </a:cubicBezTo>
                    <a:close/>
                    <a:moveTo>
                      <a:pt x="70" y="135"/>
                    </a:moveTo>
                    <a:cubicBezTo>
                      <a:pt x="70" y="135"/>
                      <a:pt x="70" y="135"/>
                      <a:pt x="70" y="135"/>
                    </a:cubicBezTo>
                    <a:cubicBezTo>
                      <a:pt x="69" y="138"/>
                      <a:pt x="62" y="142"/>
                      <a:pt x="66" y="146"/>
                    </a:cubicBezTo>
                    <a:cubicBezTo>
                      <a:pt x="69" y="140"/>
                      <a:pt x="88" y="138"/>
                      <a:pt x="78" y="131"/>
                    </a:cubicBezTo>
                    <a:cubicBezTo>
                      <a:pt x="77" y="136"/>
                      <a:pt x="76" y="137"/>
                      <a:pt x="70" y="135"/>
                    </a:cubicBezTo>
                    <a:close/>
                    <a:moveTo>
                      <a:pt x="126" y="146"/>
                    </a:moveTo>
                    <a:cubicBezTo>
                      <a:pt x="126" y="146"/>
                      <a:pt x="126" y="146"/>
                      <a:pt x="126" y="146"/>
                    </a:cubicBezTo>
                    <a:cubicBezTo>
                      <a:pt x="136" y="143"/>
                      <a:pt x="145" y="139"/>
                      <a:pt x="150" y="131"/>
                    </a:cubicBezTo>
                    <a:cubicBezTo>
                      <a:pt x="142" y="136"/>
                      <a:pt x="130" y="137"/>
                      <a:pt x="126" y="146"/>
                    </a:cubicBezTo>
                    <a:close/>
                    <a:moveTo>
                      <a:pt x="27" y="139"/>
                    </a:moveTo>
                    <a:cubicBezTo>
                      <a:pt x="27" y="139"/>
                      <a:pt x="27" y="139"/>
                      <a:pt x="27" y="139"/>
                    </a:cubicBezTo>
                    <a:cubicBezTo>
                      <a:pt x="31" y="138"/>
                      <a:pt x="34" y="137"/>
                      <a:pt x="35" y="132"/>
                    </a:cubicBezTo>
                    <a:cubicBezTo>
                      <a:pt x="30" y="133"/>
                      <a:pt x="29" y="136"/>
                      <a:pt x="27" y="139"/>
                    </a:cubicBezTo>
                    <a:close/>
                    <a:moveTo>
                      <a:pt x="192" y="144"/>
                    </a:moveTo>
                    <a:cubicBezTo>
                      <a:pt x="192" y="144"/>
                      <a:pt x="192" y="144"/>
                      <a:pt x="192" y="144"/>
                    </a:cubicBezTo>
                    <a:cubicBezTo>
                      <a:pt x="198" y="143"/>
                      <a:pt x="206" y="138"/>
                      <a:pt x="204" y="134"/>
                    </a:cubicBezTo>
                    <a:cubicBezTo>
                      <a:pt x="199" y="137"/>
                      <a:pt x="193" y="138"/>
                      <a:pt x="192" y="144"/>
                    </a:cubicBezTo>
                    <a:close/>
                    <a:moveTo>
                      <a:pt x="212" y="140"/>
                    </a:moveTo>
                    <a:cubicBezTo>
                      <a:pt x="212" y="140"/>
                      <a:pt x="212" y="140"/>
                      <a:pt x="212" y="140"/>
                    </a:cubicBezTo>
                    <a:cubicBezTo>
                      <a:pt x="215" y="140"/>
                      <a:pt x="220" y="136"/>
                      <a:pt x="217" y="134"/>
                    </a:cubicBezTo>
                    <a:cubicBezTo>
                      <a:pt x="215" y="136"/>
                      <a:pt x="208" y="137"/>
                      <a:pt x="212" y="140"/>
                    </a:cubicBezTo>
                    <a:close/>
                    <a:moveTo>
                      <a:pt x="150" y="150"/>
                    </a:moveTo>
                    <a:cubicBezTo>
                      <a:pt x="150" y="150"/>
                      <a:pt x="150" y="150"/>
                      <a:pt x="150" y="150"/>
                    </a:cubicBezTo>
                    <a:cubicBezTo>
                      <a:pt x="148" y="147"/>
                      <a:pt x="141" y="153"/>
                      <a:pt x="144" y="155"/>
                    </a:cubicBezTo>
                    <a:cubicBezTo>
                      <a:pt x="157" y="153"/>
                      <a:pt x="164" y="145"/>
                      <a:pt x="171" y="136"/>
                    </a:cubicBezTo>
                    <a:cubicBezTo>
                      <a:pt x="162" y="139"/>
                      <a:pt x="156" y="144"/>
                      <a:pt x="150" y="150"/>
                    </a:cubicBezTo>
                    <a:close/>
                    <a:moveTo>
                      <a:pt x="257" y="149"/>
                    </a:moveTo>
                    <a:cubicBezTo>
                      <a:pt x="257" y="149"/>
                      <a:pt x="257" y="149"/>
                      <a:pt x="257" y="149"/>
                    </a:cubicBezTo>
                    <a:cubicBezTo>
                      <a:pt x="265" y="147"/>
                      <a:pt x="270" y="143"/>
                      <a:pt x="274" y="136"/>
                    </a:cubicBezTo>
                    <a:cubicBezTo>
                      <a:pt x="265" y="137"/>
                      <a:pt x="262" y="144"/>
                      <a:pt x="257" y="149"/>
                    </a:cubicBezTo>
                    <a:close/>
                    <a:moveTo>
                      <a:pt x="121" y="139"/>
                    </a:moveTo>
                    <a:cubicBezTo>
                      <a:pt x="121" y="139"/>
                      <a:pt x="121" y="139"/>
                      <a:pt x="121" y="139"/>
                    </a:cubicBezTo>
                    <a:cubicBezTo>
                      <a:pt x="113" y="137"/>
                      <a:pt x="101" y="147"/>
                      <a:pt x="100" y="152"/>
                    </a:cubicBezTo>
                    <a:cubicBezTo>
                      <a:pt x="105" y="146"/>
                      <a:pt x="117" y="146"/>
                      <a:pt x="121" y="139"/>
                    </a:cubicBezTo>
                    <a:close/>
                    <a:moveTo>
                      <a:pt x="66" y="177"/>
                    </a:moveTo>
                    <a:cubicBezTo>
                      <a:pt x="66" y="177"/>
                      <a:pt x="66" y="177"/>
                      <a:pt x="66" y="177"/>
                    </a:cubicBezTo>
                    <a:cubicBezTo>
                      <a:pt x="62" y="180"/>
                      <a:pt x="55" y="184"/>
                      <a:pt x="54" y="190"/>
                    </a:cubicBezTo>
                    <a:cubicBezTo>
                      <a:pt x="63" y="190"/>
                      <a:pt x="70" y="181"/>
                      <a:pt x="78" y="176"/>
                    </a:cubicBezTo>
                    <a:cubicBezTo>
                      <a:pt x="86" y="170"/>
                      <a:pt x="95" y="164"/>
                      <a:pt x="103" y="159"/>
                    </a:cubicBezTo>
                    <a:cubicBezTo>
                      <a:pt x="104" y="153"/>
                      <a:pt x="110" y="152"/>
                      <a:pt x="112" y="148"/>
                    </a:cubicBezTo>
                    <a:cubicBezTo>
                      <a:pt x="94" y="155"/>
                      <a:pt x="80" y="167"/>
                      <a:pt x="66" y="177"/>
                    </a:cubicBezTo>
                    <a:close/>
                    <a:moveTo>
                      <a:pt x="134" y="149"/>
                    </a:moveTo>
                    <a:cubicBezTo>
                      <a:pt x="134" y="149"/>
                      <a:pt x="134" y="149"/>
                      <a:pt x="134" y="149"/>
                    </a:cubicBezTo>
                    <a:cubicBezTo>
                      <a:pt x="140" y="150"/>
                      <a:pt x="141" y="146"/>
                      <a:pt x="144" y="144"/>
                    </a:cubicBezTo>
                    <a:cubicBezTo>
                      <a:pt x="149" y="144"/>
                      <a:pt x="154" y="144"/>
                      <a:pt x="154" y="139"/>
                    </a:cubicBezTo>
                    <a:cubicBezTo>
                      <a:pt x="145" y="140"/>
                      <a:pt x="139" y="142"/>
                      <a:pt x="134" y="149"/>
                    </a:cubicBezTo>
                    <a:close/>
                    <a:moveTo>
                      <a:pt x="203" y="144"/>
                    </a:moveTo>
                    <a:cubicBezTo>
                      <a:pt x="203" y="144"/>
                      <a:pt x="203" y="144"/>
                      <a:pt x="203" y="144"/>
                    </a:cubicBezTo>
                    <a:cubicBezTo>
                      <a:pt x="206" y="143"/>
                      <a:pt x="209" y="142"/>
                      <a:pt x="209" y="139"/>
                    </a:cubicBezTo>
                    <a:cubicBezTo>
                      <a:pt x="206" y="140"/>
                      <a:pt x="202" y="140"/>
                      <a:pt x="203" y="144"/>
                    </a:cubicBezTo>
                    <a:close/>
                    <a:moveTo>
                      <a:pt x="158" y="159"/>
                    </a:moveTo>
                    <a:cubicBezTo>
                      <a:pt x="158" y="159"/>
                      <a:pt x="158" y="159"/>
                      <a:pt x="158" y="159"/>
                    </a:cubicBezTo>
                    <a:cubicBezTo>
                      <a:pt x="169" y="154"/>
                      <a:pt x="185" y="154"/>
                      <a:pt x="189" y="141"/>
                    </a:cubicBezTo>
                    <a:cubicBezTo>
                      <a:pt x="177" y="148"/>
                      <a:pt x="167" y="149"/>
                      <a:pt x="158" y="159"/>
                    </a:cubicBezTo>
                    <a:close/>
                    <a:moveTo>
                      <a:pt x="17" y="152"/>
                    </a:moveTo>
                    <a:cubicBezTo>
                      <a:pt x="17" y="152"/>
                      <a:pt x="17" y="152"/>
                      <a:pt x="17" y="152"/>
                    </a:cubicBezTo>
                    <a:cubicBezTo>
                      <a:pt x="21" y="151"/>
                      <a:pt x="23" y="149"/>
                      <a:pt x="23" y="145"/>
                    </a:cubicBezTo>
                    <a:cubicBezTo>
                      <a:pt x="18" y="144"/>
                      <a:pt x="16" y="146"/>
                      <a:pt x="17" y="152"/>
                    </a:cubicBezTo>
                    <a:close/>
                    <a:moveTo>
                      <a:pt x="262" y="157"/>
                    </a:moveTo>
                    <a:cubicBezTo>
                      <a:pt x="262" y="157"/>
                      <a:pt x="262" y="157"/>
                      <a:pt x="262" y="157"/>
                    </a:cubicBezTo>
                    <a:cubicBezTo>
                      <a:pt x="269" y="155"/>
                      <a:pt x="272" y="151"/>
                      <a:pt x="274" y="145"/>
                    </a:cubicBezTo>
                    <a:cubicBezTo>
                      <a:pt x="267" y="146"/>
                      <a:pt x="265" y="151"/>
                      <a:pt x="262" y="157"/>
                    </a:cubicBezTo>
                    <a:close/>
                    <a:moveTo>
                      <a:pt x="271" y="158"/>
                    </a:moveTo>
                    <a:cubicBezTo>
                      <a:pt x="271" y="158"/>
                      <a:pt x="271" y="158"/>
                      <a:pt x="271" y="158"/>
                    </a:cubicBezTo>
                    <a:cubicBezTo>
                      <a:pt x="274" y="158"/>
                      <a:pt x="274" y="156"/>
                      <a:pt x="278" y="157"/>
                    </a:cubicBezTo>
                    <a:cubicBezTo>
                      <a:pt x="276" y="150"/>
                      <a:pt x="282" y="152"/>
                      <a:pt x="283" y="148"/>
                    </a:cubicBezTo>
                    <a:cubicBezTo>
                      <a:pt x="278" y="145"/>
                      <a:pt x="273" y="153"/>
                      <a:pt x="271" y="158"/>
                    </a:cubicBezTo>
                    <a:close/>
                    <a:moveTo>
                      <a:pt x="21" y="155"/>
                    </a:moveTo>
                    <a:cubicBezTo>
                      <a:pt x="21" y="155"/>
                      <a:pt x="21" y="155"/>
                      <a:pt x="21" y="155"/>
                    </a:cubicBezTo>
                    <a:cubicBezTo>
                      <a:pt x="25" y="156"/>
                      <a:pt x="25" y="152"/>
                      <a:pt x="30" y="153"/>
                    </a:cubicBezTo>
                    <a:cubicBezTo>
                      <a:pt x="30" y="151"/>
                      <a:pt x="30" y="149"/>
                      <a:pt x="30" y="148"/>
                    </a:cubicBezTo>
                    <a:cubicBezTo>
                      <a:pt x="26" y="150"/>
                      <a:pt x="21" y="150"/>
                      <a:pt x="21" y="155"/>
                    </a:cubicBezTo>
                    <a:close/>
                    <a:moveTo>
                      <a:pt x="126" y="162"/>
                    </a:moveTo>
                    <a:cubicBezTo>
                      <a:pt x="126" y="162"/>
                      <a:pt x="126" y="162"/>
                      <a:pt x="126" y="162"/>
                    </a:cubicBezTo>
                    <a:cubicBezTo>
                      <a:pt x="117" y="161"/>
                      <a:pt x="111" y="170"/>
                      <a:pt x="103" y="174"/>
                    </a:cubicBezTo>
                    <a:cubicBezTo>
                      <a:pt x="98" y="178"/>
                      <a:pt x="92" y="180"/>
                      <a:pt x="88" y="185"/>
                    </a:cubicBezTo>
                    <a:cubicBezTo>
                      <a:pt x="77" y="190"/>
                      <a:pt x="62" y="198"/>
                      <a:pt x="58" y="208"/>
                    </a:cubicBezTo>
                    <a:cubicBezTo>
                      <a:pt x="78" y="204"/>
                      <a:pt x="84" y="185"/>
                      <a:pt x="103" y="180"/>
                    </a:cubicBezTo>
                    <a:cubicBezTo>
                      <a:pt x="105" y="180"/>
                      <a:pt x="105" y="182"/>
                      <a:pt x="106" y="182"/>
                    </a:cubicBezTo>
                    <a:cubicBezTo>
                      <a:pt x="116" y="174"/>
                      <a:pt x="131" y="169"/>
                      <a:pt x="139" y="158"/>
                    </a:cubicBezTo>
                    <a:cubicBezTo>
                      <a:pt x="134" y="154"/>
                      <a:pt x="131" y="161"/>
                      <a:pt x="126" y="162"/>
                    </a:cubicBezTo>
                    <a:close/>
                    <a:moveTo>
                      <a:pt x="80" y="183"/>
                    </a:moveTo>
                    <a:cubicBezTo>
                      <a:pt x="80" y="183"/>
                      <a:pt x="80" y="183"/>
                      <a:pt x="80" y="183"/>
                    </a:cubicBezTo>
                    <a:cubicBezTo>
                      <a:pt x="92" y="176"/>
                      <a:pt x="104" y="168"/>
                      <a:pt x="116" y="160"/>
                    </a:cubicBezTo>
                    <a:cubicBezTo>
                      <a:pt x="116" y="165"/>
                      <a:pt x="117" y="161"/>
                      <a:pt x="120" y="162"/>
                    </a:cubicBezTo>
                    <a:cubicBezTo>
                      <a:pt x="122" y="157"/>
                      <a:pt x="130" y="158"/>
                      <a:pt x="131" y="152"/>
                    </a:cubicBezTo>
                    <a:cubicBezTo>
                      <a:pt x="127" y="149"/>
                      <a:pt x="124" y="156"/>
                      <a:pt x="120" y="158"/>
                    </a:cubicBezTo>
                    <a:cubicBezTo>
                      <a:pt x="120" y="156"/>
                      <a:pt x="120" y="154"/>
                      <a:pt x="117" y="154"/>
                    </a:cubicBezTo>
                    <a:cubicBezTo>
                      <a:pt x="97" y="164"/>
                      <a:pt x="80" y="179"/>
                      <a:pt x="63" y="191"/>
                    </a:cubicBezTo>
                    <a:cubicBezTo>
                      <a:pt x="57" y="195"/>
                      <a:pt x="47" y="198"/>
                      <a:pt x="46" y="206"/>
                    </a:cubicBezTo>
                    <a:cubicBezTo>
                      <a:pt x="60" y="202"/>
                      <a:pt x="69" y="191"/>
                      <a:pt x="80" y="183"/>
                    </a:cubicBezTo>
                    <a:close/>
                    <a:moveTo>
                      <a:pt x="212" y="167"/>
                    </a:moveTo>
                    <a:cubicBezTo>
                      <a:pt x="212" y="167"/>
                      <a:pt x="212" y="167"/>
                      <a:pt x="212" y="167"/>
                    </a:cubicBezTo>
                    <a:cubicBezTo>
                      <a:pt x="215" y="161"/>
                      <a:pt x="228" y="158"/>
                      <a:pt x="227" y="152"/>
                    </a:cubicBezTo>
                    <a:cubicBezTo>
                      <a:pt x="221" y="155"/>
                      <a:pt x="208" y="158"/>
                      <a:pt x="212" y="167"/>
                    </a:cubicBezTo>
                    <a:close/>
                    <a:moveTo>
                      <a:pt x="17" y="159"/>
                    </a:moveTo>
                    <a:cubicBezTo>
                      <a:pt x="17" y="159"/>
                      <a:pt x="17" y="159"/>
                      <a:pt x="17" y="159"/>
                    </a:cubicBezTo>
                    <a:cubicBezTo>
                      <a:pt x="17" y="163"/>
                      <a:pt x="17" y="167"/>
                      <a:pt x="17" y="171"/>
                    </a:cubicBezTo>
                    <a:cubicBezTo>
                      <a:pt x="24" y="170"/>
                      <a:pt x="22" y="160"/>
                      <a:pt x="26" y="157"/>
                    </a:cubicBezTo>
                    <a:cubicBezTo>
                      <a:pt x="22" y="157"/>
                      <a:pt x="20" y="158"/>
                      <a:pt x="17" y="159"/>
                    </a:cubicBezTo>
                    <a:close/>
                    <a:moveTo>
                      <a:pt x="41" y="174"/>
                    </a:moveTo>
                    <a:cubicBezTo>
                      <a:pt x="41" y="174"/>
                      <a:pt x="41" y="174"/>
                      <a:pt x="41" y="174"/>
                    </a:cubicBezTo>
                    <a:cubicBezTo>
                      <a:pt x="47" y="178"/>
                      <a:pt x="62" y="162"/>
                      <a:pt x="58" y="159"/>
                    </a:cubicBezTo>
                    <a:cubicBezTo>
                      <a:pt x="52" y="165"/>
                      <a:pt x="44" y="167"/>
                      <a:pt x="41" y="174"/>
                    </a:cubicBezTo>
                    <a:close/>
                    <a:moveTo>
                      <a:pt x="158" y="172"/>
                    </a:moveTo>
                    <a:cubicBezTo>
                      <a:pt x="158" y="172"/>
                      <a:pt x="158" y="172"/>
                      <a:pt x="158" y="172"/>
                    </a:cubicBezTo>
                    <a:cubicBezTo>
                      <a:pt x="157" y="168"/>
                      <a:pt x="167" y="164"/>
                      <a:pt x="170" y="159"/>
                    </a:cubicBezTo>
                    <a:cubicBezTo>
                      <a:pt x="154" y="162"/>
                      <a:pt x="143" y="169"/>
                      <a:pt x="134" y="178"/>
                    </a:cubicBezTo>
                    <a:cubicBezTo>
                      <a:pt x="138" y="177"/>
                      <a:pt x="143" y="176"/>
                      <a:pt x="140" y="181"/>
                    </a:cubicBezTo>
                    <a:cubicBezTo>
                      <a:pt x="146" y="177"/>
                      <a:pt x="158" y="171"/>
                      <a:pt x="158" y="172"/>
                    </a:cubicBezTo>
                    <a:close/>
                    <a:moveTo>
                      <a:pt x="162" y="172"/>
                    </a:moveTo>
                    <a:cubicBezTo>
                      <a:pt x="162" y="172"/>
                      <a:pt x="162" y="172"/>
                      <a:pt x="162" y="172"/>
                    </a:cubicBezTo>
                    <a:cubicBezTo>
                      <a:pt x="157" y="187"/>
                      <a:pt x="136" y="187"/>
                      <a:pt x="129" y="200"/>
                    </a:cubicBezTo>
                    <a:cubicBezTo>
                      <a:pt x="138" y="199"/>
                      <a:pt x="145" y="192"/>
                      <a:pt x="153" y="186"/>
                    </a:cubicBezTo>
                    <a:cubicBezTo>
                      <a:pt x="161" y="180"/>
                      <a:pt x="172" y="177"/>
                      <a:pt x="178" y="172"/>
                    </a:cubicBezTo>
                    <a:cubicBezTo>
                      <a:pt x="181" y="170"/>
                      <a:pt x="186" y="166"/>
                      <a:pt x="185" y="162"/>
                    </a:cubicBezTo>
                    <a:cubicBezTo>
                      <a:pt x="175" y="163"/>
                      <a:pt x="171" y="170"/>
                      <a:pt x="162" y="172"/>
                    </a:cubicBezTo>
                    <a:close/>
                    <a:moveTo>
                      <a:pt x="144" y="199"/>
                    </a:moveTo>
                    <a:cubicBezTo>
                      <a:pt x="144" y="199"/>
                      <a:pt x="144" y="199"/>
                      <a:pt x="144" y="199"/>
                    </a:cubicBezTo>
                    <a:cubicBezTo>
                      <a:pt x="159" y="195"/>
                      <a:pt x="168" y="179"/>
                      <a:pt x="181" y="178"/>
                    </a:cubicBezTo>
                    <a:cubicBezTo>
                      <a:pt x="176" y="187"/>
                      <a:pt x="162" y="187"/>
                      <a:pt x="158" y="197"/>
                    </a:cubicBezTo>
                    <a:cubicBezTo>
                      <a:pt x="173" y="194"/>
                      <a:pt x="183" y="181"/>
                      <a:pt x="192" y="173"/>
                    </a:cubicBezTo>
                    <a:cubicBezTo>
                      <a:pt x="196" y="170"/>
                      <a:pt x="202" y="169"/>
                      <a:pt x="204" y="164"/>
                    </a:cubicBezTo>
                    <a:cubicBezTo>
                      <a:pt x="204" y="163"/>
                      <a:pt x="204" y="162"/>
                      <a:pt x="203" y="162"/>
                    </a:cubicBezTo>
                    <a:cubicBezTo>
                      <a:pt x="183" y="174"/>
                      <a:pt x="159" y="182"/>
                      <a:pt x="144" y="199"/>
                    </a:cubicBezTo>
                    <a:close/>
                    <a:moveTo>
                      <a:pt x="33" y="169"/>
                    </a:moveTo>
                    <a:cubicBezTo>
                      <a:pt x="33" y="169"/>
                      <a:pt x="33" y="169"/>
                      <a:pt x="33" y="169"/>
                    </a:cubicBezTo>
                    <a:cubicBezTo>
                      <a:pt x="38" y="169"/>
                      <a:pt x="41" y="166"/>
                      <a:pt x="44" y="163"/>
                    </a:cubicBezTo>
                    <a:cubicBezTo>
                      <a:pt x="38" y="163"/>
                      <a:pt x="36" y="166"/>
                      <a:pt x="33" y="169"/>
                    </a:cubicBezTo>
                    <a:close/>
                    <a:moveTo>
                      <a:pt x="265" y="171"/>
                    </a:moveTo>
                    <a:cubicBezTo>
                      <a:pt x="265" y="171"/>
                      <a:pt x="265" y="171"/>
                      <a:pt x="265" y="171"/>
                    </a:cubicBezTo>
                    <a:cubicBezTo>
                      <a:pt x="267" y="169"/>
                      <a:pt x="271" y="164"/>
                      <a:pt x="269" y="163"/>
                    </a:cubicBezTo>
                    <a:cubicBezTo>
                      <a:pt x="268" y="166"/>
                      <a:pt x="260" y="167"/>
                      <a:pt x="265" y="171"/>
                    </a:cubicBezTo>
                    <a:close/>
                    <a:moveTo>
                      <a:pt x="136" y="164"/>
                    </a:moveTo>
                    <a:cubicBezTo>
                      <a:pt x="136" y="164"/>
                      <a:pt x="136" y="164"/>
                      <a:pt x="136" y="164"/>
                    </a:cubicBezTo>
                    <a:cubicBezTo>
                      <a:pt x="120" y="180"/>
                      <a:pt x="98" y="188"/>
                      <a:pt x="83" y="205"/>
                    </a:cubicBezTo>
                    <a:cubicBezTo>
                      <a:pt x="93" y="206"/>
                      <a:pt x="98" y="198"/>
                      <a:pt x="105" y="192"/>
                    </a:cubicBezTo>
                    <a:cubicBezTo>
                      <a:pt x="113" y="185"/>
                      <a:pt x="122" y="180"/>
                      <a:pt x="130" y="174"/>
                    </a:cubicBezTo>
                    <a:cubicBezTo>
                      <a:pt x="134" y="172"/>
                      <a:pt x="141" y="170"/>
                      <a:pt x="142" y="164"/>
                    </a:cubicBezTo>
                    <a:cubicBezTo>
                      <a:pt x="140" y="164"/>
                      <a:pt x="138" y="164"/>
                      <a:pt x="136" y="164"/>
                    </a:cubicBezTo>
                    <a:close/>
                    <a:moveTo>
                      <a:pt x="231" y="171"/>
                    </a:moveTo>
                    <a:cubicBezTo>
                      <a:pt x="231" y="171"/>
                      <a:pt x="231" y="171"/>
                      <a:pt x="231" y="171"/>
                    </a:cubicBezTo>
                    <a:cubicBezTo>
                      <a:pt x="229" y="165"/>
                      <a:pt x="223" y="170"/>
                      <a:pt x="220" y="168"/>
                    </a:cubicBezTo>
                    <a:cubicBezTo>
                      <a:pt x="215" y="174"/>
                      <a:pt x="204" y="167"/>
                      <a:pt x="203" y="177"/>
                    </a:cubicBezTo>
                    <a:cubicBezTo>
                      <a:pt x="207" y="176"/>
                      <a:pt x="213" y="175"/>
                      <a:pt x="218" y="174"/>
                    </a:cubicBezTo>
                    <a:cubicBezTo>
                      <a:pt x="228" y="173"/>
                      <a:pt x="240" y="175"/>
                      <a:pt x="245" y="169"/>
                    </a:cubicBezTo>
                    <a:cubicBezTo>
                      <a:pt x="240" y="165"/>
                      <a:pt x="235" y="168"/>
                      <a:pt x="231" y="171"/>
                    </a:cubicBezTo>
                    <a:close/>
                    <a:moveTo>
                      <a:pt x="279" y="181"/>
                    </a:moveTo>
                    <a:cubicBezTo>
                      <a:pt x="279" y="181"/>
                      <a:pt x="279" y="181"/>
                      <a:pt x="279" y="181"/>
                    </a:cubicBezTo>
                    <a:cubicBezTo>
                      <a:pt x="280" y="178"/>
                      <a:pt x="284" y="171"/>
                      <a:pt x="281" y="168"/>
                    </a:cubicBezTo>
                    <a:cubicBezTo>
                      <a:pt x="280" y="171"/>
                      <a:pt x="275" y="177"/>
                      <a:pt x="279" y="181"/>
                    </a:cubicBezTo>
                    <a:close/>
                    <a:moveTo>
                      <a:pt x="18" y="178"/>
                    </a:moveTo>
                    <a:cubicBezTo>
                      <a:pt x="18" y="178"/>
                      <a:pt x="18" y="178"/>
                      <a:pt x="18" y="178"/>
                    </a:cubicBezTo>
                    <a:cubicBezTo>
                      <a:pt x="19" y="178"/>
                      <a:pt x="19" y="171"/>
                      <a:pt x="17" y="176"/>
                    </a:cubicBezTo>
                    <a:cubicBezTo>
                      <a:pt x="17" y="176"/>
                      <a:pt x="17" y="178"/>
                      <a:pt x="18" y="178"/>
                    </a:cubicBezTo>
                    <a:close/>
                    <a:moveTo>
                      <a:pt x="21" y="180"/>
                    </a:moveTo>
                    <a:cubicBezTo>
                      <a:pt x="21" y="180"/>
                      <a:pt x="21" y="180"/>
                      <a:pt x="21" y="180"/>
                    </a:cubicBezTo>
                    <a:cubicBezTo>
                      <a:pt x="25" y="181"/>
                      <a:pt x="28" y="176"/>
                      <a:pt x="24" y="174"/>
                    </a:cubicBezTo>
                    <a:cubicBezTo>
                      <a:pt x="24" y="177"/>
                      <a:pt x="20" y="175"/>
                      <a:pt x="21" y="180"/>
                    </a:cubicBezTo>
                    <a:close/>
                    <a:moveTo>
                      <a:pt x="201" y="183"/>
                    </a:moveTo>
                    <a:cubicBezTo>
                      <a:pt x="201" y="183"/>
                      <a:pt x="201" y="183"/>
                      <a:pt x="201" y="183"/>
                    </a:cubicBezTo>
                    <a:cubicBezTo>
                      <a:pt x="199" y="188"/>
                      <a:pt x="200" y="195"/>
                      <a:pt x="204" y="197"/>
                    </a:cubicBezTo>
                    <a:cubicBezTo>
                      <a:pt x="225" y="195"/>
                      <a:pt x="236" y="196"/>
                      <a:pt x="259" y="195"/>
                    </a:cubicBezTo>
                    <a:cubicBezTo>
                      <a:pt x="260" y="189"/>
                      <a:pt x="263" y="180"/>
                      <a:pt x="259" y="176"/>
                    </a:cubicBezTo>
                    <a:cubicBezTo>
                      <a:pt x="239" y="178"/>
                      <a:pt x="217" y="178"/>
                      <a:pt x="201" y="183"/>
                    </a:cubicBezTo>
                    <a:close/>
                    <a:moveTo>
                      <a:pt x="40" y="186"/>
                    </a:moveTo>
                    <a:cubicBezTo>
                      <a:pt x="40" y="186"/>
                      <a:pt x="40" y="186"/>
                      <a:pt x="40" y="186"/>
                    </a:cubicBezTo>
                    <a:cubicBezTo>
                      <a:pt x="44" y="186"/>
                      <a:pt x="45" y="182"/>
                      <a:pt x="46" y="180"/>
                    </a:cubicBezTo>
                    <a:cubicBezTo>
                      <a:pt x="43" y="181"/>
                      <a:pt x="39" y="181"/>
                      <a:pt x="40" y="186"/>
                    </a:cubicBezTo>
                    <a:close/>
                    <a:moveTo>
                      <a:pt x="111" y="202"/>
                    </a:moveTo>
                    <a:cubicBezTo>
                      <a:pt x="111" y="202"/>
                      <a:pt x="111" y="202"/>
                      <a:pt x="111" y="202"/>
                    </a:cubicBezTo>
                    <a:cubicBezTo>
                      <a:pt x="119" y="201"/>
                      <a:pt x="139" y="194"/>
                      <a:pt x="136" y="182"/>
                    </a:cubicBezTo>
                    <a:cubicBezTo>
                      <a:pt x="129" y="190"/>
                      <a:pt x="116" y="193"/>
                      <a:pt x="111" y="202"/>
                    </a:cubicBezTo>
                    <a:close/>
                    <a:moveTo>
                      <a:pt x="42" y="192"/>
                    </a:moveTo>
                    <a:cubicBezTo>
                      <a:pt x="42" y="192"/>
                      <a:pt x="42" y="192"/>
                      <a:pt x="42" y="192"/>
                    </a:cubicBezTo>
                    <a:cubicBezTo>
                      <a:pt x="43" y="190"/>
                      <a:pt x="47" y="191"/>
                      <a:pt x="46" y="187"/>
                    </a:cubicBezTo>
                    <a:cubicBezTo>
                      <a:pt x="42" y="186"/>
                      <a:pt x="39" y="191"/>
                      <a:pt x="42" y="192"/>
                    </a:cubicBezTo>
                    <a:close/>
                    <a:moveTo>
                      <a:pt x="172" y="196"/>
                    </a:moveTo>
                    <a:cubicBezTo>
                      <a:pt x="172" y="196"/>
                      <a:pt x="172" y="196"/>
                      <a:pt x="172" y="196"/>
                    </a:cubicBezTo>
                    <a:cubicBezTo>
                      <a:pt x="177" y="195"/>
                      <a:pt x="182" y="194"/>
                      <a:pt x="182" y="188"/>
                    </a:cubicBezTo>
                    <a:cubicBezTo>
                      <a:pt x="177" y="190"/>
                      <a:pt x="173" y="191"/>
                      <a:pt x="172" y="196"/>
                    </a:cubicBezTo>
                    <a:close/>
                    <a:moveTo>
                      <a:pt x="44" y="197"/>
                    </a:moveTo>
                    <a:cubicBezTo>
                      <a:pt x="44" y="197"/>
                      <a:pt x="44" y="197"/>
                      <a:pt x="44" y="197"/>
                    </a:cubicBezTo>
                    <a:cubicBezTo>
                      <a:pt x="48" y="196"/>
                      <a:pt x="52" y="195"/>
                      <a:pt x="51" y="190"/>
                    </a:cubicBezTo>
                    <a:cubicBezTo>
                      <a:pt x="46" y="190"/>
                      <a:pt x="44" y="192"/>
                      <a:pt x="44" y="197"/>
                    </a:cubicBezTo>
                    <a:close/>
                    <a:moveTo>
                      <a:pt x="101" y="201"/>
                    </a:moveTo>
                    <a:cubicBezTo>
                      <a:pt x="101" y="201"/>
                      <a:pt x="101" y="201"/>
                      <a:pt x="101" y="201"/>
                    </a:cubicBezTo>
                    <a:cubicBezTo>
                      <a:pt x="108" y="199"/>
                      <a:pt x="115" y="196"/>
                      <a:pt x="117" y="190"/>
                    </a:cubicBezTo>
                    <a:cubicBezTo>
                      <a:pt x="111" y="193"/>
                      <a:pt x="105" y="196"/>
                      <a:pt x="101" y="201"/>
                    </a:cubicBezTo>
                    <a:close/>
                    <a:moveTo>
                      <a:pt x="191" y="197"/>
                    </a:moveTo>
                    <a:cubicBezTo>
                      <a:pt x="191" y="197"/>
                      <a:pt x="191" y="197"/>
                      <a:pt x="191" y="197"/>
                    </a:cubicBezTo>
                    <a:cubicBezTo>
                      <a:pt x="192" y="203"/>
                      <a:pt x="198" y="190"/>
                      <a:pt x="192" y="196"/>
                    </a:cubicBezTo>
                    <a:cubicBezTo>
                      <a:pt x="192" y="197"/>
                      <a:pt x="191" y="196"/>
                      <a:pt x="191" y="197"/>
                    </a:cubicBezTo>
                    <a:close/>
                    <a:moveTo>
                      <a:pt x="168" y="200"/>
                    </a:moveTo>
                    <a:cubicBezTo>
                      <a:pt x="168" y="200"/>
                      <a:pt x="168" y="200"/>
                      <a:pt x="168" y="200"/>
                    </a:cubicBezTo>
                    <a:cubicBezTo>
                      <a:pt x="163" y="200"/>
                      <a:pt x="159" y="198"/>
                      <a:pt x="156" y="201"/>
                    </a:cubicBezTo>
                    <a:cubicBezTo>
                      <a:pt x="152" y="202"/>
                      <a:pt x="153" y="198"/>
                      <a:pt x="149" y="199"/>
                    </a:cubicBezTo>
                    <a:cubicBezTo>
                      <a:pt x="148" y="202"/>
                      <a:pt x="144" y="201"/>
                      <a:pt x="142" y="202"/>
                    </a:cubicBezTo>
                    <a:cubicBezTo>
                      <a:pt x="138" y="203"/>
                      <a:pt x="139" y="199"/>
                      <a:pt x="135" y="200"/>
                    </a:cubicBezTo>
                    <a:cubicBezTo>
                      <a:pt x="127" y="208"/>
                      <a:pt x="118" y="200"/>
                      <a:pt x="108" y="208"/>
                    </a:cubicBezTo>
                    <a:cubicBezTo>
                      <a:pt x="105" y="203"/>
                      <a:pt x="92" y="204"/>
                      <a:pt x="89" y="209"/>
                    </a:cubicBezTo>
                    <a:cubicBezTo>
                      <a:pt x="125" y="209"/>
                      <a:pt x="154" y="204"/>
                      <a:pt x="185" y="200"/>
                    </a:cubicBezTo>
                    <a:cubicBezTo>
                      <a:pt x="183" y="194"/>
                      <a:pt x="174" y="200"/>
                      <a:pt x="168" y="200"/>
                    </a:cubicBezTo>
                    <a:close/>
                    <a:moveTo>
                      <a:pt x="27" y="202"/>
                    </a:moveTo>
                    <a:cubicBezTo>
                      <a:pt x="27" y="202"/>
                      <a:pt x="27" y="202"/>
                      <a:pt x="27" y="202"/>
                    </a:cubicBezTo>
                    <a:cubicBezTo>
                      <a:pt x="28" y="202"/>
                      <a:pt x="29" y="202"/>
                      <a:pt x="30" y="202"/>
                    </a:cubicBezTo>
                    <a:cubicBezTo>
                      <a:pt x="30" y="201"/>
                      <a:pt x="31" y="201"/>
                      <a:pt x="31" y="199"/>
                    </a:cubicBezTo>
                    <a:cubicBezTo>
                      <a:pt x="30" y="199"/>
                      <a:pt x="28" y="199"/>
                      <a:pt x="27" y="199"/>
                    </a:cubicBezTo>
                    <a:cubicBezTo>
                      <a:pt x="27" y="200"/>
                      <a:pt x="27" y="201"/>
                      <a:pt x="27" y="202"/>
                    </a:cubicBezTo>
                    <a:close/>
                    <a:moveTo>
                      <a:pt x="32" y="206"/>
                    </a:moveTo>
                    <a:cubicBezTo>
                      <a:pt x="32" y="206"/>
                      <a:pt x="32" y="206"/>
                      <a:pt x="32" y="206"/>
                    </a:cubicBezTo>
                    <a:cubicBezTo>
                      <a:pt x="37" y="205"/>
                      <a:pt x="42" y="211"/>
                      <a:pt x="42" y="204"/>
                    </a:cubicBezTo>
                    <a:cubicBezTo>
                      <a:pt x="38" y="205"/>
                      <a:pt x="36" y="203"/>
                      <a:pt x="33" y="201"/>
                    </a:cubicBezTo>
                    <a:cubicBezTo>
                      <a:pt x="33" y="203"/>
                      <a:pt x="32" y="204"/>
                      <a:pt x="32" y="206"/>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sp>
          <p:nvSpPr>
            <p:cNvPr id="25" name="椭圆 24"/>
            <p:cNvSpPr/>
            <p:nvPr/>
          </p:nvSpPr>
          <p:spPr>
            <a:xfrm>
              <a:off x="1985080" y="2600293"/>
              <a:ext cx="699726" cy="6997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rgbClr val="20558B"/>
                  </a:solidFill>
                </a:rPr>
                <a:t>1</a:t>
              </a:r>
              <a:endParaRPr lang="zh-CN" altLang="en-US" sz="2800" dirty="0">
                <a:solidFill>
                  <a:srgbClr val="20558B"/>
                </a:solidFill>
              </a:endParaRPr>
            </a:p>
          </p:txBody>
        </p:sp>
      </p:grpSp>
      <p:grpSp>
        <p:nvGrpSpPr>
          <p:cNvPr id="27" name="组合 26"/>
          <p:cNvGrpSpPr/>
          <p:nvPr/>
        </p:nvGrpSpPr>
        <p:grpSpPr>
          <a:xfrm>
            <a:off x="2945326" y="3199121"/>
            <a:ext cx="1312127" cy="993533"/>
            <a:chOff x="1476298" y="2287801"/>
            <a:chExt cx="1749502" cy="1324710"/>
          </a:xfrm>
        </p:grpSpPr>
        <p:grpSp>
          <p:nvGrpSpPr>
            <p:cNvPr id="28" name="Group 28"/>
            <p:cNvGrpSpPr>
              <a:grpSpLocks noChangeAspect="1"/>
            </p:cNvGrpSpPr>
            <p:nvPr/>
          </p:nvGrpSpPr>
          <p:grpSpPr bwMode="auto">
            <a:xfrm>
              <a:off x="1476298" y="2287801"/>
              <a:ext cx="1749502" cy="1324710"/>
              <a:chOff x="3407" y="1835"/>
              <a:chExt cx="869" cy="658"/>
            </a:xfrm>
            <a:solidFill>
              <a:srgbClr val="20558B"/>
            </a:solidFill>
          </p:grpSpPr>
          <p:sp>
            <p:nvSpPr>
              <p:cNvPr id="30" name="Freeform 29"/>
              <p:cNvSpPr>
                <a:spLocks noEditPoints="1"/>
              </p:cNvSpPr>
              <p:nvPr/>
            </p:nvSpPr>
            <p:spPr bwMode="auto">
              <a:xfrm>
                <a:off x="3407" y="1835"/>
                <a:ext cx="869" cy="658"/>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1" name="Freeform 30"/>
              <p:cNvSpPr>
                <a:spLocks noEditPoints="1"/>
              </p:cNvSpPr>
              <p:nvPr/>
            </p:nvSpPr>
            <p:spPr bwMode="auto">
              <a:xfrm>
                <a:off x="3442" y="1870"/>
                <a:ext cx="783" cy="578"/>
              </a:xfrm>
              <a:custGeom>
                <a:avLst/>
                <a:gdLst>
                  <a:gd name="T0" fmla="*/ 283 w 291"/>
                  <a:gd name="T1" fmla="*/ 41 h 214"/>
                  <a:gd name="T2" fmla="*/ 209 w 291"/>
                  <a:gd name="T3" fmla="*/ 22 h 214"/>
                  <a:gd name="T4" fmla="*/ 247 w 291"/>
                  <a:gd name="T5" fmla="*/ 17 h 214"/>
                  <a:gd name="T6" fmla="*/ 112 w 291"/>
                  <a:gd name="T7" fmla="*/ 37 h 214"/>
                  <a:gd name="T8" fmla="*/ 114 w 291"/>
                  <a:gd name="T9" fmla="*/ 17 h 214"/>
                  <a:gd name="T10" fmla="*/ 269 w 291"/>
                  <a:gd name="T11" fmla="*/ 17 h 214"/>
                  <a:gd name="T12" fmla="*/ 54 w 291"/>
                  <a:gd name="T13" fmla="*/ 22 h 214"/>
                  <a:gd name="T14" fmla="*/ 116 w 291"/>
                  <a:gd name="T15" fmla="*/ 19 h 214"/>
                  <a:gd name="T16" fmla="*/ 133 w 291"/>
                  <a:gd name="T17" fmla="*/ 50 h 214"/>
                  <a:gd name="T18" fmla="*/ 269 w 291"/>
                  <a:gd name="T19" fmla="*/ 22 h 214"/>
                  <a:gd name="T20" fmla="*/ 130 w 291"/>
                  <a:gd name="T21" fmla="*/ 38 h 214"/>
                  <a:gd name="T22" fmla="*/ 31 w 291"/>
                  <a:gd name="T23" fmla="*/ 37 h 214"/>
                  <a:gd name="T24" fmla="*/ 61 w 291"/>
                  <a:gd name="T25" fmla="*/ 42 h 214"/>
                  <a:gd name="T26" fmla="*/ 18 w 291"/>
                  <a:gd name="T27" fmla="*/ 31 h 214"/>
                  <a:gd name="T28" fmla="*/ 86 w 291"/>
                  <a:gd name="T29" fmla="*/ 46 h 214"/>
                  <a:gd name="T30" fmla="*/ 212 w 291"/>
                  <a:gd name="T31" fmla="*/ 50 h 214"/>
                  <a:gd name="T32" fmla="*/ 189 w 291"/>
                  <a:gd name="T33" fmla="*/ 76 h 214"/>
                  <a:gd name="T34" fmla="*/ 88 w 291"/>
                  <a:gd name="T35" fmla="*/ 62 h 214"/>
                  <a:gd name="T36" fmla="*/ 19 w 291"/>
                  <a:gd name="T37" fmla="*/ 98 h 214"/>
                  <a:gd name="T38" fmla="*/ 26 w 291"/>
                  <a:gd name="T39" fmla="*/ 83 h 214"/>
                  <a:gd name="T40" fmla="*/ 14 w 291"/>
                  <a:gd name="T41" fmla="*/ 69 h 214"/>
                  <a:gd name="T42" fmla="*/ 47 w 291"/>
                  <a:gd name="T43" fmla="*/ 47 h 214"/>
                  <a:gd name="T44" fmla="*/ 69 w 291"/>
                  <a:gd name="T45" fmla="*/ 80 h 214"/>
                  <a:gd name="T46" fmla="*/ 219 w 291"/>
                  <a:gd name="T47" fmla="*/ 92 h 214"/>
                  <a:gd name="T48" fmla="*/ 83 w 291"/>
                  <a:gd name="T49" fmla="*/ 79 h 214"/>
                  <a:gd name="T50" fmla="*/ 256 w 291"/>
                  <a:gd name="T51" fmla="*/ 84 h 214"/>
                  <a:gd name="T52" fmla="*/ 130 w 291"/>
                  <a:gd name="T53" fmla="*/ 94 h 214"/>
                  <a:gd name="T54" fmla="*/ 94 w 291"/>
                  <a:gd name="T55" fmla="*/ 79 h 214"/>
                  <a:gd name="T56" fmla="*/ 89 w 291"/>
                  <a:gd name="T57" fmla="*/ 97 h 214"/>
                  <a:gd name="T58" fmla="*/ 262 w 291"/>
                  <a:gd name="T59" fmla="*/ 89 h 214"/>
                  <a:gd name="T60" fmla="*/ 139 w 291"/>
                  <a:gd name="T61" fmla="*/ 82 h 214"/>
                  <a:gd name="T62" fmla="*/ 201 w 291"/>
                  <a:gd name="T63" fmla="*/ 82 h 214"/>
                  <a:gd name="T64" fmla="*/ 233 w 291"/>
                  <a:gd name="T65" fmla="*/ 89 h 214"/>
                  <a:gd name="T66" fmla="*/ 177 w 291"/>
                  <a:gd name="T67" fmla="*/ 94 h 214"/>
                  <a:gd name="T68" fmla="*/ 233 w 291"/>
                  <a:gd name="T69" fmla="*/ 104 h 214"/>
                  <a:gd name="T70" fmla="*/ 82 w 291"/>
                  <a:gd name="T71" fmla="*/ 118 h 214"/>
                  <a:gd name="T72" fmla="*/ 136 w 291"/>
                  <a:gd name="T73" fmla="*/ 108 h 214"/>
                  <a:gd name="T74" fmla="*/ 26 w 291"/>
                  <a:gd name="T75" fmla="*/ 120 h 214"/>
                  <a:gd name="T76" fmla="*/ 260 w 291"/>
                  <a:gd name="T77" fmla="*/ 113 h 214"/>
                  <a:gd name="T78" fmla="*/ 191 w 291"/>
                  <a:gd name="T79" fmla="*/ 148 h 214"/>
                  <a:gd name="T80" fmla="*/ 236 w 291"/>
                  <a:gd name="T81" fmla="*/ 117 h 214"/>
                  <a:gd name="T82" fmla="*/ 41 w 291"/>
                  <a:gd name="T83" fmla="*/ 146 h 214"/>
                  <a:gd name="T84" fmla="*/ 103 w 291"/>
                  <a:gd name="T85" fmla="*/ 136 h 214"/>
                  <a:gd name="T86" fmla="*/ 168 w 291"/>
                  <a:gd name="T87" fmla="*/ 145 h 214"/>
                  <a:gd name="T88" fmla="*/ 125 w 291"/>
                  <a:gd name="T89" fmla="*/ 138 h 214"/>
                  <a:gd name="T90" fmla="*/ 126 w 291"/>
                  <a:gd name="T91" fmla="*/ 146 h 214"/>
                  <a:gd name="T92" fmla="*/ 212 w 291"/>
                  <a:gd name="T93" fmla="*/ 140 h 214"/>
                  <a:gd name="T94" fmla="*/ 100 w 291"/>
                  <a:gd name="T95" fmla="*/ 152 h 214"/>
                  <a:gd name="T96" fmla="*/ 154 w 291"/>
                  <a:gd name="T97" fmla="*/ 139 h 214"/>
                  <a:gd name="T98" fmla="*/ 23 w 291"/>
                  <a:gd name="T99" fmla="*/ 145 h 214"/>
                  <a:gd name="T100" fmla="*/ 21 w 291"/>
                  <a:gd name="T101" fmla="*/ 155 h 214"/>
                  <a:gd name="T102" fmla="*/ 126 w 291"/>
                  <a:gd name="T103" fmla="*/ 162 h 214"/>
                  <a:gd name="T104" fmla="*/ 212 w 291"/>
                  <a:gd name="T105" fmla="*/ 167 h 214"/>
                  <a:gd name="T106" fmla="*/ 158 w 291"/>
                  <a:gd name="T107" fmla="*/ 172 h 214"/>
                  <a:gd name="T108" fmla="*/ 162 w 291"/>
                  <a:gd name="T109" fmla="*/ 172 h 214"/>
                  <a:gd name="T110" fmla="*/ 33 w 291"/>
                  <a:gd name="T111" fmla="*/ 169 h 214"/>
                  <a:gd name="T112" fmla="*/ 231 w 291"/>
                  <a:gd name="T113" fmla="*/ 171 h 214"/>
                  <a:gd name="T114" fmla="*/ 18 w 291"/>
                  <a:gd name="T115" fmla="*/ 178 h 214"/>
                  <a:gd name="T116" fmla="*/ 201 w 291"/>
                  <a:gd name="T117" fmla="*/ 183 h 214"/>
                  <a:gd name="T118" fmla="*/ 42 w 291"/>
                  <a:gd name="T119" fmla="*/ 192 h 214"/>
                  <a:gd name="T120" fmla="*/ 101 w 291"/>
                  <a:gd name="T121" fmla="*/ 201 h 214"/>
                  <a:gd name="T122" fmla="*/ 89 w 291"/>
                  <a:gd name="T123" fmla="*/ 209 h 214"/>
                  <a:gd name="T124" fmla="*/ 33 w 291"/>
                  <a:gd name="T125" fmla="*/ 20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1" h="214">
                    <a:moveTo>
                      <a:pt x="274" y="200"/>
                    </a:moveTo>
                    <a:cubicBezTo>
                      <a:pt x="229" y="199"/>
                      <a:pt x="188" y="205"/>
                      <a:pt x="142" y="210"/>
                    </a:cubicBezTo>
                    <a:cubicBezTo>
                      <a:pt x="110" y="214"/>
                      <a:pt x="82" y="213"/>
                      <a:pt x="47" y="211"/>
                    </a:cubicBezTo>
                    <a:cubicBezTo>
                      <a:pt x="34" y="211"/>
                      <a:pt x="17" y="208"/>
                      <a:pt x="13" y="197"/>
                    </a:cubicBezTo>
                    <a:cubicBezTo>
                      <a:pt x="8" y="186"/>
                      <a:pt x="12" y="167"/>
                      <a:pt x="12" y="152"/>
                    </a:cubicBezTo>
                    <a:cubicBezTo>
                      <a:pt x="11" y="141"/>
                      <a:pt x="11" y="124"/>
                      <a:pt x="10" y="110"/>
                    </a:cubicBezTo>
                    <a:cubicBezTo>
                      <a:pt x="10" y="84"/>
                      <a:pt x="0" y="45"/>
                      <a:pt x="16" y="27"/>
                    </a:cubicBezTo>
                    <a:cubicBezTo>
                      <a:pt x="29" y="11"/>
                      <a:pt x="60" y="13"/>
                      <a:pt x="92" y="10"/>
                    </a:cubicBezTo>
                    <a:cubicBezTo>
                      <a:pt x="118" y="8"/>
                      <a:pt x="152" y="9"/>
                      <a:pt x="176" y="8"/>
                    </a:cubicBezTo>
                    <a:cubicBezTo>
                      <a:pt x="184" y="7"/>
                      <a:pt x="192" y="5"/>
                      <a:pt x="201" y="4"/>
                    </a:cubicBezTo>
                    <a:cubicBezTo>
                      <a:pt x="226" y="2"/>
                      <a:pt x="261" y="0"/>
                      <a:pt x="274" y="15"/>
                    </a:cubicBezTo>
                    <a:cubicBezTo>
                      <a:pt x="277" y="19"/>
                      <a:pt x="281" y="33"/>
                      <a:pt x="283" y="41"/>
                    </a:cubicBezTo>
                    <a:cubicBezTo>
                      <a:pt x="286" y="51"/>
                      <a:pt x="287" y="74"/>
                      <a:pt x="288" y="88"/>
                    </a:cubicBezTo>
                    <a:cubicBezTo>
                      <a:pt x="289" y="101"/>
                      <a:pt x="288" y="117"/>
                      <a:pt x="288" y="132"/>
                    </a:cubicBezTo>
                    <a:cubicBezTo>
                      <a:pt x="288" y="165"/>
                      <a:pt x="291" y="182"/>
                      <a:pt x="274" y="200"/>
                    </a:cubicBezTo>
                    <a:close/>
                    <a:moveTo>
                      <a:pt x="201" y="13"/>
                    </a:moveTo>
                    <a:cubicBezTo>
                      <a:pt x="201" y="13"/>
                      <a:pt x="201" y="13"/>
                      <a:pt x="201" y="13"/>
                    </a:cubicBezTo>
                    <a:cubicBezTo>
                      <a:pt x="205" y="13"/>
                      <a:pt x="206" y="11"/>
                      <a:pt x="206" y="8"/>
                    </a:cubicBezTo>
                    <a:cubicBezTo>
                      <a:pt x="203" y="8"/>
                      <a:pt x="200" y="9"/>
                      <a:pt x="201" y="13"/>
                    </a:cubicBezTo>
                    <a:close/>
                    <a:moveTo>
                      <a:pt x="208" y="18"/>
                    </a:moveTo>
                    <a:cubicBezTo>
                      <a:pt x="208" y="18"/>
                      <a:pt x="208" y="18"/>
                      <a:pt x="208" y="18"/>
                    </a:cubicBezTo>
                    <a:cubicBezTo>
                      <a:pt x="213" y="14"/>
                      <a:pt x="221" y="13"/>
                      <a:pt x="224" y="8"/>
                    </a:cubicBezTo>
                    <a:cubicBezTo>
                      <a:pt x="214" y="5"/>
                      <a:pt x="205" y="12"/>
                      <a:pt x="208" y="18"/>
                    </a:cubicBezTo>
                    <a:close/>
                    <a:moveTo>
                      <a:pt x="209" y="22"/>
                    </a:moveTo>
                    <a:cubicBezTo>
                      <a:pt x="209" y="22"/>
                      <a:pt x="209" y="22"/>
                      <a:pt x="209" y="22"/>
                    </a:cubicBezTo>
                    <a:cubicBezTo>
                      <a:pt x="220" y="22"/>
                      <a:pt x="229" y="14"/>
                      <a:pt x="237" y="8"/>
                    </a:cubicBezTo>
                    <a:cubicBezTo>
                      <a:pt x="225" y="10"/>
                      <a:pt x="218" y="17"/>
                      <a:pt x="209" y="22"/>
                    </a:cubicBezTo>
                    <a:close/>
                    <a:moveTo>
                      <a:pt x="232" y="15"/>
                    </a:moveTo>
                    <a:cubicBezTo>
                      <a:pt x="232" y="15"/>
                      <a:pt x="232" y="15"/>
                      <a:pt x="232" y="15"/>
                    </a:cubicBezTo>
                    <a:cubicBezTo>
                      <a:pt x="226" y="19"/>
                      <a:pt x="219" y="21"/>
                      <a:pt x="215" y="26"/>
                    </a:cubicBezTo>
                    <a:cubicBezTo>
                      <a:pt x="226" y="25"/>
                      <a:pt x="240" y="16"/>
                      <a:pt x="248" y="9"/>
                    </a:cubicBezTo>
                    <a:cubicBezTo>
                      <a:pt x="243" y="8"/>
                      <a:pt x="237" y="13"/>
                      <a:pt x="232" y="15"/>
                    </a:cubicBezTo>
                    <a:close/>
                    <a:moveTo>
                      <a:pt x="247" y="17"/>
                    </a:moveTo>
                    <a:cubicBezTo>
                      <a:pt x="247" y="17"/>
                      <a:pt x="247" y="17"/>
                      <a:pt x="247" y="17"/>
                    </a:cubicBezTo>
                    <a:cubicBezTo>
                      <a:pt x="253" y="17"/>
                      <a:pt x="256" y="15"/>
                      <a:pt x="257" y="10"/>
                    </a:cubicBezTo>
                    <a:cubicBezTo>
                      <a:pt x="251" y="10"/>
                      <a:pt x="251" y="15"/>
                      <a:pt x="247" y="17"/>
                    </a:cubicBezTo>
                    <a:close/>
                    <a:moveTo>
                      <a:pt x="126" y="17"/>
                    </a:moveTo>
                    <a:cubicBezTo>
                      <a:pt x="126" y="17"/>
                      <a:pt x="126" y="17"/>
                      <a:pt x="126" y="17"/>
                    </a:cubicBezTo>
                    <a:cubicBezTo>
                      <a:pt x="127" y="14"/>
                      <a:pt x="132" y="16"/>
                      <a:pt x="131" y="12"/>
                    </a:cubicBezTo>
                    <a:cubicBezTo>
                      <a:pt x="129" y="12"/>
                      <a:pt x="123" y="15"/>
                      <a:pt x="126" y="17"/>
                    </a:cubicBezTo>
                    <a:close/>
                    <a:moveTo>
                      <a:pt x="125" y="23"/>
                    </a:moveTo>
                    <a:cubicBezTo>
                      <a:pt x="125" y="23"/>
                      <a:pt x="125" y="23"/>
                      <a:pt x="125" y="23"/>
                    </a:cubicBezTo>
                    <a:cubicBezTo>
                      <a:pt x="133" y="20"/>
                      <a:pt x="141" y="18"/>
                      <a:pt x="144" y="12"/>
                    </a:cubicBezTo>
                    <a:cubicBezTo>
                      <a:pt x="134" y="12"/>
                      <a:pt x="130" y="18"/>
                      <a:pt x="125" y="23"/>
                    </a:cubicBezTo>
                    <a:close/>
                    <a:moveTo>
                      <a:pt x="125" y="26"/>
                    </a:moveTo>
                    <a:cubicBezTo>
                      <a:pt x="125" y="26"/>
                      <a:pt x="125" y="26"/>
                      <a:pt x="125" y="26"/>
                    </a:cubicBezTo>
                    <a:cubicBezTo>
                      <a:pt x="115" y="30"/>
                      <a:pt x="129" y="24"/>
                      <a:pt x="125" y="26"/>
                    </a:cubicBezTo>
                    <a:close/>
                    <a:moveTo>
                      <a:pt x="112" y="37"/>
                    </a:moveTo>
                    <a:cubicBezTo>
                      <a:pt x="112" y="37"/>
                      <a:pt x="112" y="37"/>
                      <a:pt x="112" y="37"/>
                    </a:cubicBezTo>
                    <a:cubicBezTo>
                      <a:pt x="126" y="34"/>
                      <a:pt x="136" y="25"/>
                      <a:pt x="148" y="19"/>
                    </a:cubicBezTo>
                    <a:cubicBezTo>
                      <a:pt x="155" y="16"/>
                      <a:pt x="164" y="17"/>
                      <a:pt x="171" y="12"/>
                    </a:cubicBezTo>
                    <a:cubicBezTo>
                      <a:pt x="164" y="12"/>
                      <a:pt x="158" y="12"/>
                      <a:pt x="152" y="12"/>
                    </a:cubicBezTo>
                    <a:cubicBezTo>
                      <a:pt x="143" y="20"/>
                      <a:pt x="132" y="24"/>
                      <a:pt x="120" y="29"/>
                    </a:cubicBezTo>
                    <a:cubicBezTo>
                      <a:pt x="120" y="29"/>
                      <a:pt x="119" y="28"/>
                      <a:pt x="119" y="29"/>
                    </a:cubicBezTo>
                    <a:cubicBezTo>
                      <a:pt x="122" y="33"/>
                      <a:pt x="111" y="32"/>
                      <a:pt x="112" y="37"/>
                    </a:cubicBezTo>
                    <a:close/>
                    <a:moveTo>
                      <a:pt x="100" y="18"/>
                    </a:moveTo>
                    <a:cubicBezTo>
                      <a:pt x="100" y="18"/>
                      <a:pt x="100" y="18"/>
                      <a:pt x="100" y="18"/>
                    </a:cubicBezTo>
                    <a:cubicBezTo>
                      <a:pt x="102" y="20"/>
                      <a:pt x="107" y="16"/>
                      <a:pt x="110" y="14"/>
                    </a:cubicBezTo>
                    <a:cubicBezTo>
                      <a:pt x="106" y="11"/>
                      <a:pt x="99" y="13"/>
                      <a:pt x="100" y="18"/>
                    </a:cubicBezTo>
                    <a:close/>
                    <a:moveTo>
                      <a:pt x="114" y="17"/>
                    </a:moveTo>
                    <a:cubicBezTo>
                      <a:pt x="114" y="17"/>
                      <a:pt x="114" y="17"/>
                      <a:pt x="114" y="17"/>
                    </a:cubicBezTo>
                    <a:cubicBezTo>
                      <a:pt x="116" y="16"/>
                      <a:pt x="120" y="17"/>
                      <a:pt x="120" y="13"/>
                    </a:cubicBezTo>
                    <a:cubicBezTo>
                      <a:pt x="116" y="13"/>
                      <a:pt x="113" y="13"/>
                      <a:pt x="114" y="17"/>
                    </a:cubicBezTo>
                    <a:close/>
                    <a:moveTo>
                      <a:pt x="180" y="19"/>
                    </a:moveTo>
                    <a:cubicBezTo>
                      <a:pt x="180" y="19"/>
                      <a:pt x="180" y="19"/>
                      <a:pt x="180" y="19"/>
                    </a:cubicBezTo>
                    <a:cubicBezTo>
                      <a:pt x="183" y="18"/>
                      <a:pt x="188" y="18"/>
                      <a:pt x="189" y="13"/>
                    </a:cubicBezTo>
                    <a:cubicBezTo>
                      <a:pt x="183" y="12"/>
                      <a:pt x="181" y="15"/>
                      <a:pt x="180" y="19"/>
                    </a:cubicBezTo>
                    <a:close/>
                    <a:moveTo>
                      <a:pt x="233" y="31"/>
                    </a:moveTo>
                    <a:cubicBezTo>
                      <a:pt x="233" y="31"/>
                      <a:pt x="233" y="31"/>
                      <a:pt x="233" y="31"/>
                    </a:cubicBezTo>
                    <a:cubicBezTo>
                      <a:pt x="248" y="31"/>
                      <a:pt x="252" y="20"/>
                      <a:pt x="264" y="17"/>
                    </a:cubicBezTo>
                    <a:cubicBezTo>
                      <a:pt x="264" y="20"/>
                      <a:pt x="262" y="21"/>
                      <a:pt x="261" y="23"/>
                    </a:cubicBezTo>
                    <a:cubicBezTo>
                      <a:pt x="266" y="23"/>
                      <a:pt x="268" y="21"/>
                      <a:pt x="269" y="17"/>
                    </a:cubicBezTo>
                    <a:cubicBezTo>
                      <a:pt x="265" y="16"/>
                      <a:pt x="265" y="12"/>
                      <a:pt x="260" y="13"/>
                    </a:cubicBezTo>
                    <a:cubicBezTo>
                      <a:pt x="256" y="23"/>
                      <a:pt x="238" y="21"/>
                      <a:pt x="233" y="31"/>
                    </a:cubicBezTo>
                    <a:close/>
                    <a:moveTo>
                      <a:pt x="78" y="18"/>
                    </a:moveTo>
                    <a:cubicBezTo>
                      <a:pt x="78" y="18"/>
                      <a:pt x="78" y="18"/>
                      <a:pt x="78" y="18"/>
                    </a:cubicBezTo>
                    <a:cubicBezTo>
                      <a:pt x="81" y="18"/>
                      <a:pt x="84" y="18"/>
                      <a:pt x="84" y="14"/>
                    </a:cubicBezTo>
                    <a:cubicBezTo>
                      <a:pt x="82" y="15"/>
                      <a:pt x="77" y="14"/>
                      <a:pt x="78" y="18"/>
                    </a:cubicBezTo>
                    <a:close/>
                    <a:moveTo>
                      <a:pt x="63" y="17"/>
                    </a:moveTo>
                    <a:cubicBezTo>
                      <a:pt x="63" y="17"/>
                      <a:pt x="63" y="17"/>
                      <a:pt x="63" y="17"/>
                    </a:cubicBezTo>
                    <a:cubicBezTo>
                      <a:pt x="63" y="24"/>
                      <a:pt x="47" y="21"/>
                      <a:pt x="52" y="29"/>
                    </a:cubicBezTo>
                    <a:cubicBezTo>
                      <a:pt x="57" y="24"/>
                      <a:pt x="65" y="21"/>
                      <a:pt x="70" y="17"/>
                    </a:cubicBezTo>
                    <a:cubicBezTo>
                      <a:pt x="66" y="17"/>
                      <a:pt x="67" y="15"/>
                      <a:pt x="63" y="17"/>
                    </a:cubicBezTo>
                    <a:close/>
                    <a:moveTo>
                      <a:pt x="54" y="22"/>
                    </a:moveTo>
                    <a:cubicBezTo>
                      <a:pt x="54" y="22"/>
                      <a:pt x="54" y="22"/>
                      <a:pt x="54" y="22"/>
                    </a:cubicBezTo>
                    <a:cubicBezTo>
                      <a:pt x="54" y="20"/>
                      <a:pt x="56" y="20"/>
                      <a:pt x="58" y="21"/>
                    </a:cubicBezTo>
                    <a:cubicBezTo>
                      <a:pt x="58" y="19"/>
                      <a:pt x="58" y="18"/>
                      <a:pt x="58" y="17"/>
                    </a:cubicBezTo>
                    <a:cubicBezTo>
                      <a:pt x="55" y="16"/>
                      <a:pt x="50" y="20"/>
                      <a:pt x="54" y="22"/>
                    </a:cubicBezTo>
                    <a:close/>
                    <a:moveTo>
                      <a:pt x="223" y="29"/>
                    </a:moveTo>
                    <a:cubicBezTo>
                      <a:pt x="223" y="29"/>
                      <a:pt x="223" y="29"/>
                      <a:pt x="223" y="29"/>
                    </a:cubicBezTo>
                    <a:cubicBezTo>
                      <a:pt x="230" y="26"/>
                      <a:pt x="245" y="24"/>
                      <a:pt x="243" y="17"/>
                    </a:cubicBezTo>
                    <a:cubicBezTo>
                      <a:pt x="237" y="21"/>
                      <a:pt x="226" y="21"/>
                      <a:pt x="223" y="29"/>
                    </a:cubicBezTo>
                    <a:close/>
                    <a:moveTo>
                      <a:pt x="101" y="31"/>
                    </a:moveTo>
                    <a:cubicBezTo>
                      <a:pt x="101" y="31"/>
                      <a:pt x="101" y="31"/>
                      <a:pt x="101" y="31"/>
                    </a:cubicBezTo>
                    <a:cubicBezTo>
                      <a:pt x="109" y="34"/>
                      <a:pt x="116" y="26"/>
                      <a:pt x="120" y="21"/>
                    </a:cubicBezTo>
                    <a:cubicBezTo>
                      <a:pt x="118" y="21"/>
                      <a:pt x="117" y="20"/>
                      <a:pt x="116" y="19"/>
                    </a:cubicBezTo>
                    <a:cubicBezTo>
                      <a:pt x="114" y="26"/>
                      <a:pt x="103" y="24"/>
                      <a:pt x="101" y="31"/>
                    </a:cubicBezTo>
                    <a:close/>
                    <a:moveTo>
                      <a:pt x="206" y="19"/>
                    </a:moveTo>
                    <a:cubicBezTo>
                      <a:pt x="206" y="19"/>
                      <a:pt x="206" y="19"/>
                      <a:pt x="206" y="19"/>
                    </a:cubicBezTo>
                    <a:cubicBezTo>
                      <a:pt x="205" y="18"/>
                      <a:pt x="203" y="20"/>
                      <a:pt x="203" y="21"/>
                    </a:cubicBezTo>
                    <a:cubicBezTo>
                      <a:pt x="201" y="25"/>
                      <a:pt x="209" y="21"/>
                      <a:pt x="206" y="19"/>
                    </a:cubicBezTo>
                    <a:close/>
                    <a:moveTo>
                      <a:pt x="28" y="26"/>
                    </a:moveTo>
                    <a:cubicBezTo>
                      <a:pt x="28" y="26"/>
                      <a:pt x="28" y="26"/>
                      <a:pt x="28" y="26"/>
                    </a:cubicBezTo>
                    <a:cubicBezTo>
                      <a:pt x="31" y="25"/>
                      <a:pt x="34" y="25"/>
                      <a:pt x="33" y="22"/>
                    </a:cubicBezTo>
                    <a:cubicBezTo>
                      <a:pt x="31" y="22"/>
                      <a:pt x="28" y="22"/>
                      <a:pt x="28" y="26"/>
                    </a:cubicBezTo>
                    <a:close/>
                    <a:moveTo>
                      <a:pt x="134" y="45"/>
                    </a:moveTo>
                    <a:cubicBezTo>
                      <a:pt x="134" y="45"/>
                      <a:pt x="134" y="45"/>
                      <a:pt x="134" y="45"/>
                    </a:cubicBezTo>
                    <a:cubicBezTo>
                      <a:pt x="132" y="48"/>
                      <a:pt x="135" y="49"/>
                      <a:pt x="133" y="50"/>
                    </a:cubicBezTo>
                    <a:cubicBezTo>
                      <a:pt x="126" y="53"/>
                      <a:pt x="118" y="55"/>
                      <a:pt x="117" y="64"/>
                    </a:cubicBezTo>
                    <a:cubicBezTo>
                      <a:pt x="119" y="64"/>
                      <a:pt x="121" y="64"/>
                      <a:pt x="121" y="65"/>
                    </a:cubicBezTo>
                    <a:cubicBezTo>
                      <a:pt x="115" y="67"/>
                      <a:pt x="109" y="71"/>
                      <a:pt x="105" y="75"/>
                    </a:cubicBezTo>
                    <a:cubicBezTo>
                      <a:pt x="116" y="73"/>
                      <a:pt x="124" y="68"/>
                      <a:pt x="129" y="59"/>
                    </a:cubicBezTo>
                    <a:cubicBezTo>
                      <a:pt x="129" y="60"/>
                      <a:pt x="129" y="62"/>
                      <a:pt x="131" y="61"/>
                    </a:cubicBezTo>
                    <a:cubicBezTo>
                      <a:pt x="136" y="50"/>
                      <a:pt x="153" y="51"/>
                      <a:pt x="156" y="37"/>
                    </a:cubicBezTo>
                    <a:cubicBezTo>
                      <a:pt x="163" y="35"/>
                      <a:pt x="169" y="30"/>
                      <a:pt x="176" y="27"/>
                    </a:cubicBezTo>
                    <a:cubicBezTo>
                      <a:pt x="178" y="26"/>
                      <a:pt x="183" y="28"/>
                      <a:pt x="184" y="23"/>
                    </a:cubicBezTo>
                    <a:cubicBezTo>
                      <a:pt x="164" y="22"/>
                      <a:pt x="152" y="40"/>
                      <a:pt x="134" y="45"/>
                    </a:cubicBezTo>
                    <a:close/>
                    <a:moveTo>
                      <a:pt x="273" y="40"/>
                    </a:moveTo>
                    <a:cubicBezTo>
                      <a:pt x="273" y="40"/>
                      <a:pt x="273" y="40"/>
                      <a:pt x="273" y="40"/>
                    </a:cubicBezTo>
                    <a:cubicBezTo>
                      <a:pt x="278" y="36"/>
                      <a:pt x="275" y="22"/>
                      <a:pt x="269" y="22"/>
                    </a:cubicBezTo>
                    <a:cubicBezTo>
                      <a:pt x="270" y="30"/>
                      <a:pt x="270" y="38"/>
                      <a:pt x="273" y="40"/>
                    </a:cubicBezTo>
                    <a:close/>
                    <a:moveTo>
                      <a:pt x="130" y="38"/>
                    </a:moveTo>
                    <a:cubicBezTo>
                      <a:pt x="130" y="38"/>
                      <a:pt x="130" y="38"/>
                      <a:pt x="130" y="38"/>
                    </a:cubicBezTo>
                    <a:cubicBezTo>
                      <a:pt x="131" y="36"/>
                      <a:pt x="129" y="30"/>
                      <a:pt x="128" y="35"/>
                    </a:cubicBezTo>
                    <a:cubicBezTo>
                      <a:pt x="130" y="35"/>
                      <a:pt x="124" y="38"/>
                      <a:pt x="122" y="40"/>
                    </a:cubicBezTo>
                    <a:cubicBezTo>
                      <a:pt x="122" y="38"/>
                      <a:pt x="123" y="36"/>
                      <a:pt x="121" y="36"/>
                    </a:cubicBezTo>
                    <a:cubicBezTo>
                      <a:pt x="121" y="37"/>
                      <a:pt x="120" y="37"/>
                      <a:pt x="119" y="37"/>
                    </a:cubicBezTo>
                    <a:cubicBezTo>
                      <a:pt x="119" y="40"/>
                      <a:pt x="122" y="41"/>
                      <a:pt x="125" y="42"/>
                    </a:cubicBezTo>
                    <a:cubicBezTo>
                      <a:pt x="127" y="42"/>
                      <a:pt x="126" y="40"/>
                      <a:pt x="128" y="40"/>
                    </a:cubicBezTo>
                    <a:cubicBezTo>
                      <a:pt x="132" y="46"/>
                      <a:pt x="138" y="37"/>
                      <a:pt x="144" y="33"/>
                    </a:cubicBezTo>
                    <a:cubicBezTo>
                      <a:pt x="149" y="30"/>
                      <a:pt x="158" y="29"/>
                      <a:pt x="157" y="23"/>
                    </a:cubicBezTo>
                    <a:cubicBezTo>
                      <a:pt x="145" y="26"/>
                      <a:pt x="139" y="34"/>
                      <a:pt x="130" y="38"/>
                    </a:cubicBezTo>
                    <a:close/>
                    <a:moveTo>
                      <a:pt x="86" y="29"/>
                    </a:moveTo>
                    <a:cubicBezTo>
                      <a:pt x="86" y="29"/>
                      <a:pt x="86" y="29"/>
                      <a:pt x="86" y="29"/>
                    </a:cubicBezTo>
                    <a:cubicBezTo>
                      <a:pt x="87" y="27"/>
                      <a:pt x="93" y="30"/>
                      <a:pt x="92" y="24"/>
                    </a:cubicBezTo>
                    <a:cubicBezTo>
                      <a:pt x="88" y="24"/>
                      <a:pt x="82" y="27"/>
                      <a:pt x="86" y="29"/>
                    </a:cubicBezTo>
                    <a:close/>
                    <a:moveTo>
                      <a:pt x="248" y="29"/>
                    </a:moveTo>
                    <a:cubicBezTo>
                      <a:pt x="248" y="29"/>
                      <a:pt x="248" y="29"/>
                      <a:pt x="248" y="29"/>
                    </a:cubicBezTo>
                    <a:cubicBezTo>
                      <a:pt x="252" y="30"/>
                      <a:pt x="255" y="30"/>
                      <a:pt x="255" y="26"/>
                    </a:cubicBezTo>
                    <a:cubicBezTo>
                      <a:pt x="252" y="26"/>
                      <a:pt x="249" y="27"/>
                      <a:pt x="248" y="29"/>
                    </a:cubicBezTo>
                    <a:close/>
                    <a:moveTo>
                      <a:pt x="63" y="28"/>
                    </a:moveTo>
                    <a:cubicBezTo>
                      <a:pt x="63" y="28"/>
                      <a:pt x="63" y="28"/>
                      <a:pt x="63" y="28"/>
                    </a:cubicBezTo>
                    <a:cubicBezTo>
                      <a:pt x="49" y="29"/>
                      <a:pt x="45" y="36"/>
                      <a:pt x="32" y="41"/>
                    </a:cubicBezTo>
                    <a:cubicBezTo>
                      <a:pt x="34" y="39"/>
                      <a:pt x="33" y="38"/>
                      <a:pt x="31" y="37"/>
                    </a:cubicBezTo>
                    <a:cubicBezTo>
                      <a:pt x="30" y="40"/>
                      <a:pt x="26" y="38"/>
                      <a:pt x="27" y="42"/>
                    </a:cubicBezTo>
                    <a:cubicBezTo>
                      <a:pt x="27" y="44"/>
                      <a:pt x="31" y="43"/>
                      <a:pt x="31" y="45"/>
                    </a:cubicBezTo>
                    <a:cubicBezTo>
                      <a:pt x="28" y="47"/>
                      <a:pt x="25" y="48"/>
                      <a:pt x="26" y="54"/>
                    </a:cubicBezTo>
                    <a:cubicBezTo>
                      <a:pt x="34" y="53"/>
                      <a:pt x="29" y="48"/>
                      <a:pt x="36" y="46"/>
                    </a:cubicBezTo>
                    <a:cubicBezTo>
                      <a:pt x="45" y="47"/>
                      <a:pt x="49" y="35"/>
                      <a:pt x="55" y="37"/>
                    </a:cubicBezTo>
                    <a:cubicBezTo>
                      <a:pt x="54" y="41"/>
                      <a:pt x="49" y="41"/>
                      <a:pt x="49" y="45"/>
                    </a:cubicBezTo>
                    <a:cubicBezTo>
                      <a:pt x="53" y="45"/>
                      <a:pt x="53" y="41"/>
                      <a:pt x="58" y="41"/>
                    </a:cubicBezTo>
                    <a:cubicBezTo>
                      <a:pt x="58" y="43"/>
                      <a:pt x="58" y="44"/>
                      <a:pt x="59" y="45"/>
                    </a:cubicBezTo>
                    <a:cubicBezTo>
                      <a:pt x="54" y="48"/>
                      <a:pt x="50" y="52"/>
                      <a:pt x="45" y="55"/>
                    </a:cubicBezTo>
                    <a:cubicBezTo>
                      <a:pt x="49" y="60"/>
                      <a:pt x="37" y="61"/>
                      <a:pt x="41" y="65"/>
                    </a:cubicBezTo>
                    <a:cubicBezTo>
                      <a:pt x="54" y="50"/>
                      <a:pt x="72" y="48"/>
                      <a:pt x="84" y="32"/>
                    </a:cubicBezTo>
                    <a:cubicBezTo>
                      <a:pt x="75" y="29"/>
                      <a:pt x="72" y="42"/>
                      <a:pt x="61" y="42"/>
                    </a:cubicBezTo>
                    <a:cubicBezTo>
                      <a:pt x="64" y="39"/>
                      <a:pt x="66" y="35"/>
                      <a:pt x="69" y="32"/>
                    </a:cubicBezTo>
                    <a:cubicBezTo>
                      <a:pt x="66" y="33"/>
                      <a:pt x="59" y="37"/>
                      <a:pt x="58" y="35"/>
                    </a:cubicBezTo>
                    <a:cubicBezTo>
                      <a:pt x="60" y="33"/>
                      <a:pt x="63" y="32"/>
                      <a:pt x="63" y="28"/>
                    </a:cubicBezTo>
                    <a:close/>
                    <a:moveTo>
                      <a:pt x="157" y="45"/>
                    </a:moveTo>
                    <a:cubicBezTo>
                      <a:pt x="157" y="45"/>
                      <a:pt x="157" y="45"/>
                      <a:pt x="157" y="45"/>
                    </a:cubicBezTo>
                    <a:cubicBezTo>
                      <a:pt x="150" y="50"/>
                      <a:pt x="142" y="54"/>
                      <a:pt x="138" y="60"/>
                    </a:cubicBezTo>
                    <a:cubicBezTo>
                      <a:pt x="146" y="59"/>
                      <a:pt x="149" y="53"/>
                      <a:pt x="157" y="52"/>
                    </a:cubicBezTo>
                    <a:cubicBezTo>
                      <a:pt x="162" y="41"/>
                      <a:pt x="177" y="39"/>
                      <a:pt x="185" y="31"/>
                    </a:cubicBezTo>
                    <a:cubicBezTo>
                      <a:pt x="173" y="29"/>
                      <a:pt x="166" y="38"/>
                      <a:pt x="157" y="45"/>
                    </a:cubicBezTo>
                    <a:close/>
                    <a:moveTo>
                      <a:pt x="14" y="42"/>
                    </a:moveTo>
                    <a:cubicBezTo>
                      <a:pt x="14" y="42"/>
                      <a:pt x="14" y="42"/>
                      <a:pt x="14" y="42"/>
                    </a:cubicBezTo>
                    <a:cubicBezTo>
                      <a:pt x="19" y="42"/>
                      <a:pt x="23" y="33"/>
                      <a:pt x="18" y="31"/>
                    </a:cubicBezTo>
                    <a:cubicBezTo>
                      <a:pt x="16" y="34"/>
                      <a:pt x="14" y="37"/>
                      <a:pt x="14" y="42"/>
                    </a:cubicBezTo>
                    <a:close/>
                    <a:moveTo>
                      <a:pt x="158" y="57"/>
                    </a:moveTo>
                    <a:cubicBezTo>
                      <a:pt x="158" y="57"/>
                      <a:pt x="158" y="57"/>
                      <a:pt x="158" y="57"/>
                    </a:cubicBezTo>
                    <a:cubicBezTo>
                      <a:pt x="155" y="71"/>
                      <a:pt x="138" y="70"/>
                      <a:pt x="131" y="80"/>
                    </a:cubicBezTo>
                    <a:cubicBezTo>
                      <a:pt x="144" y="78"/>
                      <a:pt x="151" y="69"/>
                      <a:pt x="162" y="65"/>
                    </a:cubicBezTo>
                    <a:cubicBezTo>
                      <a:pt x="161" y="62"/>
                      <a:pt x="162" y="60"/>
                      <a:pt x="163" y="59"/>
                    </a:cubicBezTo>
                    <a:cubicBezTo>
                      <a:pt x="177" y="50"/>
                      <a:pt x="192" y="45"/>
                      <a:pt x="203" y="33"/>
                    </a:cubicBezTo>
                    <a:cubicBezTo>
                      <a:pt x="183" y="36"/>
                      <a:pt x="175" y="51"/>
                      <a:pt x="158" y="57"/>
                    </a:cubicBezTo>
                    <a:close/>
                    <a:moveTo>
                      <a:pt x="86" y="46"/>
                    </a:moveTo>
                    <a:cubicBezTo>
                      <a:pt x="86" y="46"/>
                      <a:pt x="86" y="46"/>
                      <a:pt x="86" y="46"/>
                    </a:cubicBezTo>
                    <a:cubicBezTo>
                      <a:pt x="92" y="44"/>
                      <a:pt x="97" y="41"/>
                      <a:pt x="98" y="35"/>
                    </a:cubicBezTo>
                    <a:cubicBezTo>
                      <a:pt x="90" y="35"/>
                      <a:pt x="87" y="40"/>
                      <a:pt x="86" y="46"/>
                    </a:cubicBezTo>
                    <a:close/>
                    <a:moveTo>
                      <a:pt x="181" y="38"/>
                    </a:moveTo>
                    <a:cubicBezTo>
                      <a:pt x="181" y="38"/>
                      <a:pt x="181" y="38"/>
                      <a:pt x="181" y="38"/>
                    </a:cubicBezTo>
                    <a:cubicBezTo>
                      <a:pt x="184" y="38"/>
                      <a:pt x="188" y="38"/>
                      <a:pt x="187" y="35"/>
                    </a:cubicBezTo>
                    <a:cubicBezTo>
                      <a:pt x="184" y="35"/>
                      <a:pt x="182" y="36"/>
                      <a:pt x="181" y="38"/>
                    </a:cubicBezTo>
                    <a:close/>
                    <a:moveTo>
                      <a:pt x="215" y="36"/>
                    </a:moveTo>
                    <a:cubicBezTo>
                      <a:pt x="215" y="36"/>
                      <a:pt x="215" y="36"/>
                      <a:pt x="215" y="36"/>
                    </a:cubicBezTo>
                    <a:cubicBezTo>
                      <a:pt x="204" y="34"/>
                      <a:pt x="200" y="41"/>
                      <a:pt x="192" y="43"/>
                    </a:cubicBezTo>
                    <a:cubicBezTo>
                      <a:pt x="184" y="56"/>
                      <a:pt x="170" y="62"/>
                      <a:pt x="161" y="74"/>
                    </a:cubicBezTo>
                    <a:cubicBezTo>
                      <a:pt x="180" y="68"/>
                      <a:pt x="189" y="52"/>
                      <a:pt x="206" y="43"/>
                    </a:cubicBezTo>
                    <a:cubicBezTo>
                      <a:pt x="204" y="48"/>
                      <a:pt x="198" y="48"/>
                      <a:pt x="196" y="54"/>
                    </a:cubicBezTo>
                    <a:cubicBezTo>
                      <a:pt x="206" y="50"/>
                      <a:pt x="216" y="45"/>
                      <a:pt x="215" y="36"/>
                    </a:cubicBezTo>
                    <a:close/>
                    <a:moveTo>
                      <a:pt x="212" y="50"/>
                    </a:moveTo>
                    <a:cubicBezTo>
                      <a:pt x="212" y="50"/>
                      <a:pt x="212" y="50"/>
                      <a:pt x="212" y="50"/>
                    </a:cubicBezTo>
                    <a:cubicBezTo>
                      <a:pt x="215" y="44"/>
                      <a:pt x="225" y="46"/>
                      <a:pt x="227" y="38"/>
                    </a:cubicBezTo>
                    <a:cubicBezTo>
                      <a:pt x="219" y="39"/>
                      <a:pt x="211" y="45"/>
                      <a:pt x="212" y="50"/>
                    </a:cubicBezTo>
                    <a:close/>
                    <a:moveTo>
                      <a:pt x="226" y="54"/>
                    </a:moveTo>
                    <a:cubicBezTo>
                      <a:pt x="226" y="54"/>
                      <a:pt x="226" y="54"/>
                      <a:pt x="226" y="54"/>
                    </a:cubicBezTo>
                    <a:cubicBezTo>
                      <a:pt x="232" y="50"/>
                      <a:pt x="241" y="47"/>
                      <a:pt x="246" y="40"/>
                    </a:cubicBezTo>
                    <a:cubicBezTo>
                      <a:pt x="239" y="39"/>
                      <a:pt x="232" y="43"/>
                      <a:pt x="226" y="46"/>
                    </a:cubicBezTo>
                    <a:cubicBezTo>
                      <a:pt x="212" y="53"/>
                      <a:pt x="198" y="65"/>
                      <a:pt x="185" y="71"/>
                    </a:cubicBezTo>
                    <a:cubicBezTo>
                      <a:pt x="183" y="72"/>
                      <a:pt x="181" y="71"/>
                      <a:pt x="180" y="71"/>
                    </a:cubicBezTo>
                    <a:cubicBezTo>
                      <a:pt x="170" y="75"/>
                      <a:pt x="163" y="85"/>
                      <a:pt x="158" y="90"/>
                    </a:cubicBezTo>
                    <a:cubicBezTo>
                      <a:pt x="160" y="87"/>
                      <a:pt x="158" y="93"/>
                      <a:pt x="158" y="94"/>
                    </a:cubicBezTo>
                    <a:cubicBezTo>
                      <a:pt x="171" y="96"/>
                      <a:pt x="180" y="83"/>
                      <a:pt x="189" y="76"/>
                    </a:cubicBezTo>
                    <a:cubicBezTo>
                      <a:pt x="183" y="75"/>
                      <a:pt x="180" y="82"/>
                      <a:pt x="177" y="79"/>
                    </a:cubicBezTo>
                    <a:cubicBezTo>
                      <a:pt x="196" y="70"/>
                      <a:pt x="209" y="63"/>
                      <a:pt x="226" y="54"/>
                    </a:cubicBezTo>
                    <a:close/>
                    <a:moveTo>
                      <a:pt x="228" y="55"/>
                    </a:moveTo>
                    <a:cubicBezTo>
                      <a:pt x="228" y="55"/>
                      <a:pt x="228" y="55"/>
                      <a:pt x="228" y="55"/>
                    </a:cubicBezTo>
                    <a:cubicBezTo>
                      <a:pt x="217" y="62"/>
                      <a:pt x="205" y="71"/>
                      <a:pt x="194" y="75"/>
                    </a:cubicBezTo>
                    <a:cubicBezTo>
                      <a:pt x="192" y="80"/>
                      <a:pt x="175" y="85"/>
                      <a:pt x="181" y="88"/>
                    </a:cubicBezTo>
                    <a:cubicBezTo>
                      <a:pt x="204" y="77"/>
                      <a:pt x="222" y="62"/>
                      <a:pt x="243" y="50"/>
                    </a:cubicBezTo>
                    <a:cubicBezTo>
                      <a:pt x="238" y="45"/>
                      <a:pt x="233" y="52"/>
                      <a:pt x="228" y="55"/>
                    </a:cubicBezTo>
                    <a:close/>
                    <a:moveTo>
                      <a:pt x="88" y="62"/>
                    </a:moveTo>
                    <a:cubicBezTo>
                      <a:pt x="88" y="62"/>
                      <a:pt x="88" y="62"/>
                      <a:pt x="88" y="62"/>
                    </a:cubicBezTo>
                    <a:cubicBezTo>
                      <a:pt x="98" y="58"/>
                      <a:pt x="108" y="53"/>
                      <a:pt x="115" y="45"/>
                    </a:cubicBezTo>
                    <a:cubicBezTo>
                      <a:pt x="104" y="44"/>
                      <a:pt x="94" y="54"/>
                      <a:pt x="88" y="62"/>
                    </a:cubicBezTo>
                    <a:close/>
                    <a:moveTo>
                      <a:pt x="17" y="50"/>
                    </a:moveTo>
                    <a:cubicBezTo>
                      <a:pt x="17" y="50"/>
                      <a:pt x="17" y="50"/>
                      <a:pt x="17" y="50"/>
                    </a:cubicBezTo>
                    <a:cubicBezTo>
                      <a:pt x="22" y="50"/>
                      <a:pt x="23" y="48"/>
                      <a:pt x="24" y="45"/>
                    </a:cubicBezTo>
                    <a:cubicBezTo>
                      <a:pt x="21" y="45"/>
                      <a:pt x="19" y="47"/>
                      <a:pt x="17" y="50"/>
                    </a:cubicBezTo>
                    <a:close/>
                    <a:moveTo>
                      <a:pt x="22" y="70"/>
                    </a:moveTo>
                    <a:cubicBezTo>
                      <a:pt x="22" y="70"/>
                      <a:pt x="22" y="70"/>
                      <a:pt x="22" y="70"/>
                    </a:cubicBezTo>
                    <a:cubicBezTo>
                      <a:pt x="19" y="71"/>
                      <a:pt x="17" y="74"/>
                      <a:pt x="14" y="75"/>
                    </a:cubicBezTo>
                    <a:cubicBezTo>
                      <a:pt x="17" y="100"/>
                      <a:pt x="14" y="122"/>
                      <a:pt x="18" y="144"/>
                    </a:cubicBezTo>
                    <a:cubicBezTo>
                      <a:pt x="22" y="139"/>
                      <a:pt x="28" y="130"/>
                      <a:pt x="27" y="125"/>
                    </a:cubicBezTo>
                    <a:cubicBezTo>
                      <a:pt x="27" y="126"/>
                      <a:pt x="21" y="129"/>
                      <a:pt x="21" y="126"/>
                    </a:cubicBezTo>
                    <a:cubicBezTo>
                      <a:pt x="23" y="120"/>
                      <a:pt x="20" y="118"/>
                      <a:pt x="18" y="113"/>
                    </a:cubicBezTo>
                    <a:cubicBezTo>
                      <a:pt x="19" y="109"/>
                      <a:pt x="27" y="101"/>
                      <a:pt x="19" y="98"/>
                    </a:cubicBezTo>
                    <a:cubicBezTo>
                      <a:pt x="22" y="94"/>
                      <a:pt x="26" y="91"/>
                      <a:pt x="30" y="88"/>
                    </a:cubicBezTo>
                    <a:cubicBezTo>
                      <a:pt x="30" y="90"/>
                      <a:pt x="29" y="92"/>
                      <a:pt x="32" y="92"/>
                    </a:cubicBezTo>
                    <a:cubicBezTo>
                      <a:pt x="38" y="89"/>
                      <a:pt x="41" y="84"/>
                      <a:pt x="46" y="80"/>
                    </a:cubicBezTo>
                    <a:cubicBezTo>
                      <a:pt x="50" y="77"/>
                      <a:pt x="58" y="74"/>
                      <a:pt x="59" y="68"/>
                    </a:cubicBezTo>
                    <a:cubicBezTo>
                      <a:pt x="49" y="70"/>
                      <a:pt x="41" y="81"/>
                      <a:pt x="35" y="83"/>
                    </a:cubicBezTo>
                    <a:cubicBezTo>
                      <a:pt x="39" y="72"/>
                      <a:pt x="52" y="70"/>
                      <a:pt x="59" y="61"/>
                    </a:cubicBezTo>
                    <a:cubicBezTo>
                      <a:pt x="61" y="61"/>
                      <a:pt x="60" y="65"/>
                      <a:pt x="61" y="65"/>
                    </a:cubicBezTo>
                    <a:cubicBezTo>
                      <a:pt x="68" y="58"/>
                      <a:pt x="79" y="56"/>
                      <a:pt x="82" y="45"/>
                    </a:cubicBezTo>
                    <a:cubicBezTo>
                      <a:pt x="74" y="49"/>
                      <a:pt x="68" y="55"/>
                      <a:pt x="59" y="54"/>
                    </a:cubicBezTo>
                    <a:cubicBezTo>
                      <a:pt x="59" y="57"/>
                      <a:pt x="56" y="58"/>
                      <a:pt x="59" y="60"/>
                    </a:cubicBezTo>
                    <a:cubicBezTo>
                      <a:pt x="52" y="60"/>
                      <a:pt x="45" y="69"/>
                      <a:pt x="37" y="73"/>
                    </a:cubicBezTo>
                    <a:cubicBezTo>
                      <a:pt x="32" y="75"/>
                      <a:pt x="28" y="79"/>
                      <a:pt x="26" y="83"/>
                    </a:cubicBezTo>
                    <a:cubicBezTo>
                      <a:pt x="26" y="87"/>
                      <a:pt x="30" y="80"/>
                      <a:pt x="30" y="84"/>
                    </a:cubicBezTo>
                    <a:cubicBezTo>
                      <a:pt x="26" y="85"/>
                      <a:pt x="22" y="92"/>
                      <a:pt x="18" y="88"/>
                    </a:cubicBezTo>
                    <a:cubicBezTo>
                      <a:pt x="20" y="84"/>
                      <a:pt x="25" y="83"/>
                      <a:pt x="26" y="78"/>
                    </a:cubicBezTo>
                    <a:cubicBezTo>
                      <a:pt x="22" y="77"/>
                      <a:pt x="19" y="84"/>
                      <a:pt x="16" y="80"/>
                    </a:cubicBezTo>
                    <a:cubicBezTo>
                      <a:pt x="17" y="77"/>
                      <a:pt x="24" y="69"/>
                      <a:pt x="22" y="70"/>
                    </a:cubicBezTo>
                    <a:close/>
                    <a:moveTo>
                      <a:pt x="21" y="76"/>
                    </a:moveTo>
                    <a:cubicBezTo>
                      <a:pt x="21" y="76"/>
                      <a:pt x="21" y="76"/>
                      <a:pt x="21" y="76"/>
                    </a:cubicBezTo>
                    <a:cubicBezTo>
                      <a:pt x="29" y="75"/>
                      <a:pt x="34" y="70"/>
                      <a:pt x="38" y="65"/>
                    </a:cubicBezTo>
                    <a:cubicBezTo>
                      <a:pt x="32" y="68"/>
                      <a:pt x="22" y="68"/>
                      <a:pt x="21" y="76"/>
                    </a:cubicBezTo>
                    <a:close/>
                    <a:moveTo>
                      <a:pt x="21" y="60"/>
                    </a:moveTo>
                    <a:cubicBezTo>
                      <a:pt x="21" y="60"/>
                      <a:pt x="21" y="60"/>
                      <a:pt x="21" y="60"/>
                    </a:cubicBezTo>
                    <a:cubicBezTo>
                      <a:pt x="19" y="63"/>
                      <a:pt x="10" y="64"/>
                      <a:pt x="14" y="69"/>
                    </a:cubicBezTo>
                    <a:cubicBezTo>
                      <a:pt x="16" y="66"/>
                      <a:pt x="24" y="63"/>
                      <a:pt x="21" y="60"/>
                    </a:cubicBezTo>
                    <a:close/>
                    <a:moveTo>
                      <a:pt x="24" y="52"/>
                    </a:moveTo>
                    <a:cubicBezTo>
                      <a:pt x="24" y="52"/>
                      <a:pt x="24" y="52"/>
                      <a:pt x="24" y="52"/>
                    </a:cubicBezTo>
                    <a:cubicBezTo>
                      <a:pt x="19" y="52"/>
                      <a:pt x="17" y="56"/>
                      <a:pt x="16" y="61"/>
                    </a:cubicBezTo>
                    <a:cubicBezTo>
                      <a:pt x="20" y="59"/>
                      <a:pt x="25" y="58"/>
                      <a:pt x="24" y="52"/>
                    </a:cubicBezTo>
                    <a:close/>
                    <a:moveTo>
                      <a:pt x="17" y="55"/>
                    </a:moveTo>
                    <a:cubicBezTo>
                      <a:pt x="17" y="55"/>
                      <a:pt x="17" y="55"/>
                      <a:pt x="17" y="55"/>
                    </a:cubicBezTo>
                    <a:cubicBezTo>
                      <a:pt x="15" y="55"/>
                      <a:pt x="14" y="56"/>
                      <a:pt x="13" y="57"/>
                    </a:cubicBezTo>
                    <a:cubicBezTo>
                      <a:pt x="15" y="57"/>
                      <a:pt x="16" y="56"/>
                      <a:pt x="17" y="55"/>
                    </a:cubicBezTo>
                    <a:close/>
                    <a:moveTo>
                      <a:pt x="19" y="68"/>
                    </a:moveTo>
                    <a:cubicBezTo>
                      <a:pt x="19" y="68"/>
                      <a:pt x="19" y="68"/>
                      <a:pt x="19" y="68"/>
                    </a:cubicBezTo>
                    <a:cubicBezTo>
                      <a:pt x="30" y="62"/>
                      <a:pt x="41" y="57"/>
                      <a:pt x="47" y="47"/>
                    </a:cubicBezTo>
                    <a:cubicBezTo>
                      <a:pt x="38" y="54"/>
                      <a:pt x="26" y="58"/>
                      <a:pt x="19" y="68"/>
                    </a:cubicBezTo>
                    <a:close/>
                    <a:moveTo>
                      <a:pt x="63" y="70"/>
                    </a:moveTo>
                    <a:cubicBezTo>
                      <a:pt x="63" y="70"/>
                      <a:pt x="63" y="70"/>
                      <a:pt x="63" y="70"/>
                    </a:cubicBezTo>
                    <a:cubicBezTo>
                      <a:pt x="60" y="77"/>
                      <a:pt x="54" y="79"/>
                      <a:pt x="50" y="84"/>
                    </a:cubicBezTo>
                    <a:cubicBezTo>
                      <a:pt x="56" y="83"/>
                      <a:pt x="60" y="73"/>
                      <a:pt x="66" y="75"/>
                    </a:cubicBezTo>
                    <a:cubicBezTo>
                      <a:pt x="56" y="88"/>
                      <a:pt x="38" y="93"/>
                      <a:pt x="30" y="107"/>
                    </a:cubicBezTo>
                    <a:cubicBezTo>
                      <a:pt x="45" y="105"/>
                      <a:pt x="52" y="88"/>
                      <a:pt x="64" y="87"/>
                    </a:cubicBezTo>
                    <a:cubicBezTo>
                      <a:pt x="59" y="95"/>
                      <a:pt x="46" y="96"/>
                      <a:pt x="44" y="107"/>
                    </a:cubicBezTo>
                    <a:cubicBezTo>
                      <a:pt x="55" y="105"/>
                      <a:pt x="56" y="92"/>
                      <a:pt x="70" y="92"/>
                    </a:cubicBezTo>
                    <a:cubicBezTo>
                      <a:pt x="71" y="89"/>
                      <a:pt x="69" y="89"/>
                      <a:pt x="68" y="88"/>
                    </a:cubicBezTo>
                    <a:cubicBezTo>
                      <a:pt x="74" y="87"/>
                      <a:pt x="80" y="78"/>
                      <a:pt x="79" y="74"/>
                    </a:cubicBezTo>
                    <a:cubicBezTo>
                      <a:pt x="77" y="77"/>
                      <a:pt x="75" y="80"/>
                      <a:pt x="69" y="80"/>
                    </a:cubicBezTo>
                    <a:cubicBezTo>
                      <a:pt x="70" y="76"/>
                      <a:pt x="77" y="77"/>
                      <a:pt x="77" y="71"/>
                    </a:cubicBezTo>
                    <a:cubicBezTo>
                      <a:pt x="75" y="71"/>
                      <a:pt x="73" y="72"/>
                      <a:pt x="73" y="70"/>
                    </a:cubicBezTo>
                    <a:cubicBezTo>
                      <a:pt x="79" y="61"/>
                      <a:pt x="92" y="59"/>
                      <a:pt x="96" y="48"/>
                    </a:cubicBezTo>
                    <a:cubicBezTo>
                      <a:pt x="82" y="48"/>
                      <a:pt x="75" y="65"/>
                      <a:pt x="63" y="70"/>
                    </a:cubicBezTo>
                    <a:close/>
                    <a:moveTo>
                      <a:pt x="227" y="69"/>
                    </a:moveTo>
                    <a:cubicBezTo>
                      <a:pt x="227" y="69"/>
                      <a:pt x="227" y="69"/>
                      <a:pt x="227" y="69"/>
                    </a:cubicBezTo>
                    <a:cubicBezTo>
                      <a:pt x="237" y="65"/>
                      <a:pt x="246" y="58"/>
                      <a:pt x="255" y="52"/>
                    </a:cubicBezTo>
                    <a:cubicBezTo>
                      <a:pt x="258" y="55"/>
                      <a:pt x="264" y="52"/>
                      <a:pt x="265" y="48"/>
                    </a:cubicBezTo>
                    <a:cubicBezTo>
                      <a:pt x="253" y="48"/>
                      <a:pt x="237" y="57"/>
                      <a:pt x="227" y="69"/>
                    </a:cubicBezTo>
                    <a:close/>
                    <a:moveTo>
                      <a:pt x="218" y="89"/>
                    </a:moveTo>
                    <a:cubicBezTo>
                      <a:pt x="218" y="89"/>
                      <a:pt x="218" y="89"/>
                      <a:pt x="218" y="89"/>
                    </a:cubicBezTo>
                    <a:cubicBezTo>
                      <a:pt x="219" y="89"/>
                      <a:pt x="219" y="90"/>
                      <a:pt x="219" y="92"/>
                    </a:cubicBezTo>
                    <a:cubicBezTo>
                      <a:pt x="224" y="91"/>
                      <a:pt x="228" y="89"/>
                      <a:pt x="231" y="85"/>
                    </a:cubicBezTo>
                    <a:cubicBezTo>
                      <a:pt x="228" y="85"/>
                      <a:pt x="227" y="84"/>
                      <a:pt x="227" y="83"/>
                    </a:cubicBezTo>
                    <a:cubicBezTo>
                      <a:pt x="242" y="73"/>
                      <a:pt x="258" y="65"/>
                      <a:pt x="274" y="56"/>
                    </a:cubicBezTo>
                    <a:cubicBezTo>
                      <a:pt x="274" y="53"/>
                      <a:pt x="272" y="52"/>
                      <a:pt x="270" y="51"/>
                    </a:cubicBezTo>
                    <a:cubicBezTo>
                      <a:pt x="252" y="63"/>
                      <a:pt x="228" y="70"/>
                      <a:pt x="218" y="89"/>
                    </a:cubicBezTo>
                    <a:close/>
                    <a:moveTo>
                      <a:pt x="134" y="64"/>
                    </a:moveTo>
                    <a:cubicBezTo>
                      <a:pt x="134" y="64"/>
                      <a:pt x="134" y="64"/>
                      <a:pt x="134" y="64"/>
                    </a:cubicBezTo>
                    <a:cubicBezTo>
                      <a:pt x="131" y="70"/>
                      <a:pt x="126" y="72"/>
                      <a:pt x="121" y="79"/>
                    </a:cubicBezTo>
                    <a:cubicBezTo>
                      <a:pt x="129" y="81"/>
                      <a:pt x="135" y="73"/>
                      <a:pt x="140" y="69"/>
                    </a:cubicBezTo>
                    <a:cubicBezTo>
                      <a:pt x="146" y="64"/>
                      <a:pt x="156" y="61"/>
                      <a:pt x="158" y="54"/>
                    </a:cubicBezTo>
                    <a:cubicBezTo>
                      <a:pt x="149" y="55"/>
                      <a:pt x="139" y="70"/>
                      <a:pt x="134" y="64"/>
                    </a:cubicBezTo>
                    <a:close/>
                    <a:moveTo>
                      <a:pt x="83" y="79"/>
                    </a:moveTo>
                    <a:cubicBezTo>
                      <a:pt x="83" y="79"/>
                      <a:pt x="83" y="79"/>
                      <a:pt x="83" y="79"/>
                    </a:cubicBezTo>
                    <a:cubicBezTo>
                      <a:pt x="92" y="72"/>
                      <a:pt x="102" y="66"/>
                      <a:pt x="110" y="57"/>
                    </a:cubicBezTo>
                    <a:cubicBezTo>
                      <a:pt x="97" y="60"/>
                      <a:pt x="85" y="70"/>
                      <a:pt x="83" y="79"/>
                    </a:cubicBezTo>
                    <a:close/>
                    <a:moveTo>
                      <a:pt x="248" y="83"/>
                    </a:moveTo>
                    <a:cubicBezTo>
                      <a:pt x="248" y="83"/>
                      <a:pt x="248" y="83"/>
                      <a:pt x="248" y="83"/>
                    </a:cubicBezTo>
                    <a:cubicBezTo>
                      <a:pt x="253" y="81"/>
                      <a:pt x="259" y="79"/>
                      <a:pt x="261" y="74"/>
                    </a:cubicBezTo>
                    <a:cubicBezTo>
                      <a:pt x="255" y="75"/>
                      <a:pt x="250" y="77"/>
                      <a:pt x="248" y="83"/>
                    </a:cubicBezTo>
                    <a:close/>
                    <a:moveTo>
                      <a:pt x="256" y="84"/>
                    </a:moveTo>
                    <a:cubicBezTo>
                      <a:pt x="256" y="84"/>
                      <a:pt x="256" y="84"/>
                      <a:pt x="256" y="84"/>
                    </a:cubicBezTo>
                    <a:cubicBezTo>
                      <a:pt x="262" y="85"/>
                      <a:pt x="273" y="79"/>
                      <a:pt x="276" y="73"/>
                    </a:cubicBezTo>
                    <a:cubicBezTo>
                      <a:pt x="275" y="72"/>
                      <a:pt x="274" y="71"/>
                      <a:pt x="274" y="70"/>
                    </a:cubicBezTo>
                    <a:cubicBezTo>
                      <a:pt x="267" y="74"/>
                      <a:pt x="258" y="76"/>
                      <a:pt x="256" y="84"/>
                    </a:cubicBezTo>
                    <a:close/>
                    <a:moveTo>
                      <a:pt x="256" y="74"/>
                    </a:moveTo>
                    <a:cubicBezTo>
                      <a:pt x="256" y="74"/>
                      <a:pt x="256" y="74"/>
                      <a:pt x="256" y="74"/>
                    </a:cubicBezTo>
                    <a:cubicBezTo>
                      <a:pt x="262" y="70"/>
                      <a:pt x="270" y="69"/>
                      <a:pt x="275" y="64"/>
                    </a:cubicBezTo>
                    <a:cubicBezTo>
                      <a:pt x="263" y="63"/>
                      <a:pt x="246" y="71"/>
                      <a:pt x="242" y="80"/>
                    </a:cubicBezTo>
                    <a:cubicBezTo>
                      <a:pt x="247" y="82"/>
                      <a:pt x="251" y="77"/>
                      <a:pt x="256" y="74"/>
                    </a:cubicBezTo>
                    <a:close/>
                    <a:moveTo>
                      <a:pt x="102" y="73"/>
                    </a:moveTo>
                    <a:cubicBezTo>
                      <a:pt x="102" y="73"/>
                      <a:pt x="102" y="73"/>
                      <a:pt x="102" y="73"/>
                    </a:cubicBezTo>
                    <a:cubicBezTo>
                      <a:pt x="106" y="73"/>
                      <a:pt x="107" y="70"/>
                      <a:pt x="108" y="68"/>
                    </a:cubicBezTo>
                    <a:cubicBezTo>
                      <a:pt x="104" y="67"/>
                      <a:pt x="102" y="69"/>
                      <a:pt x="102" y="73"/>
                    </a:cubicBezTo>
                    <a:close/>
                    <a:moveTo>
                      <a:pt x="135" y="94"/>
                    </a:moveTo>
                    <a:cubicBezTo>
                      <a:pt x="135" y="94"/>
                      <a:pt x="135" y="94"/>
                      <a:pt x="135" y="94"/>
                    </a:cubicBezTo>
                    <a:cubicBezTo>
                      <a:pt x="134" y="95"/>
                      <a:pt x="131" y="94"/>
                      <a:pt x="130" y="94"/>
                    </a:cubicBezTo>
                    <a:cubicBezTo>
                      <a:pt x="127" y="96"/>
                      <a:pt x="129" y="98"/>
                      <a:pt x="126" y="98"/>
                    </a:cubicBezTo>
                    <a:cubicBezTo>
                      <a:pt x="124" y="98"/>
                      <a:pt x="122" y="90"/>
                      <a:pt x="120" y="97"/>
                    </a:cubicBezTo>
                    <a:cubicBezTo>
                      <a:pt x="121" y="97"/>
                      <a:pt x="122" y="97"/>
                      <a:pt x="122" y="98"/>
                    </a:cubicBezTo>
                    <a:cubicBezTo>
                      <a:pt x="119" y="97"/>
                      <a:pt x="119" y="100"/>
                      <a:pt x="116" y="99"/>
                    </a:cubicBezTo>
                    <a:cubicBezTo>
                      <a:pt x="109" y="111"/>
                      <a:pt x="98" y="118"/>
                      <a:pt x="84" y="124"/>
                    </a:cubicBezTo>
                    <a:cubicBezTo>
                      <a:pt x="93" y="133"/>
                      <a:pt x="109" y="114"/>
                      <a:pt x="114" y="110"/>
                    </a:cubicBezTo>
                    <a:cubicBezTo>
                      <a:pt x="114" y="117"/>
                      <a:pt x="118" y="108"/>
                      <a:pt x="122" y="113"/>
                    </a:cubicBezTo>
                    <a:cubicBezTo>
                      <a:pt x="125" y="109"/>
                      <a:pt x="128" y="106"/>
                      <a:pt x="129" y="101"/>
                    </a:cubicBezTo>
                    <a:cubicBezTo>
                      <a:pt x="134" y="99"/>
                      <a:pt x="131" y="101"/>
                      <a:pt x="135" y="102"/>
                    </a:cubicBezTo>
                    <a:cubicBezTo>
                      <a:pt x="146" y="92"/>
                      <a:pt x="159" y="85"/>
                      <a:pt x="170" y="74"/>
                    </a:cubicBezTo>
                    <a:cubicBezTo>
                      <a:pt x="158" y="77"/>
                      <a:pt x="146" y="89"/>
                      <a:pt x="135" y="94"/>
                    </a:cubicBezTo>
                    <a:close/>
                    <a:moveTo>
                      <a:pt x="94" y="79"/>
                    </a:moveTo>
                    <a:cubicBezTo>
                      <a:pt x="94" y="79"/>
                      <a:pt x="94" y="79"/>
                      <a:pt x="94" y="79"/>
                    </a:cubicBezTo>
                    <a:cubicBezTo>
                      <a:pt x="98" y="79"/>
                      <a:pt x="100" y="78"/>
                      <a:pt x="101" y="76"/>
                    </a:cubicBezTo>
                    <a:cubicBezTo>
                      <a:pt x="98" y="76"/>
                      <a:pt x="95" y="75"/>
                      <a:pt x="94" y="79"/>
                    </a:cubicBezTo>
                    <a:close/>
                    <a:moveTo>
                      <a:pt x="101" y="80"/>
                    </a:moveTo>
                    <a:cubicBezTo>
                      <a:pt x="101" y="80"/>
                      <a:pt x="101" y="80"/>
                      <a:pt x="101" y="80"/>
                    </a:cubicBezTo>
                    <a:cubicBezTo>
                      <a:pt x="95" y="86"/>
                      <a:pt x="84" y="90"/>
                      <a:pt x="80" y="94"/>
                    </a:cubicBezTo>
                    <a:cubicBezTo>
                      <a:pt x="80" y="95"/>
                      <a:pt x="80" y="99"/>
                      <a:pt x="80" y="98"/>
                    </a:cubicBezTo>
                    <a:cubicBezTo>
                      <a:pt x="77" y="102"/>
                      <a:pt x="65" y="106"/>
                      <a:pt x="61" y="117"/>
                    </a:cubicBezTo>
                    <a:cubicBezTo>
                      <a:pt x="53" y="124"/>
                      <a:pt x="42" y="129"/>
                      <a:pt x="36" y="139"/>
                    </a:cubicBezTo>
                    <a:cubicBezTo>
                      <a:pt x="50" y="136"/>
                      <a:pt x="62" y="121"/>
                      <a:pt x="74" y="111"/>
                    </a:cubicBezTo>
                    <a:cubicBezTo>
                      <a:pt x="79" y="107"/>
                      <a:pt x="83" y="104"/>
                      <a:pt x="87" y="101"/>
                    </a:cubicBezTo>
                    <a:cubicBezTo>
                      <a:pt x="87" y="98"/>
                      <a:pt x="88" y="97"/>
                      <a:pt x="89" y="97"/>
                    </a:cubicBezTo>
                    <a:cubicBezTo>
                      <a:pt x="89" y="95"/>
                      <a:pt x="89" y="94"/>
                      <a:pt x="88" y="93"/>
                    </a:cubicBezTo>
                    <a:cubicBezTo>
                      <a:pt x="91" y="92"/>
                      <a:pt x="92" y="89"/>
                      <a:pt x="96" y="89"/>
                    </a:cubicBezTo>
                    <a:cubicBezTo>
                      <a:pt x="95" y="92"/>
                      <a:pt x="93" y="93"/>
                      <a:pt x="93" y="97"/>
                    </a:cubicBezTo>
                    <a:cubicBezTo>
                      <a:pt x="98" y="97"/>
                      <a:pt x="98" y="93"/>
                      <a:pt x="102" y="93"/>
                    </a:cubicBezTo>
                    <a:cubicBezTo>
                      <a:pt x="102" y="95"/>
                      <a:pt x="102" y="98"/>
                      <a:pt x="103" y="98"/>
                    </a:cubicBezTo>
                    <a:cubicBezTo>
                      <a:pt x="108" y="92"/>
                      <a:pt x="111" y="102"/>
                      <a:pt x="116" y="98"/>
                    </a:cubicBezTo>
                    <a:cubicBezTo>
                      <a:pt x="117" y="90"/>
                      <a:pt x="111" y="94"/>
                      <a:pt x="110" y="93"/>
                    </a:cubicBezTo>
                    <a:cubicBezTo>
                      <a:pt x="111" y="88"/>
                      <a:pt x="123" y="88"/>
                      <a:pt x="119" y="80"/>
                    </a:cubicBezTo>
                    <a:cubicBezTo>
                      <a:pt x="113" y="80"/>
                      <a:pt x="114" y="87"/>
                      <a:pt x="108" y="87"/>
                    </a:cubicBezTo>
                    <a:cubicBezTo>
                      <a:pt x="110" y="79"/>
                      <a:pt x="102" y="88"/>
                      <a:pt x="101" y="80"/>
                    </a:cubicBezTo>
                    <a:close/>
                    <a:moveTo>
                      <a:pt x="262" y="89"/>
                    </a:moveTo>
                    <a:cubicBezTo>
                      <a:pt x="262" y="89"/>
                      <a:pt x="262" y="89"/>
                      <a:pt x="262" y="89"/>
                    </a:cubicBezTo>
                    <a:cubicBezTo>
                      <a:pt x="267" y="87"/>
                      <a:pt x="275" y="87"/>
                      <a:pt x="275" y="80"/>
                    </a:cubicBezTo>
                    <a:cubicBezTo>
                      <a:pt x="270" y="83"/>
                      <a:pt x="264" y="83"/>
                      <a:pt x="262" y="89"/>
                    </a:cubicBezTo>
                    <a:close/>
                    <a:moveTo>
                      <a:pt x="50" y="110"/>
                    </a:moveTo>
                    <a:cubicBezTo>
                      <a:pt x="50" y="110"/>
                      <a:pt x="50" y="110"/>
                      <a:pt x="50" y="110"/>
                    </a:cubicBezTo>
                    <a:cubicBezTo>
                      <a:pt x="47" y="113"/>
                      <a:pt x="39" y="112"/>
                      <a:pt x="40" y="120"/>
                    </a:cubicBezTo>
                    <a:cubicBezTo>
                      <a:pt x="53" y="119"/>
                      <a:pt x="54" y="105"/>
                      <a:pt x="68" y="104"/>
                    </a:cubicBezTo>
                    <a:cubicBezTo>
                      <a:pt x="72" y="94"/>
                      <a:pt x="83" y="90"/>
                      <a:pt x="89" y="82"/>
                    </a:cubicBezTo>
                    <a:cubicBezTo>
                      <a:pt x="73" y="88"/>
                      <a:pt x="63" y="100"/>
                      <a:pt x="50" y="110"/>
                    </a:cubicBezTo>
                    <a:close/>
                    <a:moveTo>
                      <a:pt x="138" y="84"/>
                    </a:moveTo>
                    <a:cubicBezTo>
                      <a:pt x="138" y="84"/>
                      <a:pt x="138" y="84"/>
                      <a:pt x="138" y="84"/>
                    </a:cubicBezTo>
                    <a:cubicBezTo>
                      <a:pt x="140" y="84"/>
                      <a:pt x="142" y="84"/>
                      <a:pt x="142" y="82"/>
                    </a:cubicBezTo>
                    <a:cubicBezTo>
                      <a:pt x="141" y="82"/>
                      <a:pt x="140" y="82"/>
                      <a:pt x="139" y="82"/>
                    </a:cubicBezTo>
                    <a:cubicBezTo>
                      <a:pt x="139" y="83"/>
                      <a:pt x="138" y="83"/>
                      <a:pt x="138" y="84"/>
                    </a:cubicBezTo>
                    <a:close/>
                    <a:moveTo>
                      <a:pt x="212" y="83"/>
                    </a:moveTo>
                    <a:cubicBezTo>
                      <a:pt x="212" y="83"/>
                      <a:pt x="212" y="83"/>
                      <a:pt x="212" y="83"/>
                    </a:cubicBezTo>
                    <a:cubicBezTo>
                      <a:pt x="200" y="82"/>
                      <a:pt x="197" y="90"/>
                      <a:pt x="191" y="94"/>
                    </a:cubicBezTo>
                    <a:cubicBezTo>
                      <a:pt x="197" y="95"/>
                      <a:pt x="199" y="92"/>
                      <a:pt x="203" y="90"/>
                    </a:cubicBezTo>
                    <a:cubicBezTo>
                      <a:pt x="202" y="93"/>
                      <a:pt x="198" y="93"/>
                      <a:pt x="199" y="97"/>
                    </a:cubicBezTo>
                    <a:cubicBezTo>
                      <a:pt x="206" y="98"/>
                      <a:pt x="212" y="91"/>
                      <a:pt x="215" y="85"/>
                    </a:cubicBezTo>
                    <a:cubicBezTo>
                      <a:pt x="210" y="87"/>
                      <a:pt x="214" y="86"/>
                      <a:pt x="212" y="83"/>
                    </a:cubicBezTo>
                    <a:close/>
                    <a:moveTo>
                      <a:pt x="201" y="82"/>
                    </a:moveTo>
                    <a:cubicBezTo>
                      <a:pt x="201" y="82"/>
                      <a:pt x="201" y="82"/>
                      <a:pt x="201" y="82"/>
                    </a:cubicBezTo>
                    <a:cubicBezTo>
                      <a:pt x="195" y="85"/>
                      <a:pt x="187" y="87"/>
                      <a:pt x="185" y="94"/>
                    </a:cubicBezTo>
                    <a:cubicBezTo>
                      <a:pt x="193" y="93"/>
                      <a:pt x="197" y="87"/>
                      <a:pt x="201" y="82"/>
                    </a:cubicBezTo>
                    <a:close/>
                    <a:moveTo>
                      <a:pt x="40" y="90"/>
                    </a:moveTo>
                    <a:cubicBezTo>
                      <a:pt x="40" y="90"/>
                      <a:pt x="40" y="90"/>
                      <a:pt x="40" y="90"/>
                    </a:cubicBezTo>
                    <a:cubicBezTo>
                      <a:pt x="42" y="92"/>
                      <a:pt x="45" y="87"/>
                      <a:pt x="42" y="87"/>
                    </a:cubicBezTo>
                    <a:cubicBezTo>
                      <a:pt x="42" y="88"/>
                      <a:pt x="40" y="89"/>
                      <a:pt x="40" y="90"/>
                    </a:cubicBezTo>
                    <a:close/>
                    <a:moveTo>
                      <a:pt x="243" y="107"/>
                    </a:moveTo>
                    <a:cubicBezTo>
                      <a:pt x="243" y="107"/>
                      <a:pt x="243" y="107"/>
                      <a:pt x="243" y="107"/>
                    </a:cubicBezTo>
                    <a:cubicBezTo>
                      <a:pt x="257" y="104"/>
                      <a:pt x="266" y="97"/>
                      <a:pt x="274" y="88"/>
                    </a:cubicBezTo>
                    <a:cubicBezTo>
                      <a:pt x="265" y="96"/>
                      <a:pt x="250" y="97"/>
                      <a:pt x="243" y="107"/>
                    </a:cubicBezTo>
                    <a:close/>
                    <a:moveTo>
                      <a:pt x="220" y="99"/>
                    </a:moveTo>
                    <a:cubicBezTo>
                      <a:pt x="220" y="99"/>
                      <a:pt x="220" y="99"/>
                      <a:pt x="220" y="99"/>
                    </a:cubicBezTo>
                    <a:cubicBezTo>
                      <a:pt x="226" y="106"/>
                      <a:pt x="231" y="96"/>
                      <a:pt x="238" y="96"/>
                    </a:cubicBezTo>
                    <a:cubicBezTo>
                      <a:pt x="235" y="93"/>
                      <a:pt x="236" y="90"/>
                      <a:pt x="233" y="89"/>
                    </a:cubicBezTo>
                    <a:cubicBezTo>
                      <a:pt x="228" y="92"/>
                      <a:pt x="223" y="95"/>
                      <a:pt x="220" y="99"/>
                    </a:cubicBezTo>
                    <a:close/>
                    <a:moveTo>
                      <a:pt x="273" y="101"/>
                    </a:moveTo>
                    <a:cubicBezTo>
                      <a:pt x="273" y="101"/>
                      <a:pt x="273" y="101"/>
                      <a:pt x="273" y="101"/>
                    </a:cubicBezTo>
                    <a:cubicBezTo>
                      <a:pt x="276" y="101"/>
                      <a:pt x="280" y="95"/>
                      <a:pt x="278" y="93"/>
                    </a:cubicBezTo>
                    <a:cubicBezTo>
                      <a:pt x="276" y="96"/>
                      <a:pt x="272" y="95"/>
                      <a:pt x="273" y="101"/>
                    </a:cubicBezTo>
                    <a:close/>
                    <a:moveTo>
                      <a:pt x="154" y="120"/>
                    </a:moveTo>
                    <a:cubicBezTo>
                      <a:pt x="154" y="120"/>
                      <a:pt x="154" y="120"/>
                      <a:pt x="154" y="120"/>
                    </a:cubicBezTo>
                    <a:cubicBezTo>
                      <a:pt x="154" y="118"/>
                      <a:pt x="157" y="119"/>
                      <a:pt x="159" y="118"/>
                    </a:cubicBezTo>
                    <a:cubicBezTo>
                      <a:pt x="161" y="108"/>
                      <a:pt x="179" y="107"/>
                      <a:pt x="178" y="98"/>
                    </a:cubicBezTo>
                    <a:cubicBezTo>
                      <a:pt x="168" y="102"/>
                      <a:pt x="154" y="109"/>
                      <a:pt x="154" y="120"/>
                    </a:cubicBezTo>
                    <a:close/>
                    <a:moveTo>
                      <a:pt x="177" y="94"/>
                    </a:moveTo>
                    <a:cubicBezTo>
                      <a:pt x="177" y="94"/>
                      <a:pt x="177" y="94"/>
                      <a:pt x="177" y="94"/>
                    </a:cubicBezTo>
                    <a:cubicBezTo>
                      <a:pt x="164" y="97"/>
                      <a:pt x="154" y="104"/>
                      <a:pt x="149" y="113"/>
                    </a:cubicBezTo>
                    <a:cubicBezTo>
                      <a:pt x="160" y="109"/>
                      <a:pt x="168" y="101"/>
                      <a:pt x="177" y="94"/>
                    </a:cubicBezTo>
                    <a:close/>
                    <a:moveTo>
                      <a:pt x="204" y="107"/>
                    </a:moveTo>
                    <a:cubicBezTo>
                      <a:pt x="204" y="107"/>
                      <a:pt x="204" y="107"/>
                      <a:pt x="204" y="107"/>
                    </a:cubicBezTo>
                    <a:cubicBezTo>
                      <a:pt x="210" y="105"/>
                      <a:pt x="220" y="100"/>
                      <a:pt x="218" y="94"/>
                    </a:cubicBezTo>
                    <a:cubicBezTo>
                      <a:pt x="214" y="100"/>
                      <a:pt x="204" y="98"/>
                      <a:pt x="204" y="107"/>
                    </a:cubicBezTo>
                    <a:close/>
                    <a:moveTo>
                      <a:pt x="88" y="102"/>
                    </a:moveTo>
                    <a:cubicBezTo>
                      <a:pt x="88" y="102"/>
                      <a:pt x="88" y="102"/>
                      <a:pt x="88" y="102"/>
                    </a:cubicBezTo>
                    <a:cubicBezTo>
                      <a:pt x="91" y="103"/>
                      <a:pt x="93" y="97"/>
                      <a:pt x="91" y="97"/>
                    </a:cubicBezTo>
                    <a:cubicBezTo>
                      <a:pt x="91" y="99"/>
                      <a:pt x="87" y="98"/>
                      <a:pt x="88" y="102"/>
                    </a:cubicBezTo>
                    <a:close/>
                    <a:moveTo>
                      <a:pt x="233" y="104"/>
                    </a:moveTo>
                    <a:cubicBezTo>
                      <a:pt x="233" y="104"/>
                      <a:pt x="233" y="104"/>
                      <a:pt x="233" y="104"/>
                    </a:cubicBezTo>
                    <a:cubicBezTo>
                      <a:pt x="240" y="105"/>
                      <a:pt x="244" y="101"/>
                      <a:pt x="247" y="97"/>
                    </a:cubicBezTo>
                    <a:cubicBezTo>
                      <a:pt x="240" y="97"/>
                      <a:pt x="233" y="97"/>
                      <a:pt x="233" y="104"/>
                    </a:cubicBezTo>
                    <a:close/>
                    <a:moveTo>
                      <a:pt x="28" y="102"/>
                    </a:moveTo>
                    <a:cubicBezTo>
                      <a:pt x="28" y="102"/>
                      <a:pt x="28" y="102"/>
                      <a:pt x="28" y="102"/>
                    </a:cubicBezTo>
                    <a:cubicBezTo>
                      <a:pt x="31" y="102"/>
                      <a:pt x="32" y="100"/>
                      <a:pt x="33" y="98"/>
                    </a:cubicBezTo>
                    <a:cubicBezTo>
                      <a:pt x="30" y="98"/>
                      <a:pt x="28" y="99"/>
                      <a:pt x="28" y="102"/>
                    </a:cubicBezTo>
                    <a:close/>
                    <a:moveTo>
                      <a:pt x="166" y="116"/>
                    </a:moveTo>
                    <a:cubicBezTo>
                      <a:pt x="166" y="116"/>
                      <a:pt x="166" y="116"/>
                      <a:pt x="166" y="116"/>
                    </a:cubicBezTo>
                    <a:cubicBezTo>
                      <a:pt x="176" y="111"/>
                      <a:pt x="190" y="110"/>
                      <a:pt x="195" y="99"/>
                    </a:cubicBezTo>
                    <a:cubicBezTo>
                      <a:pt x="180" y="100"/>
                      <a:pt x="175" y="110"/>
                      <a:pt x="166" y="116"/>
                    </a:cubicBezTo>
                    <a:close/>
                    <a:moveTo>
                      <a:pt x="82" y="118"/>
                    </a:moveTo>
                    <a:cubicBezTo>
                      <a:pt x="82" y="118"/>
                      <a:pt x="82" y="118"/>
                      <a:pt x="82" y="118"/>
                    </a:cubicBezTo>
                    <a:cubicBezTo>
                      <a:pt x="86" y="120"/>
                      <a:pt x="89" y="114"/>
                      <a:pt x="92" y="111"/>
                    </a:cubicBezTo>
                    <a:cubicBezTo>
                      <a:pt x="94" y="109"/>
                      <a:pt x="103" y="104"/>
                      <a:pt x="97" y="102"/>
                    </a:cubicBezTo>
                    <a:cubicBezTo>
                      <a:pt x="93" y="108"/>
                      <a:pt x="79" y="110"/>
                      <a:pt x="82" y="118"/>
                    </a:cubicBezTo>
                    <a:close/>
                    <a:moveTo>
                      <a:pt x="198" y="106"/>
                    </a:moveTo>
                    <a:cubicBezTo>
                      <a:pt x="198" y="106"/>
                      <a:pt x="198" y="106"/>
                      <a:pt x="198" y="106"/>
                    </a:cubicBezTo>
                    <a:cubicBezTo>
                      <a:pt x="184" y="116"/>
                      <a:pt x="168" y="123"/>
                      <a:pt x="158" y="138"/>
                    </a:cubicBezTo>
                    <a:cubicBezTo>
                      <a:pt x="167" y="137"/>
                      <a:pt x="171" y="131"/>
                      <a:pt x="176" y="126"/>
                    </a:cubicBezTo>
                    <a:cubicBezTo>
                      <a:pt x="186" y="121"/>
                      <a:pt x="197" y="117"/>
                      <a:pt x="201" y="107"/>
                    </a:cubicBezTo>
                    <a:cubicBezTo>
                      <a:pt x="200" y="107"/>
                      <a:pt x="200" y="105"/>
                      <a:pt x="198" y="106"/>
                    </a:cubicBezTo>
                    <a:close/>
                    <a:moveTo>
                      <a:pt x="133" y="112"/>
                    </a:moveTo>
                    <a:cubicBezTo>
                      <a:pt x="133" y="112"/>
                      <a:pt x="133" y="112"/>
                      <a:pt x="133" y="112"/>
                    </a:cubicBezTo>
                    <a:cubicBezTo>
                      <a:pt x="136" y="113"/>
                      <a:pt x="135" y="109"/>
                      <a:pt x="136" y="108"/>
                    </a:cubicBezTo>
                    <a:cubicBezTo>
                      <a:pt x="135" y="108"/>
                      <a:pt x="134" y="108"/>
                      <a:pt x="133" y="108"/>
                    </a:cubicBezTo>
                    <a:cubicBezTo>
                      <a:pt x="133" y="110"/>
                      <a:pt x="133" y="111"/>
                      <a:pt x="133" y="112"/>
                    </a:cubicBezTo>
                    <a:close/>
                    <a:moveTo>
                      <a:pt x="206" y="122"/>
                    </a:moveTo>
                    <a:cubicBezTo>
                      <a:pt x="206" y="122"/>
                      <a:pt x="206" y="122"/>
                      <a:pt x="206" y="122"/>
                    </a:cubicBezTo>
                    <a:cubicBezTo>
                      <a:pt x="205" y="127"/>
                      <a:pt x="206" y="125"/>
                      <a:pt x="205" y="130"/>
                    </a:cubicBezTo>
                    <a:cubicBezTo>
                      <a:pt x="220" y="129"/>
                      <a:pt x="224" y="118"/>
                      <a:pt x="233" y="112"/>
                    </a:cubicBezTo>
                    <a:cubicBezTo>
                      <a:pt x="233" y="110"/>
                      <a:pt x="232" y="109"/>
                      <a:pt x="231" y="108"/>
                    </a:cubicBezTo>
                    <a:cubicBezTo>
                      <a:pt x="225" y="117"/>
                      <a:pt x="217" y="123"/>
                      <a:pt x="206" y="122"/>
                    </a:cubicBezTo>
                    <a:close/>
                    <a:moveTo>
                      <a:pt x="26" y="120"/>
                    </a:moveTo>
                    <a:cubicBezTo>
                      <a:pt x="26" y="120"/>
                      <a:pt x="26" y="120"/>
                      <a:pt x="26" y="120"/>
                    </a:cubicBezTo>
                    <a:cubicBezTo>
                      <a:pt x="32" y="118"/>
                      <a:pt x="36" y="115"/>
                      <a:pt x="38" y="111"/>
                    </a:cubicBezTo>
                    <a:cubicBezTo>
                      <a:pt x="32" y="112"/>
                      <a:pt x="27" y="114"/>
                      <a:pt x="26" y="120"/>
                    </a:cubicBezTo>
                    <a:close/>
                    <a:moveTo>
                      <a:pt x="144" y="117"/>
                    </a:moveTo>
                    <a:cubicBezTo>
                      <a:pt x="144" y="117"/>
                      <a:pt x="144" y="117"/>
                      <a:pt x="144" y="117"/>
                    </a:cubicBezTo>
                    <a:cubicBezTo>
                      <a:pt x="138" y="105"/>
                      <a:pt x="126" y="124"/>
                      <a:pt x="121" y="129"/>
                    </a:cubicBezTo>
                    <a:cubicBezTo>
                      <a:pt x="129" y="127"/>
                      <a:pt x="131" y="126"/>
                      <a:pt x="135" y="122"/>
                    </a:cubicBezTo>
                    <a:cubicBezTo>
                      <a:pt x="136" y="124"/>
                      <a:pt x="137" y="126"/>
                      <a:pt x="140" y="126"/>
                    </a:cubicBezTo>
                    <a:cubicBezTo>
                      <a:pt x="141" y="119"/>
                      <a:pt x="146" y="119"/>
                      <a:pt x="152" y="122"/>
                    </a:cubicBezTo>
                    <a:cubicBezTo>
                      <a:pt x="151" y="119"/>
                      <a:pt x="149" y="117"/>
                      <a:pt x="144" y="117"/>
                    </a:cubicBezTo>
                    <a:close/>
                    <a:moveTo>
                      <a:pt x="196" y="121"/>
                    </a:moveTo>
                    <a:cubicBezTo>
                      <a:pt x="196" y="121"/>
                      <a:pt x="196" y="121"/>
                      <a:pt x="196" y="121"/>
                    </a:cubicBezTo>
                    <a:cubicBezTo>
                      <a:pt x="202" y="125"/>
                      <a:pt x="213" y="117"/>
                      <a:pt x="210" y="112"/>
                    </a:cubicBezTo>
                    <a:cubicBezTo>
                      <a:pt x="206" y="116"/>
                      <a:pt x="198" y="115"/>
                      <a:pt x="196" y="121"/>
                    </a:cubicBezTo>
                    <a:close/>
                    <a:moveTo>
                      <a:pt x="260" y="113"/>
                    </a:moveTo>
                    <a:cubicBezTo>
                      <a:pt x="260" y="113"/>
                      <a:pt x="260" y="113"/>
                      <a:pt x="260" y="113"/>
                    </a:cubicBezTo>
                    <a:cubicBezTo>
                      <a:pt x="247" y="124"/>
                      <a:pt x="233" y="134"/>
                      <a:pt x="223" y="146"/>
                    </a:cubicBezTo>
                    <a:cubicBezTo>
                      <a:pt x="232" y="146"/>
                      <a:pt x="237" y="138"/>
                      <a:pt x="243" y="134"/>
                    </a:cubicBezTo>
                    <a:cubicBezTo>
                      <a:pt x="251" y="128"/>
                      <a:pt x="262" y="124"/>
                      <a:pt x="266" y="115"/>
                    </a:cubicBezTo>
                    <a:cubicBezTo>
                      <a:pt x="265" y="114"/>
                      <a:pt x="263" y="113"/>
                      <a:pt x="260" y="113"/>
                    </a:cubicBezTo>
                    <a:close/>
                    <a:moveTo>
                      <a:pt x="198" y="152"/>
                    </a:moveTo>
                    <a:cubicBezTo>
                      <a:pt x="198" y="152"/>
                      <a:pt x="198" y="152"/>
                      <a:pt x="198" y="152"/>
                    </a:cubicBezTo>
                    <a:cubicBezTo>
                      <a:pt x="192" y="152"/>
                      <a:pt x="188" y="155"/>
                      <a:pt x="186" y="159"/>
                    </a:cubicBezTo>
                    <a:cubicBezTo>
                      <a:pt x="192" y="159"/>
                      <a:pt x="197" y="157"/>
                      <a:pt x="198" y="152"/>
                    </a:cubicBezTo>
                    <a:close/>
                    <a:moveTo>
                      <a:pt x="192" y="152"/>
                    </a:moveTo>
                    <a:cubicBezTo>
                      <a:pt x="192" y="152"/>
                      <a:pt x="192" y="152"/>
                      <a:pt x="192" y="152"/>
                    </a:cubicBezTo>
                    <a:cubicBezTo>
                      <a:pt x="192" y="150"/>
                      <a:pt x="192" y="149"/>
                      <a:pt x="191" y="148"/>
                    </a:cubicBezTo>
                    <a:cubicBezTo>
                      <a:pt x="185" y="148"/>
                      <a:pt x="180" y="151"/>
                      <a:pt x="180" y="158"/>
                    </a:cubicBezTo>
                    <a:cubicBezTo>
                      <a:pt x="185" y="157"/>
                      <a:pt x="188" y="153"/>
                      <a:pt x="192" y="152"/>
                    </a:cubicBezTo>
                    <a:close/>
                    <a:moveTo>
                      <a:pt x="214" y="145"/>
                    </a:moveTo>
                    <a:cubicBezTo>
                      <a:pt x="214" y="145"/>
                      <a:pt x="214" y="145"/>
                      <a:pt x="214" y="145"/>
                    </a:cubicBezTo>
                    <a:cubicBezTo>
                      <a:pt x="203" y="146"/>
                      <a:pt x="199" y="154"/>
                      <a:pt x="194" y="160"/>
                    </a:cubicBezTo>
                    <a:cubicBezTo>
                      <a:pt x="203" y="163"/>
                      <a:pt x="210" y="154"/>
                      <a:pt x="218" y="152"/>
                    </a:cubicBezTo>
                    <a:cubicBezTo>
                      <a:pt x="218" y="149"/>
                      <a:pt x="218" y="148"/>
                      <a:pt x="217" y="146"/>
                    </a:cubicBezTo>
                    <a:cubicBezTo>
                      <a:pt x="227" y="135"/>
                      <a:pt x="242" y="128"/>
                      <a:pt x="251" y="115"/>
                    </a:cubicBezTo>
                    <a:cubicBezTo>
                      <a:pt x="231" y="117"/>
                      <a:pt x="226" y="134"/>
                      <a:pt x="214" y="145"/>
                    </a:cubicBezTo>
                    <a:close/>
                    <a:moveTo>
                      <a:pt x="220" y="131"/>
                    </a:moveTo>
                    <a:cubicBezTo>
                      <a:pt x="220" y="131"/>
                      <a:pt x="220" y="131"/>
                      <a:pt x="220" y="131"/>
                    </a:cubicBezTo>
                    <a:cubicBezTo>
                      <a:pt x="228" y="129"/>
                      <a:pt x="232" y="124"/>
                      <a:pt x="236" y="117"/>
                    </a:cubicBezTo>
                    <a:cubicBezTo>
                      <a:pt x="228" y="119"/>
                      <a:pt x="221" y="122"/>
                      <a:pt x="220" y="131"/>
                    </a:cubicBezTo>
                    <a:close/>
                    <a:moveTo>
                      <a:pt x="31" y="129"/>
                    </a:moveTo>
                    <a:cubicBezTo>
                      <a:pt x="31" y="129"/>
                      <a:pt x="31" y="129"/>
                      <a:pt x="31" y="129"/>
                    </a:cubicBezTo>
                    <a:cubicBezTo>
                      <a:pt x="34" y="127"/>
                      <a:pt x="41" y="122"/>
                      <a:pt x="36" y="120"/>
                    </a:cubicBezTo>
                    <a:cubicBezTo>
                      <a:pt x="35" y="123"/>
                      <a:pt x="27" y="125"/>
                      <a:pt x="31" y="129"/>
                    </a:cubicBezTo>
                    <a:close/>
                    <a:moveTo>
                      <a:pt x="41" y="146"/>
                    </a:moveTo>
                    <a:cubicBezTo>
                      <a:pt x="41" y="146"/>
                      <a:pt x="41" y="146"/>
                      <a:pt x="41" y="146"/>
                    </a:cubicBezTo>
                    <a:cubicBezTo>
                      <a:pt x="41" y="160"/>
                      <a:pt x="28" y="161"/>
                      <a:pt x="23" y="169"/>
                    </a:cubicBezTo>
                    <a:cubicBezTo>
                      <a:pt x="34" y="165"/>
                      <a:pt x="42" y="159"/>
                      <a:pt x="49" y="152"/>
                    </a:cubicBezTo>
                    <a:cubicBezTo>
                      <a:pt x="47" y="149"/>
                      <a:pt x="46" y="153"/>
                      <a:pt x="45" y="150"/>
                    </a:cubicBezTo>
                    <a:cubicBezTo>
                      <a:pt x="55" y="139"/>
                      <a:pt x="74" y="135"/>
                      <a:pt x="80" y="120"/>
                    </a:cubicBezTo>
                    <a:cubicBezTo>
                      <a:pt x="58" y="120"/>
                      <a:pt x="58" y="141"/>
                      <a:pt x="41" y="146"/>
                    </a:cubicBezTo>
                    <a:close/>
                    <a:moveTo>
                      <a:pt x="101" y="134"/>
                    </a:moveTo>
                    <a:cubicBezTo>
                      <a:pt x="101" y="134"/>
                      <a:pt x="101" y="134"/>
                      <a:pt x="101" y="134"/>
                    </a:cubicBezTo>
                    <a:cubicBezTo>
                      <a:pt x="98" y="136"/>
                      <a:pt x="93" y="141"/>
                      <a:pt x="89" y="141"/>
                    </a:cubicBezTo>
                    <a:cubicBezTo>
                      <a:pt x="89" y="141"/>
                      <a:pt x="89" y="138"/>
                      <a:pt x="87" y="139"/>
                    </a:cubicBezTo>
                    <a:cubicBezTo>
                      <a:pt x="82" y="141"/>
                      <a:pt x="79" y="145"/>
                      <a:pt x="75" y="149"/>
                    </a:cubicBezTo>
                    <a:cubicBezTo>
                      <a:pt x="72" y="146"/>
                      <a:pt x="67" y="151"/>
                      <a:pt x="66" y="155"/>
                    </a:cubicBezTo>
                    <a:cubicBezTo>
                      <a:pt x="77" y="153"/>
                      <a:pt x="81" y="143"/>
                      <a:pt x="91" y="144"/>
                    </a:cubicBezTo>
                    <a:cubicBezTo>
                      <a:pt x="83" y="154"/>
                      <a:pt x="68" y="156"/>
                      <a:pt x="63" y="168"/>
                    </a:cubicBezTo>
                    <a:cubicBezTo>
                      <a:pt x="68" y="166"/>
                      <a:pt x="63" y="174"/>
                      <a:pt x="66" y="173"/>
                    </a:cubicBezTo>
                    <a:cubicBezTo>
                      <a:pt x="75" y="164"/>
                      <a:pt x="86" y="158"/>
                      <a:pt x="96" y="150"/>
                    </a:cubicBezTo>
                    <a:cubicBezTo>
                      <a:pt x="94" y="150"/>
                      <a:pt x="94" y="149"/>
                      <a:pt x="93" y="148"/>
                    </a:cubicBezTo>
                    <a:cubicBezTo>
                      <a:pt x="97" y="144"/>
                      <a:pt x="107" y="143"/>
                      <a:pt x="103" y="136"/>
                    </a:cubicBezTo>
                    <a:cubicBezTo>
                      <a:pt x="111" y="132"/>
                      <a:pt x="118" y="128"/>
                      <a:pt x="121" y="120"/>
                    </a:cubicBezTo>
                    <a:cubicBezTo>
                      <a:pt x="112" y="121"/>
                      <a:pt x="107" y="129"/>
                      <a:pt x="101" y="134"/>
                    </a:cubicBezTo>
                    <a:close/>
                    <a:moveTo>
                      <a:pt x="156" y="130"/>
                    </a:moveTo>
                    <a:cubicBezTo>
                      <a:pt x="156" y="130"/>
                      <a:pt x="156" y="130"/>
                      <a:pt x="156" y="130"/>
                    </a:cubicBezTo>
                    <a:cubicBezTo>
                      <a:pt x="160" y="129"/>
                      <a:pt x="166" y="123"/>
                      <a:pt x="164" y="121"/>
                    </a:cubicBezTo>
                    <a:cubicBezTo>
                      <a:pt x="162" y="125"/>
                      <a:pt x="154" y="123"/>
                      <a:pt x="156" y="130"/>
                    </a:cubicBezTo>
                    <a:close/>
                    <a:moveTo>
                      <a:pt x="94" y="130"/>
                    </a:moveTo>
                    <a:cubicBezTo>
                      <a:pt x="94" y="130"/>
                      <a:pt x="94" y="130"/>
                      <a:pt x="94" y="130"/>
                    </a:cubicBezTo>
                    <a:cubicBezTo>
                      <a:pt x="98" y="130"/>
                      <a:pt x="106" y="127"/>
                      <a:pt x="102" y="124"/>
                    </a:cubicBezTo>
                    <a:cubicBezTo>
                      <a:pt x="99" y="126"/>
                      <a:pt x="96" y="126"/>
                      <a:pt x="94" y="130"/>
                    </a:cubicBezTo>
                    <a:close/>
                    <a:moveTo>
                      <a:pt x="168" y="145"/>
                    </a:moveTo>
                    <a:cubicBezTo>
                      <a:pt x="168" y="145"/>
                      <a:pt x="168" y="145"/>
                      <a:pt x="168" y="145"/>
                    </a:cubicBezTo>
                    <a:cubicBezTo>
                      <a:pt x="180" y="140"/>
                      <a:pt x="191" y="135"/>
                      <a:pt x="198" y="125"/>
                    </a:cubicBezTo>
                    <a:cubicBezTo>
                      <a:pt x="184" y="123"/>
                      <a:pt x="176" y="137"/>
                      <a:pt x="168" y="145"/>
                    </a:cubicBezTo>
                    <a:close/>
                    <a:moveTo>
                      <a:pt x="251" y="140"/>
                    </a:moveTo>
                    <a:cubicBezTo>
                      <a:pt x="251" y="140"/>
                      <a:pt x="251" y="140"/>
                      <a:pt x="251" y="140"/>
                    </a:cubicBezTo>
                    <a:cubicBezTo>
                      <a:pt x="248" y="143"/>
                      <a:pt x="240" y="148"/>
                      <a:pt x="245" y="153"/>
                    </a:cubicBezTo>
                    <a:cubicBezTo>
                      <a:pt x="254" y="144"/>
                      <a:pt x="264" y="136"/>
                      <a:pt x="273" y="126"/>
                    </a:cubicBezTo>
                    <a:cubicBezTo>
                      <a:pt x="264" y="129"/>
                      <a:pt x="257" y="134"/>
                      <a:pt x="251" y="140"/>
                    </a:cubicBezTo>
                    <a:close/>
                    <a:moveTo>
                      <a:pt x="266" y="124"/>
                    </a:moveTo>
                    <a:cubicBezTo>
                      <a:pt x="266" y="124"/>
                      <a:pt x="266" y="124"/>
                      <a:pt x="266" y="124"/>
                    </a:cubicBezTo>
                    <a:cubicBezTo>
                      <a:pt x="251" y="130"/>
                      <a:pt x="240" y="141"/>
                      <a:pt x="229" y="152"/>
                    </a:cubicBezTo>
                    <a:cubicBezTo>
                      <a:pt x="245" y="146"/>
                      <a:pt x="257" y="134"/>
                      <a:pt x="266" y="124"/>
                    </a:cubicBezTo>
                    <a:close/>
                    <a:moveTo>
                      <a:pt x="125" y="138"/>
                    </a:moveTo>
                    <a:cubicBezTo>
                      <a:pt x="125" y="138"/>
                      <a:pt x="125" y="138"/>
                      <a:pt x="125" y="138"/>
                    </a:cubicBezTo>
                    <a:cubicBezTo>
                      <a:pt x="132" y="137"/>
                      <a:pt x="136" y="134"/>
                      <a:pt x="140" y="131"/>
                    </a:cubicBezTo>
                    <a:cubicBezTo>
                      <a:pt x="135" y="126"/>
                      <a:pt x="128" y="133"/>
                      <a:pt x="125" y="138"/>
                    </a:cubicBezTo>
                    <a:close/>
                    <a:moveTo>
                      <a:pt x="70" y="135"/>
                    </a:moveTo>
                    <a:cubicBezTo>
                      <a:pt x="70" y="135"/>
                      <a:pt x="70" y="135"/>
                      <a:pt x="70" y="135"/>
                    </a:cubicBezTo>
                    <a:cubicBezTo>
                      <a:pt x="69" y="138"/>
                      <a:pt x="62" y="142"/>
                      <a:pt x="66" y="146"/>
                    </a:cubicBezTo>
                    <a:cubicBezTo>
                      <a:pt x="69" y="140"/>
                      <a:pt x="88" y="138"/>
                      <a:pt x="78" y="131"/>
                    </a:cubicBezTo>
                    <a:cubicBezTo>
                      <a:pt x="77" y="136"/>
                      <a:pt x="76" y="137"/>
                      <a:pt x="70" y="135"/>
                    </a:cubicBezTo>
                    <a:close/>
                    <a:moveTo>
                      <a:pt x="126" y="146"/>
                    </a:moveTo>
                    <a:cubicBezTo>
                      <a:pt x="126" y="146"/>
                      <a:pt x="126" y="146"/>
                      <a:pt x="126" y="146"/>
                    </a:cubicBezTo>
                    <a:cubicBezTo>
                      <a:pt x="136" y="143"/>
                      <a:pt x="145" y="139"/>
                      <a:pt x="150" y="131"/>
                    </a:cubicBezTo>
                    <a:cubicBezTo>
                      <a:pt x="142" y="136"/>
                      <a:pt x="130" y="137"/>
                      <a:pt x="126" y="146"/>
                    </a:cubicBezTo>
                    <a:close/>
                    <a:moveTo>
                      <a:pt x="27" y="139"/>
                    </a:moveTo>
                    <a:cubicBezTo>
                      <a:pt x="27" y="139"/>
                      <a:pt x="27" y="139"/>
                      <a:pt x="27" y="139"/>
                    </a:cubicBezTo>
                    <a:cubicBezTo>
                      <a:pt x="31" y="138"/>
                      <a:pt x="34" y="137"/>
                      <a:pt x="35" y="132"/>
                    </a:cubicBezTo>
                    <a:cubicBezTo>
                      <a:pt x="30" y="133"/>
                      <a:pt x="29" y="136"/>
                      <a:pt x="27" y="139"/>
                    </a:cubicBezTo>
                    <a:close/>
                    <a:moveTo>
                      <a:pt x="192" y="144"/>
                    </a:moveTo>
                    <a:cubicBezTo>
                      <a:pt x="192" y="144"/>
                      <a:pt x="192" y="144"/>
                      <a:pt x="192" y="144"/>
                    </a:cubicBezTo>
                    <a:cubicBezTo>
                      <a:pt x="198" y="143"/>
                      <a:pt x="206" y="138"/>
                      <a:pt x="204" y="134"/>
                    </a:cubicBezTo>
                    <a:cubicBezTo>
                      <a:pt x="199" y="137"/>
                      <a:pt x="193" y="138"/>
                      <a:pt x="192" y="144"/>
                    </a:cubicBezTo>
                    <a:close/>
                    <a:moveTo>
                      <a:pt x="212" y="140"/>
                    </a:moveTo>
                    <a:cubicBezTo>
                      <a:pt x="212" y="140"/>
                      <a:pt x="212" y="140"/>
                      <a:pt x="212" y="140"/>
                    </a:cubicBezTo>
                    <a:cubicBezTo>
                      <a:pt x="215" y="140"/>
                      <a:pt x="220" y="136"/>
                      <a:pt x="217" y="134"/>
                    </a:cubicBezTo>
                    <a:cubicBezTo>
                      <a:pt x="215" y="136"/>
                      <a:pt x="208" y="137"/>
                      <a:pt x="212" y="140"/>
                    </a:cubicBezTo>
                    <a:close/>
                    <a:moveTo>
                      <a:pt x="150" y="150"/>
                    </a:moveTo>
                    <a:cubicBezTo>
                      <a:pt x="150" y="150"/>
                      <a:pt x="150" y="150"/>
                      <a:pt x="150" y="150"/>
                    </a:cubicBezTo>
                    <a:cubicBezTo>
                      <a:pt x="148" y="147"/>
                      <a:pt x="141" y="153"/>
                      <a:pt x="144" y="155"/>
                    </a:cubicBezTo>
                    <a:cubicBezTo>
                      <a:pt x="157" y="153"/>
                      <a:pt x="164" y="145"/>
                      <a:pt x="171" y="136"/>
                    </a:cubicBezTo>
                    <a:cubicBezTo>
                      <a:pt x="162" y="139"/>
                      <a:pt x="156" y="144"/>
                      <a:pt x="150" y="150"/>
                    </a:cubicBezTo>
                    <a:close/>
                    <a:moveTo>
                      <a:pt x="257" y="149"/>
                    </a:moveTo>
                    <a:cubicBezTo>
                      <a:pt x="257" y="149"/>
                      <a:pt x="257" y="149"/>
                      <a:pt x="257" y="149"/>
                    </a:cubicBezTo>
                    <a:cubicBezTo>
                      <a:pt x="265" y="147"/>
                      <a:pt x="270" y="143"/>
                      <a:pt x="274" y="136"/>
                    </a:cubicBezTo>
                    <a:cubicBezTo>
                      <a:pt x="265" y="137"/>
                      <a:pt x="262" y="144"/>
                      <a:pt x="257" y="149"/>
                    </a:cubicBezTo>
                    <a:close/>
                    <a:moveTo>
                      <a:pt x="121" y="139"/>
                    </a:moveTo>
                    <a:cubicBezTo>
                      <a:pt x="121" y="139"/>
                      <a:pt x="121" y="139"/>
                      <a:pt x="121" y="139"/>
                    </a:cubicBezTo>
                    <a:cubicBezTo>
                      <a:pt x="113" y="137"/>
                      <a:pt x="101" y="147"/>
                      <a:pt x="100" y="152"/>
                    </a:cubicBezTo>
                    <a:cubicBezTo>
                      <a:pt x="105" y="146"/>
                      <a:pt x="117" y="146"/>
                      <a:pt x="121" y="139"/>
                    </a:cubicBezTo>
                    <a:close/>
                    <a:moveTo>
                      <a:pt x="66" y="177"/>
                    </a:moveTo>
                    <a:cubicBezTo>
                      <a:pt x="66" y="177"/>
                      <a:pt x="66" y="177"/>
                      <a:pt x="66" y="177"/>
                    </a:cubicBezTo>
                    <a:cubicBezTo>
                      <a:pt x="62" y="180"/>
                      <a:pt x="55" y="184"/>
                      <a:pt x="54" y="190"/>
                    </a:cubicBezTo>
                    <a:cubicBezTo>
                      <a:pt x="63" y="190"/>
                      <a:pt x="70" y="181"/>
                      <a:pt x="78" y="176"/>
                    </a:cubicBezTo>
                    <a:cubicBezTo>
                      <a:pt x="86" y="170"/>
                      <a:pt x="95" y="164"/>
                      <a:pt x="103" y="159"/>
                    </a:cubicBezTo>
                    <a:cubicBezTo>
                      <a:pt x="104" y="153"/>
                      <a:pt x="110" y="152"/>
                      <a:pt x="112" y="148"/>
                    </a:cubicBezTo>
                    <a:cubicBezTo>
                      <a:pt x="94" y="155"/>
                      <a:pt x="80" y="167"/>
                      <a:pt x="66" y="177"/>
                    </a:cubicBezTo>
                    <a:close/>
                    <a:moveTo>
                      <a:pt x="134" y="149"/>
                    </a:moveTo>
                    <a:cubicBezTo>
                      <a:pt x="134" y="149"/>
                      <a:pt x="134" y="149"/>
                      <a:pt x="134" y="149"/>
                    </a:cubicBezTo>
                    <a:cubicBezTo>
                      <a:pt x="140" y="150"/>
                      <a:pt x="141" y="146"/>
                      <a:pt x="144" y="144"/>
                    </a:cubicBezTo>
                    <a:cubicBezTo>
                      <a:pt x="149" y="144"/>
                      <a:pt x="154" y="144"/>
                      <a:pt x="154" y="139"/>
                    </a:cubicBezTo>
                    <a:cubicBezTo>
                      <a:pt x="145" y="140"/>
                      <a:pt x="139" y="142"/>
                      <a:pt x="134" y="149"/>
                    </a:cubicBezTo>
                    <a:close/>
                    <a:moveTo>
                      <a:pt x="203" y="144"/>
                    </a:moveTo>
                    <a:cubicBezTo>
                      <a:pt x="203" y="144"/>
                      <a:pt x="203" y="144"/>
                      <a:pt x="203" y="144"/>
                    </a:cubicBezTo>
                    <a:cubicBezTo>
                      <a:pt x="206" y="143"/>
                      <a:pt x="209" y="142"/>
                      <a:pt x="209" y="139"/>
                    </a:cubicBezTo>
                    <a:cubicBezTo>
                      <a:pt x="206" y="140"/>
                      <a:pt x="202" y="140"/>
                      <a:pt x="203" y="144"/>
                    </a:cubicBezTo>
                    <a:close/>
                    <a:moveTo>
                      <a:pt x="158" y="159"/>
                    </a:moveTo>
                    <a:cubicBezTo>
                      <a:pt x="158" y="159"/>
                      <a:pt x="158" y="159"/>
                      <a:pt x="158" y="159"/>
                    </a:cubicBezTo>
                    <a:cubicBezTo>
                      <a:pt x="169" y="154"/>
                      <a:pt x="185" y="154"/>
                      <a:pt x="189" y="141"/>
                    </a:cubicBezTo>
                    <a:cubicBezTo>
                      <a:pt x="177" y="148"/>
                      <a:pt x="167" y="149"/>
                      <a:pt x="158" y="159"/>
                    </a:cubicBezTo>
                    <a:close/>
                    <a:moveTo>
                      <a:pt x="17" y="152"/>
                    </a:moveTo>
                    <a:cubicBezTo>
                      <a:pt x="17" y="152"/>
                      <a:pt x="17" y="152"/>
                      <a:pt x="17" y="152"/>
                    </a:cubicBezTo>
                    <a:cubicBezTo>
                      <a:pt x="21" y="151"/>
                      <a:pt x="23" y="149"/>
                      <a:pt x="23" y="145"/>
                    </a:cubicBezTo>
                    <a:cubicBezTo>
                      <a:pt x="18" y="144"/>
                      <a:pt x="16" y="146"/>
                      <a:pt x="17" y="152"/>
                    </a:cubicBezTo>
                    <a:close/>
                    <a:moveTo>
                      <a:pt x="262" y="157"/>
                    </a:moveTo>
                    <a:cubicBezTo>
                      <a:pt x="262" y="157"/>
                      <a:pt x="262" y="157"/>
                      <a:pt x="262" y="157"/>
                    </a:cubicBezTo>
                    <a:cubicBezTo>
                      <a:pt x="269" y="155"/>
                      <a:pt x="272" y="151"/>
                      <a:pt x="274" y="145"/>
                    </a:cubicBezTo>
                    <a:cubicBezTo>
                      <a:pt x="267" y="146"/>
                      <a:pt x="265" y="151"/>
                      <a:pt x="262" y="157"/>
                    </a:cubicBezTo>
                    <a:close/>
                    <a:moveTo>
                      <a:pt x="271" y="158"/>
                    </a:moveTo>
                    <a:cubicBezTo>
                      <a:pt x="271" y="158"/>
                      <a:pt x="271" y="158"/>
                      <a:pt x="271" y="158"/>
                    </a:cubicBezTo>
                    <a:cubicBezTo>
                      <a:pt x="274" y="158"/>
                      <a:pt x="274" y="156"/>
                      <a:pt x="278" y="157"/>
                    </a:cubicBezTo>
                    <a:cubicBezTo>
                      <a:pt x="276" y="150"/>
                      <a:pt x="282" y="152"/>
                      <a:pt x="283" y="148"/>
                    </a:cubicBezTo>
                    <a:cubicBezTo>
                      <a:pt x="278" y="145"/>
                      <a:pt x="273" y="153"/>
                      <a:pt x="271" y="158"/>
                    </a:cubicBezTo>
                    <a:close/>
                    <a:moveTo>
                      <a:pt x="21" y="155"/>
                    </a:moveTo>
                    <a:cubicBezTo>
                      <a:pt x="21" y="155"/>
                      <a:pt x="21" y="155"/>
                      <a:pt x="21" y="155"/>
                    </a:cubicBezTo>
                    <a:cubicBezTo>
                      <a:pt x="25" y="156"/>
                      <a:pt x="25" y="152"/>
                      <a:pt x="30" y="153"/>
                    </a:cubicBezTo>
                    <a:cubicBezTo>
                      <a:pt x="30" y="151"/>
                      <a:pt x="30" y="149"/>
                      <a:pt x="30" y="148"/>
                    </a:cubicBezTo>
                    <a:cubicBezTo>
                      <a:pt x="26" y="150"/>
                      <a:pt x="21" y="150"/>
                      <a:pt x="21" y="155"/>
                    </a:cubicBezTo>
                    <a:close/>
                    <a:moveTo>
                      <a:pt x="126" y="162"/>
                    </a:moveTo>
                    <a:cubicBezTo>
                      <a:pt x="126" y="162"/>
                      <a:pt x="126" y="162"/>
                      <a:pt x="126" y="162"/>
                    </a:cubicBezTo>
                    <a:cubicBezTo>
                      <a:pt x="117" y="161"/>
                      <a:pt x="111" y="170"/>
                      <a:pt x="103" y="174"/>
                    </a:cubicBezTo>
                    <a:cubicBezTo>
                      <a:pt x="98" y="178"/>
                      <a:pt x="92" y="180"/>
                      <a:pt x="88" y="185"/>
                    </a:cubicBezTo>
                    <a:cubicBezTo>
                      <a:pt x="77" y="190"/>
                      <a:pt x="62" y="198"/>
                      <a:pt x="58" y="208"/>
                    </a:cubicBezTo>
                    <a:cubicBezTo>
                      <a:pt x="78" y="204"/>
                      <a:pt x="84" y="185"/>
                      <a:pt x="103" y="180"/>
                    </a:cubicBezTo>
                    <a:cubicBezTo>
                      <a:pt x="105" y="180"/>
                      <a:pt x="105" y="182"/>
                      <a:pt x="106" y="182"/>
                    </a:cubicBezTo>
                    <a:cubicBezTo>
                      <a:pt x="116" y="174"/>
                      <a:pt x="131" y="169"/>
                      <a:pt x="139" y="158"/>
                    </a:cubicBezTo>
                    <a:cubicBezTo>
                      <a:pt x="134" y="154"/>
                      <a:pt x="131" y="161"/>
                      <a:pt x="126" y="162"/>
                    </a:cubicBezTo>
                    <a:close/>
                    <a:moveTo>
                      <a:pt x="80" y="183"/>
                    </a:moveTo>
                    <a:cubicBezTo>
                      <a:pt x="80" y="183"/>
                      <a:pt x="80" y="183"/>
                      <a:pt x="80" y="183"/>
                    </a:cubicBezTo>
                    <a:cubicBezTo>
                      <a:pt x="92" y="176"/>
                      <a:pt x="104" y="168"/>
                      <a:pt x="116" y="160"/>
                    </a:cubicBezTo>
                    <a:cubicBezTo>
                      <a:pt x="116" y="165"/>
                      <a:pt x="117" y="161"/>
                      <a:pt x="120" y="162"/>
                    </a:cubicBezTo>
                    <a:cubicBezTo>
                      <a:pt x="122" y="157"/>
                      <a:pt x="130" y="158"/>
                      <a:pt x="131" y="152"/>
                    </a:cubicBezTo>
                    <a:cubicBezTo>
                      <a:pt x="127" y="149"/>
                      <a:pt x="124" y="156"/>
                      <a:pt x="120" y="158"/>
                    </a:cubicBezTo>
                    <a:cubicBezTo>
                      <a:pt x="120" y="156"/>
                      <a:pt x="120" y="154"/>
                      <a:pt x="117" y="154"/>
                    </a:cubicBezTo>
                    <a:cubicBezTo>
                      <a:pt x="97" y="164"/>
                      <a:pt x="80" y="179"/>
                      <a:pt x="63" y="191"/>
                    </a:cubicBezTo>
                    <a:cubicBezTo>
                      <a:pt x="57" y="195"/>
                      <a:pt x="47" y="198"/>
                      <a:pt x="46" y="206"/>
                    </a:cubicBezTo>
                    <a:cubicBezTo>
                      <a:pt x="60" y="202"/>
                      <a:pt x="69" y="191"/>
                      <a:pt x="80" y="183"/>
                    </a:cubicBezTo>
                    <a:close/>
                    <a:moveTo>
                      <a:pt x="212" y="167"/>
                    </a:moveTo>
                    <a:cubicBezTo>
                      <a:pt x="212" y="167"/>
                      <a:pt x="212" y="167"/>
                      <a:pt x="212" y="167"/>
                    </a:cubicBezTo>
                    <a:cubicBezTo>
                      <a:pt x="215" y="161"/>
                      <a:pt x="228" y="158"/>
                      <a:pt x="227" y="152"/>
                    </a:cubicBezTo>
                    <a:cubicBezTo>
                      <a:pt x="221" y="155"/>
                      <a:pt x="208" y="158"/>
                      <a:pt x="212" y="167"/>
                    </a:cubicBezTo>
                    <a:close/>
                    <a:moveTo>
                      <a:pt x="17" y="159"/>
                    </a:moveTo>
                    <a:cubicBezTo>
                      <a:pt x="17" y="159"/>
                      <a:pt x="17" y="159"/>
                      <a:pt x="17" y="159"/>
                    </a:cubicBezTo>
                    <a:cubicBezTo>
                      <a:pt x="17" y="163"/>
                      <a:pt x="17" y="167"/>
                      <a:pt x="17" y="171"/>
                    </a:cubicBezTo>
                    <a:cubicBezTo>
                      <a:pt x="24" y="170"/>
                      <a:pt x="22" y="160"/>
                      <a:pt x="26" y="157"/>
                    </a:cubicBezTo>
                    <a:cubicBezTo>
                      <a:pt x="22" y="157"/>
                      <a:pt x="20" y="158"/>
                      <a:pt x="17" y="159"/>
                    </a:cubicBezTo>
                    <a:close/>
                    <a:moveTo>
                      <a:pt x="41" y="174"/>
                    </a:moveTo>
                    <a:cubicBezTo>
                      <a:pt x="41" y="174"/>
                      <a:pt x="41" y="174"/>
                      <a:pt x="41" y="174"/>
                    </a:cubicBezTo>
                    <a:cubicBezTo>
                      <a:pt x="47" y="178"/>
                      <a:pt x="62" y="162"/>
                      <a:pt x="58" y="159"/>
                    </a:cubicBezTo>
                    <a:cubicBezTo>
                      <a:pt x="52" y="165"/>
                      <a:pt x="44" y="167"/>
                      <a:pt x="41" y="174"/>
                    </a:cubicBezTo>
                    <a:close/>
                    <a:moveTo>
                      <a:pt x="158" y="172"/>
                    </a:moveTo>
                    <a:cubicBezTo>
                      <a:pt x="158" y="172"/>
                      <a:pt x="158" y="172"/>
                      <a:pt x="158" y="172"/>
                    </a:cubicBezTo>
                    <a:cubicBezTo>
                      <a:pt x="157" y="168"/>
                      <a:pt x="167" y="164"/>
                      <a:pt x="170" y="159"/>
                    </a:cubicBezTo>
                    <a:cubicBezTo>
                      <a:pt x="154" y="162"/>
                      <a:pt x="143" y="169"/>
                      <a:pt x="134" y="178"/>
                    </a:cubicBezTo>
                    <a:cubicBezTo>
                      <a:pt x="138" y="177"/>
                      <a:pt x="143" y="176"/>
                      <a:pt x="140" y="181"/>
                    </a:cubicBezTo>
                    <a:cubicBezTo>
                      <a:pt x="146" y="177"/>
                      <a:pt x="158" y="171"/>
                      <a:pt x="158" y="172"/>
                    </a:cubicBezTo>
                    <a:close/>
                    <a:moveTo>
                      <a:pt x="162" y="172"/>
                    </a:moveTo>
                    <a:cubicBezTo>
                      <a:pt x="162" y="172"/>
                      <a:pt x="162" y="172"/>
                      <a:pt x="162" y="172"/>
                    </a:cubicBezTo>
                    <a:cubicBezTo>
                      <a:pt x="157" y="187"/>
                      <a:pt x="136" y="187"/>
                      <a:pt x="129" y="200"/>
                    </a:cubicBezTo>
                    <a:cubicBezTo>
                      <a:pt x="138" y="199"/>
                      <a:pt x="145" y="192"/>
                      <a:pt x="153" y="186"/>
                    </a:cubicBezTo>
                    <a:cubicBezTo>
                      <a:pt x="161" y="180"/>
                      <a:pt x="172" y="177"/>
                      <a:pt x="178" y="172"/>
                    </a:cubicBezTo>
                    <a:cubicBezTo>
                      <a:pt x="181" y="170"/>
                      <a:pt x="186" y="166"/>
                      <a:pt x="185" y="162"/>
                    </a:cubicBezTo>
                    <a:cubicBezTo>
                      <a:pt x="175" y="163"/>
                      <a:pt x="171" y="170"/>
                      <a:pt x="162" y="172"/>
                    </a:cubicBezTo>
                    <a:close/>
                    <a:moveTo>
                      <a:pt x="144" y="199"/>
                    </a:moveTo>
                    <a:cubicBezTo>
                      <a:pt x="144" y="199"/>
                      <a:pt x="144" y="199"/>
                      <a:pt x="144" y="199"/>
                    </a:cubicBezTo>
                    <a:cubicBezTo>
                      <a:pt x="159" y="195"/>
                      <a:pt x="168" y="179"/>
                      <a:pt x="181" y="178"/>
                    </a:cubicBezTo>
                    <a:cubicBezTo>
                      <a:pt x="176" y="187"/>
                      <a:pt x="162" y="187"/>
                      <a:pt x="158" y="197"/>
                    </a:cubicBezTo>
                    <a:cubicBezTo>
                      <a:pt x="173" y="194"/>
                      <a:pt x="183" y="181"/>
                      <a:pt x="192" y="173"/>
                    </a:cubicBezTo>
                    <a:cubicBezTo>
                      <a:pt x="196" y="170"/>
                      <a:pt x="202" y="169"/>
                      <a:pt x="204" y="164"/>
                    </a:cubicBezTo>
                    <a:cubicBezTo>
                      <a:pt x="204" y="163"/>
                      <a:pt x="204" y="162"/>
                      <a:pt x="203" y="162"/>
                    </a:cubicBezTo>
                    <a:cubicBezTo>
                      <a:pt x="183" y="174"/>
                      <a:pt x="159" y="182"/>
                      <a:pt x="144" y="199"/>
                    </a:cubicBezTo>
                    <a:close/>
                    <a:moveTo>
                      <a:pt x="33" y="169"/>
                    </a:moveTo>
                    <a:cubicBezTo>
                      <a:pt x="33" y="169"/>
                      <a:pt x="33" y="169"/>
                      <a:pt x="33" y="169"/>
                    </a:cubicBezTo>
                    <a:cubicBezTo>
                      <a:pt x="38" y="169"/>
                      <a:pt x="41" y="166"/>
                      <a:pt x="44" y="163"/>
                    </a:cubicBezTo>
                    <a:cubicBezTo>
                      <a:pt x="38" y="163"/>
                      <a:pt x="36" y="166"/>
                      <a:pt x="33" y="169"/>
                    </a:cubicBezTo>
                    <a:close/>
                    <a:moveTo>
                      <a:pt x="265" y="171"/>
                    </a:moveTo>
                    <a:cubicBezTo>
                      <a:pt x="265" y="171"/>
                      <a:pt x="265" y="171"/>
                      <a:pt x="265" y="171"/>
                    </a:cubicBezTo>
                    <a:cubicBezTo>
                      <a:pt x="267" y="169"/>
                      <a:pt x="271" y="164"/>
                      <a:pt x="269" y="163"/>
                    </a:cubicBezTo>
                    <a:cubicBezTo>
                      <a:pt x="268" y="166"/>
                      <a:pt x="260" y="167"/>
                      <a:pt x="265" y="171"/>
                    </a:cubicBezTo>
                    <a:close/>
                    <a:moveTo>
                      <a:pt x="136" y="164"/>
                    </a:moveTo>
                    <a:cubicBezTo>
                      <a:pt x="136" y="164"/>
                      <a:pt x="136" y="164"/>
                      <a:pt x="136" y="164"/>
                    </a:cubicBezTo>
                    <a:cubicBezTo>
                      <a:pt x="120" y="180"/>
                      <a:pt x="98" y="188"/>
                      <a:pt x="83" y="205"/>
                    </a:cubicBezTo>
                    <a:cubicBezTo>
                      <a:pt x="93" y="206"/>
                      <a:pt x="98" y="198"/>
                      <a:pt x="105" y="192"/>
                    </a:cubicBezTo>
                    <a:cubicBezTo>
                      <a:pt x="113" y="185"/>
                      <a:pt x="122" y="180"/>
                      <a:pt x="130" y="174"/>
                    </a:cubicBezTo>
                    <a:cubicBezTo>
                      <a:pt x="134" y="172"/>
                      <a:pt x="141" y="170"/>
                      <a:pt x="142" y="164"/>
                    </a:cubicBezTo>
                    <a:cubicBezTo>
                      <a:pt x="140" y="164"/>
                      <a:pt x="138" y="164"/>
                      <a:pt x="136" y="164"/>
                    </a:cubicBezTo>
                    <a:close/>
                    <a:moveTo>
                      <a:pt x="231" y="171"/>
                    </a:moveTo>
                    <a:cubicBezTo>
                      <a:pt x="231" y="171"/>
                      <a:pt x="231" y="171"/>
                      <a:pt x="231" y="171"/>
                    </a:cubicBezTo>
                    <a:cubicBezTo>
                      <a:pt x="229" y="165"/>
                      <a:pt x="223" y="170"/>
                      <a:pt x="220" y="168"/>
                    </a:cubicBezTo>
                    <a:cubicBezTo>
                      <a:pt x="215" y="174"/>
                      <a:pt x="204" y="167"/>
                      <a:pt x="203" y="177"/>
                    </a:cubicBezTo>
                    <a:cubicBezTo>
                      <a:pt x="207" y="176"/>
                      <a:pt x="213" y="175"/>
                      <a:pt x="218" y="174"/>
                    </a:cubicBezTo>
                    <a:cubicBezTo>
                      <a:pt x="228" y="173"/>
                      <a:pt x="240" y="175"/>
                      <a:pt x="245" y="169"/>
                    </a:cubicBezTo>
                    <a:cubicBezTo>
                      <a:pt x="240" y="165"/>
                      <a:pt x="235" y="168"/>
                      <a:pt x="231" y="171"/>
                    </a:cubicBezTo>
                    <a:close/>
                    <a:moveTo>
                      <a:pt x="279" y="181"/>
                    </a:moveTo>
                    <a:cubicBezTo>
                      <a:pt x="279" y="181"/>
                      <a:pt x="279" y="181"/>
                      <a:pt x="279" y="181"/>
                    </a:cubicBezTo>
                    <a:cubicBezTo>
                      <a:pt x="280" y="178"/>
                      <a:pt x="284" y="171"/>
                      <a:pt x="281" y="168"/>
                    </a:cubicBezTo>
                    <a:cubicBezTo>
                      <a:pt x="280" y="171"/>
                      <a:pt x="275" y="177"/>
                      <a:pt x="279" y="181"/>
                    </a:cubicBezTo>
                    <a:close/>
                    <a:moveTo>
                      <a:pt x="18" y="178"/>
                    </a:moveTo>
                    <a:cubicBezTo>
                      <a:pt x="18" y="178"/>
                      <a:pt x="18" y="178"/>
                      <a:pt x="18" y="178"/>
                    </a:cubicBezTo>
                    <a:cubicBezTo>
                      <a:pt x="19" y="178"/>
                      <a:pt x="19" y="171"/>
                      <a:pt x="17" y="176"/>
                    </a:cubicBezTo>
                    <a:cubicBezTo>
                      <a:pt x="17" y="176"/>
                      <a:pt x="17" y="178"/>
                      <a:pt x="18" y="178"/>
                    </a:cubicBezTo>
                    <a:close/>
                    <a:moveTo>
                      <a:pt x="21" y="180"/>
                    </a:moveTo>
                    <a:cubicBezTo>
                      <a:pt x="21" y="180"/>
                      <a:pt x="21" y="180"/>
                      <a:pt x="21" y="180"/>
                    </a:cubicBezTo>
                    <a:cubicBezTo>
                      <a:pt x="25" y="181"/>
                      <a:pt x="28" y="176"/>
                      <a:pt x="24" y="174"/>
                    </a:cubicBezTo>
                    <a:cubicBezTo>
                      <a:pt x="24" y="177"/>
                      <a:pt x="20" y="175"/>
                      <a:pt x="21" y="180"/>
                    </a:cubicBezTo>
                    <a:close/>
                    <a:moveTo>
                      <a:pt x="201" y="183"/>
                    </a:moveTo>
                    <a:cubicBezTo>
                      <a:pt x="201" y="183"/>
                      <a:pt x="201" y="183"/>
                      <a:pt x="201" y="183"/>
                    </a:cubicBezTo>
                    <a:cubicBezTo>
                      <a:pt x="199" y="188"/>
                      <a:pt x="200" y="195"/>
                      <a:pt x="204" y="197"/>
                    </a:cubicBezTo>
                    <a:cubicBezTo>
                      <a:pt x="225" y="195"/>
                      <a:pt x="236" y="196"/>
                      <a:pt x="259" y="195"/>
                    </a:cubicBezTo>
                    <a:cubicBezTo>
                      <a:pt x="260" y="189"/>
                      <a:pt x="263" y="180"/>
                      <a:pt x="259" y="176"/>
                    </a:cubicBezTo>
                    <a:cubicBezTo>
                      <a:pt x="239" y="178"/>
                      <a:pt x="217" y="178"/>
                      <a:pt x="201" y="183"/>
                    </a:cubicBezTo>
                    <a:close/>
                    <a:moveTo>
                      <a:pt x="40" y="186"/>
                    </a:moveTo>
                    <a:cubicBezTo>
                      <a:pt x="40" y="186"/>
                      <a:pt x="40" y="186"/>
                      <a:pt x="40" y="186"/>
                    </a:cubicBezTo>
                    <a:cubicBezTo>
                      <a:pt x="44" y="186"/>
                      <a:pt x="45" y="182"/>
                      <a:pt x="46" y="180"/>
                    </a:cubicBezTo>
                    <a:cubicBezTo>
                      <a:pt x="43" y="181"/>
                      <a:pt x="39" y="181"/>
                      <a:pt x="40" y="186"/>
                    </a:cubicBezTo>
                    <a:close/>
                    <a:moveTo>
                      <a:pt x="111" y="202"/>
                    </a:moveTo>
                    <a:cubicBezTo>
                      <a:pt x="111" y="202"/>
                      <a:pt x="111" y="202"/>
                      <a:pt x="111" y="202"/>
                    </a:cubicBezTo>
                    <a:cubicBezTo>
                      <a:pt x="119" y="201"/>
                      <a:pt x="139" y="194"/>
                      <a:pt x="136" y="182"/>
                    </a:cubicBezTo>
                    <a:cubicBezTo>
                      <a:pt x="129" y="190"/>
                      <a:pt x="116" y="193"/>
                      <a:pt x="111" y="202"/>
                    </a:cubicBezTo>
                    <a:close/>
                    <a:moveTo>
                      <a:pt x="42" y="192"/>
                    </a:moveTo>
                    <a:cubicBezTo>
                      <a:pt x="42" y="192"/>
                      <a:pt x="42" y="192"/>
                      <a:pt x="42" y="192"/>
                    </a:cubicBezTo>
                    <a:cubicBezTo>
                      <a:pt x="43" y="190"/>
                      <a:pt x="47" y="191"/>
                      <a:pt x="46" y="187"/>
                    </a:cubicBezTo>
                    <a:cubicBezTo>
                      <a:pt x="42" y="186"/>
                      <a:pt x="39" y="191"/>
                      <a:pt x="42" y="192"/>
                    </a:cubicBezTo>
                    <a:close/>
                    <a:moveTo>
                      <a:pt x="172" y="196"/>
                    </a:moveTo>
                    <a:cubicBezTo>
                      <a:pt x="172" y="196"/>
                      <a:pt x="172" y="196"/>
                      <a:pt x="172" y="196"/>
                    </a:cubicBezTo>
                    <a:cubicBezTo>
                      <a:pt x="177" y="195"/>
                      <a:pt x="182" y="194"/>
                      <a:pt x="182" y="188"/>
                    </a:cubicBezTo>
                    <a:cubicBezTo>
                      <a:pt x="177" y="190"/>
                      <a:pt x="173" y="191"/>
                      <a:pt x="172" y="196"/>
                    </a:cubicBezTo>
                    <a:close/>
                    <a:moveTo>
                      <a:pt x="44" y="197"/>
                    </a:moveTo>
                    <a:cubicBezTo>
                      <a:pt x="44" y="197"/>
                      <a:pt x="44" y="197"/>
                      <a:pt x="44" y="197"/>
                    </a:cubicBezTo>
                    <a:cubicBezTo>
                      <a:pt x="48" y="196"/>
                      <a:pt x="52" y="195"/>
                      <a:pt x="51" y="190"/>
                    </a:cubicBezTo>
                    <a:cubicBezTo>
                      <a:pt x="46" y="190"/>
                      <a:pt x="44" y="192"/>
                      <a:pt x="44" y="197"/>
                    </a:cubicBezTo>
                    <a:close/>
                    <a:moveTo>
                      <a:pt x="101" y="201"/>
                    </a:moveTo>
                    <a:cubicBezTo>
                      <a:pt x="101" y="201"/>
                      <a:pt x="101" y="201"/>
                      <a:pt x="101" y="201"/>
                    </a:cubicBezTo>
                    <a:cubicBezTo>
                      <a:pt x="108" y="199"/>
                      <a:pt x="115" y="196"/>
                      <a:pt x="117" y="190"/>
                    </a:cubicBezTo>
                    <a:cubicBezTo>
                      <a:pt x="111" y="193"/>
                      <a:pt x="105" y="196"/>
                      <a:pt x="101" y="201"/>
                    </a:cubicBezTo>
                    <a:close/>
                    <a:moveTo>
                      <a:pt x="191" y="197"/>
                    </a:moveTo>
                    <a:cubicBezTo>
                      <a:pt x="191" y="197"/>
                      <a:pt x="191" y="197"/>
                      <a:pt x="191" y="197"/>
                    </a:cubicBezTo>
                    <a:cubicBezTo>
                      <a:pt x="192" y="203"/>
                      <a:pt x="198" y="190"/>
                      <a:pt x="192" y="196"/>
                    </a:cubicBezTo>
                    <a:cubicBezTo>
                      <a:pt x="192" y="197"/>
                      <a:pt x="191" y="196"/>
                      <a:pt x="191" y="197"/>
                    </a:cubicBezTo>
                    <a:close/>
                    <a:moveTo>
                      <a:pt x="168" y="200"/>
                    </a:moveTo>
                    <a:cubicBezTo>
                      <a:pt x="168" y="200"/>
                      <a:pt x="168" y="200"/>
                      <a:pt x="168" y="200"/>
                    </a:cubicBezTo>
                    <a:cubicBezTo>
                      <a:pt x="163" y="200"/>
                      <a:pt x="159" y="198"/>
                      <a:pt x="156" y="201"/>
                    </a:cubicBezTo>
                    <a:cubicBezTo>
                      <a:pt x="152" y="202"/>
                      <a:pt x="153" y="198"/>
                      <a:pt x="149" y="199"/>
                    </a:cubicBezTo>
                    <a:cubicBezTo>
                      <a:pt x="148" y="202"/>
                      <a:pt x="144" y="201"/>
                      <a:pt x="142" y="202"/>
                    </a:cubicBezTo>
                    <a:cubicBezTo>
                      <a:pt x="138" y="203"/>
                      <a:pt x="139" y="199"/>
                      <a:pt x="135" y="200"/>
                    </a:cubicBezTo>
                    <a:cubicBezTo>
                      <a:pt x="127" y="208"/>
                      <a:pt x="118" y="200"/>
                      <a:pt x="108" y="208"/>
                    </a:cubicBezTo>
                    <a:cubicBezTo>
                      <a:pt x="105" y="203"/>
                      <a:pt x="92" y="204"/>
                      <a:pt x="89" y="209"/>
                    </a:cubicBezTo>
                    <a:cubicBezTo>
                      <a:pt x="125" y="209"/>
                      <a:pt x="154" y="204"/>
                      <a:pt x="185" y="200"/>
                    </a:cubicBezTo>
                    <a:cubicBezTo>
                      <a:pt x="183" y="194"/>
                      <a:pt x="174" y="200"/>
                      <a:pt x="168" y="200"/>
                    </a:cubicBezTo>
                    <a:close/>
                    <a:moveTo>
                      <a:pt x="27" y="202"/>
                    </a:moveTo>
                    <a:cubicBezTo>
                      <a:pt x="27" y="202"/>
                      <a:pt x="27" y="202"/>
                      <a:pt x="27" y="202"/>
                    </a:cubicBezTo>
                    <a:cubicBezTo>
                      <a:pt x="28" y="202"/>
                      <a:pt x="29" y="202"/>
                      <a:pt x="30" y="202"/>
                    </a:cubicBezTo>
                    <a:cubicBezTo>
                      <a:pt x="30" y="201"/>
                      <a:pt x="31" y="201"/>
                      <a:pt x="31" y="199"/>
                    </a:cubicBezTo>
                    <a:cubicBezTo>
                      <a:pt x="30" y="199"/>
                      <a:pt x="28" y="199"/>
                      <a:pt x="27" y="199"/>
                    </a:cubicBezTo>
                    <a:cubicBezTo>
                      <a:pt x="27" y="200"/>
                      <a:pt x="27" y="201"/>
                      <a:pt x="27" y="202"/>
                    </a:cubicBezTo>
                    <a:close/>
                    <a:moveTo>
                      <a:pt x="32" y="206"/>
                    </a:moveTo>
                    <a:cubicBezTo>
                      <a:pt x="32" y="206"/>
                      <a:pt x="32" y="206"/>
                      <a:pt x="32" y="206"/>
                    </a:cubicBezTo>
                    <a:cubicBezTo>
                      <a:pt x="37" y="205"/>
                      <a:pt x="42" y="211"/>
                      <a:pt x="42" y="204"/>
                    </a:cubicBezTo>
                    <a:cubicBezTo>
                      <a:pt x="38" y="205"/>
                      <a:pt x="36" y="203"/>
                      <a:pt x="33" y="201"/>
                    </a:cubicBezTo>
                    <a:cubicBezTo>
                      <a:pt x="33" y="203"/>
                      <a:pt x="32" y="204"/>
                      <a:pt x="32" y="20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sp>
          <p:nvSpPr>
            <p:cNvPr id="29" name="椭圆 28"/>
            <p:cNvSpPr/>
            <p:nvPr/>
          </p:nvSpPr>
          <p:spPr>
            <a:xfrm>
              <a:off x="1985080" y="2600293"/>
              <a:ext cx="699726" cy="6997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20558B"/>
                  </a:solidFill>
                </a:rPr>
                <a:t>2</a:t>
              </a:r>
              <a:endParaRPr lang="zh-CN" altLang="en-US" sz="3200" dirty="0">
                <a:solidFill>
                  <a:srgbClr val="20558B"/>
                </a:solidFill>
              </a:endParaRPr>
            </a:p>
          </p:txBody>
        </p:sp>
      </p:grpSp>
      <p:grpSp>
        <p:nvGrpSpPr>
          <p:cNvPr id="37" name="组合 36"/>
          <p:cNvGrpSpPr/>
          <p:nvPr/>
        </p:nvGrpSpPr>
        <p:grpSpPr>
          <a:xfrm>
            <a:off x="4821973" y="1716645"/>
            <a:ext cx="1312127" cy="993533"/>
            <a:chOff x="1476298" y="2287801"/>
            <a:chExt cx="1749502" cy="1324710"/>
          </a:xfrm>
        </p:grpSpPr>
        <p:grpSp>
          <p:nvGrpSpPr>
            <p:cNvPr id="38" name="Group 28"/>
            <p:cNvGrpSpPr>
              <a:grpSpLocks noChangeAspect="1"/>
            </p:cNvGrpSpPr>
            <p:nvPr/>
          </p:nvGrpSpPr>
          <p:grpSpPr bwMode="auto">
            <a:xfrm>
              <a:off x="1476298" y="2287801"/>
              <a:ext cx="1749502" cy="1324710"/>
              <a:chOff x="3407" y="1835"/>
              <a:chExt cx="869" cy="658"/>
            </a:xfrm>
            <a:solidFill>
              <a:srgbClr val="20558B"/>
            </a:solidFill>
          </p:grpSpPr>
          <p:sp>
            <p:nvSpPr>
              <p:cNvPr id="40" name="Freeform 29"/>
              <p:cNvSpPr>
                <a:spLocks noEditPoints="1"/>
              </p:cNvSpPr>
              <p:nvPr/>
            </p:nvSpPr>
            <p:spPr bwMode="auto">
              <a:xfrm>
                <a:off x="3407" y="1835"/>
                <a:ext cx="869" cy="658"/>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1" name="Freeform 30"/>
              <p:cNvSpPr>
                <a:spLocks noEditPoints="1"/>
              </p:cNvSpPr>
              <p:nvPr/>
            </p:nvSpPr>
            <p:spPr bwMode="auto">
              <a:xfrm>
                <a:off x="3442" y="1870"/>
                <a:ext cx="783" cy="578"/>
              </a:xfrm>
              <a:custGeom>
                <a:avLst/>
                <a:gdLst>
                  <a:gd name="T0" fmla="*/ 283 w 291"/>
                  <a:gd name="T1" fmla="*/ 41 h 214"/>
                  <a:gd name="T2" fmla="*/ 209 w 291"/>
                  <a:gd name="T3" fmla="*/ 22 h 214"/>
                  <a:gd name="T4" fmla="*/ 247 w 291"/>
                  <a:gd name="T5" fmla="*/ 17 h 214"/>
                  <a:gd name="T6" fmla="*/ 112 w 291"/>
                  <a:gd name="T7" fmla="*/ 37 h 214"/>
                  <a:gd name="T8" fmla="*/ 114 w 291"/>
                  <a:gd name="T9" fmla="*/ 17 h 214"/>
                  <a:gd name="T10" fmla="*/ 269 w 291"/>
                  <a:gd name="T11" fmla="*/ 17 h 214"/>
                  <a:gd name="T12" fmla="*/ 54 w 291"/>
                  <a:gd name="T13" fmla="*/ 22 h 214"/>
                  <a:gd name="T14" fmla="*/ 116 w 291"/>
                  <a:gd name="T15" fmla="*/ 19 h 214"/>
                  <a:gd name="T16" fmla="*/ 133 w 291"/>
                  <a:gd name="T17" fmla="*/ 50 h 214"/>
                  <a:gd name="T18" fmla="*/ 269 w 291"/>
                  <a:gd name="T19" fmla="*/ 22 h 214"/>
                  <a:gd name="T20" fmla="*/ 130 w 291"/>
                  <a:gd name="T21" fmla="*/ 38 h 214"/>
                  <a:gd name="T22" fmla="*/ 31 w 291"/>
                  <a:gd name="T23" fmla="*/ 37 h 214"/>
                  <a:gd name="T24" fmla="*/ 61 w 291"/>
                  <a:gd name="T25" fmla="*/ 42 h 214"/>
                  <a:gd name="T26" fmla="*/ 18 w 291"/>
                  <a:gd name="T27" fmla="*/ 31 h 214"/>
                  <a:gd name="T28" fmla="*/ 86 w 291"/>
                  <a:gd name="T29" fmla="*/ 46 h 214"/>
                  <a:gd name="T30" fmla="*/ 212 w 291"/>
                  <a:gd name="T31" fmla="*/ 50 h 214"/>
                  <a:gd name="T32" fmla="*/ 189 w 291"/>
                  <a:gd name="T33" fmla="*/ 76 h 214"/>
                  <a:gd name="T34" fmla="*/ 88 w 291"/>
                  <a:gd name="T35" fmla="*/ 62 h 214"/>
                  <a:gd name="T36" fmla="*/ 19 w 291"/>
                  <a:gd name="T37" fmla="*/ 98 h 214"/>
                  <a:gd name="T38" fmla="*/ 26 w 291"/>
                  <a:gd name="T39" fmla="*/ 83 h 214"/>
                  <a:gd name="T40" fmla="*/ 14 w 291"/>
                  <a:gd name="T41" fmla="*/ 69 h 214"/>
                  <a:gd name="T42" fmla="*/ 47 w 291"/>
                  <a:gd name="T43" fmla="*/ 47 h 214"/>
                  <a:gd name="T44" fmla="*/ 69 w 291"/>
                  <a:gd name="T45" fmla="*/ 80 h 214"/>
                  <a:gd name="T46" fmla="*/ 219 w 291"/>
                  <a:gd name="T47" fmla="*/ 92 h 214"/>
                  <a:gd name="T48" fmla="*/ 83 w 291"/>
                  <a:gd name="T49" fmla="*/ 79 h 214"/>
                  <a:gd name="T50" fmla="*/ 256 w 291"/>
                  <a:gd name="T51" fmla="*/ 84 h 214"/>
                  <a:gd name="T52" fmla="*/ 130 w 291"/>
                  <a:gd name="T53" fmla="*/ 94 h 214"/>
                  <a:gd name="T54" fmla="*/ 94 w 291"/>
                  <a:gd name="T55" fmla="*/ 79 h 214"/>
                  <a:gd name="T56" fmla="*/ 89 w 291"/>
                  <a:gd name="T57" fmla="*/ 97 h 214"/>
                  <a:gd name="T58" fmla="*/ 262 w 291"/>
                  <a:gd name="T59" fmla="*/ 89 h 214"/>
                  <a:gd name="T60" fmla="*/ 139 w 291"/>
                  <a:gd name="T61" fmla="*/ 82 h 214"/>
                  <a:gd name="T62" fmla="*/ 201 w 291"/>
                  <a:gd name="T63" fmla="*/ 82 h 214"/>
                  <a:gd name="T64" fmla="*/ 233 w 291"/>
                  <a:gd name="T65" fmla="*/ 89 h 214"/>
                  <a:gd name="T66" fmla="*/ 177 w 291"/>
                  <a:gd name="T67" fmla="*/ 94 h 214"/>
                  <a:gd name="T68" fmla="*/ 233 w 291"/>
                  <a:gd name="T69" fmla="*/ 104 h 214"/>
                  <a:gd name="T70" fmla="*/ 82 w 291"/>
                  <a:gd name="T71" fmla="*/ 118 h 214"/>
                  <a:gd name="T72" fmla="*/ 136 w 291"/>
                  <a:gd name="T73" fmla="*/ 108 h 214"/>
                  <a:gd name="T74" fmla="*/ 26 w 291"/>
                  <a:gd name="T75" fmla="*/ 120 h 214"/>
                  <a:gd name="T76" fmla="*/ 260 w 291"/>
                  <a:gd name="T77" fmla="*/ 113 h 214"/>
                  <a:gd name="T78" fmla="*/ 191 w 291"/>
                  <a:gd name="T79" fmla="*/ 148 h 214"/>
                  <a:gd name="T80" fmla="*/ 236 w 291"/>
                  <a:gd name="T81" fmla="*/ 117 h 214"/>
                  <a:gd name="T82" fmla="*/ 41 w 291"/>
                  <a:gd name="T83" fmla="*/ 146 h 214"/>
                  <a:gd name="T84" fmla="*/ 103 w 291"/>
                  <a:gd name="T85" fmla="*/ 136 h 214"/>
                  <a:gd name="T86" fmla="*/ 168 w 291"/>
                  <a:gd name="T87" fmla="*/ 145 h 214"/>
                  <a:gd name="T88" fmla="*/ 125 w 291"/>
                  <a:gd name="T89" fmla="*/ 138 h 214"/>
                  <a:gd name="T90" fmla="*/ 126 w 291"/>
                  <a:gd name="T91" fmla="*/ 146 h 214"/>
                  <a:gd name="T92" fmla="*/ 212 w 291"/>
                  <a:gd name="T93" fmla="*/ 140 h 214"/>
                  <a:gd name="T94" fmla="*/ 100 w 291"/>
                  <a:gd name="T95" fmla="*/ 152 h 214"/>
                  <a:gd name="T96" fmla="*/ 154 w 291"/>
                  <a:gd name="T97" fmla="*/ 139 h 214"/>
                  <a:gd name="T98" fmla="*/ 23 w 291"/>
                  <a:gd name="T99" fmla="*/ 145 h 214"/>
                  <a:gd name="T100" fmla="*/ 21 w 291"/>
                  <a:gd name="T101" fmla="*/ 155 h 214"/>
                  <a:gd name="T102" fmla="*/ 126 w 291"/>
                  <a:gd name="T103" fmla="*/ 162 h 214"/>
                  <a:gd name="T104" fmla="*/ 212 w 291"/>
                  <a:gd name="T105" fmla="*/ 167 h 214"/>
                  <a:gd name="T106" fmla="*/ 158 w 291"/>
                  <a:gd name="T107" fmla="*/ 172 h 214"/>
                  <a:gd name="T108" fmla="*/ 162 w 291"/>
                  <a:gd name="T109" fmla="*/ 172 h 214"/>
                  <a:gd name="T110" fmla="*/ 33 w 291"/>
                  <a:gd name="T111" fmla="*/ 169 h 214"/>
                  <a:gd name="T112" fmla="*/ 231 w 291"/>
                  <a:gd name="T113" fmla="*/ 171 h 214"/>
                  <a:gd name="T114" fmla="*/ 18 w 291"/>
                  <a:gd name="T115" fmla="*/ 178 h 214"/>
                  <a:gd name="T116" fmla="*/ 201 w 291"/>
                  <a:gd name="T117" fmla="*/ 183 h 214"/>
                  <a:gd name="T118" fmla="*/ 42 w 291"/>
                  <a:gd name="T119" fmla="*/ 192 h 214"/>
                  <a:gd name="T120" fmla="*/ 101 w 291"/>
                  <a:gd name="T121" fmla="*/ 201 h 214"/>
                  <a:gd name="T122" fmla="*/ 89 w 291"/>
                  <a:gd name="T123" fmla="*/ 209 h 214"/>
                  <a:gd name="T124" fmla="*/ 33 w 291"/>
                  <a:gd name="T125" fmla="*/ 20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1" h="214">
                    <a:moveTo>
                      <a:pt x="274" y="200"/>
                    </a:moveTo>
                    <a:cubicBezTo>
                      <a:pt x="229" y="199"/>
                      <a:pt x="188" y="205"/>
                      <a:pt x="142" y="210"/>
                    </a:cubicBezTo>
                    <a:cubicBezTo>
                      <a:pt x="110" y="214"/>
                      <a:pt x="82" y="213"/>
                      <a:pt x="47" y="211"/>
                    </a:cubicBezTo>
                    <a:cubicBezTo>
                      <a:pt x="34" y="211"/>
                      <a:pt x="17" y="208"/>
                      <a:pt x="13" y="197"/>
                    </a:cubicBezTo>
                    <a:cubicBezTo>
                      <a:pt x="8" y="186"/>
                      <a:pt x="12" y="167"/>
                      <a:pt x="12" y="152"/>
                    </a:cubicBezTo>
                    <a:cubicBezTo>
                      <a:pt x="11" y="141"/>
                      <a:pt x="11" y="124"/>
                      <a:pt x="10" y="110"/>
                    </a:cubicBezTo>
                    <a:cubicBezTo>
                      <a:pt x="10" y="84"/>
                      <a:pt x="0" y="45"/>
                      <a:pt x="16" y="27"/>
                    </a:cubicBezTo>
                    <a:cubicBezTo>
                      <a:pt x="29" y="11"/>
                      <a:pt x="60" y="13"/>
                      <a:pt x="92" y="10"/>
                    </a:cubicBezTo>
                    <a:cubicBezTo>
                      <a:pt x="118" y="8"/>
                      <a:pt x="152" y="9"/>
                      <a:pt x="176" y="8"/>
                    </a:cubicBezTo>
                    <a:cubicBezTo>
                      <a:pt x="184" y="7"/>
                      <a:pt x="192" y="5"/>
                      <a:pt x="201" y="4"/>
                    </a:cubicBezTo>
                    <a:cubicBezTo>
                      <a:pt x="226" y="2"/>
                      <a:pt x="261" y="0"/>
                      <a:pt x="274" y="15"/>
                    </a:cubicBezTo>
                    <a:cubicBezTo>
                      <a:pt x="277" y="19"/>
                      <a:pt x="281" y="33"/>
                      <a:pt x="283" y="41"/>
                    </a:cubicBezTo>
                    <a:cubicBezTo>
                      <a:pt x="286" y="51"/>
                      <a:pt x="287" y="74"/>
                      <a:pt x="288" y="88"/>
                    </a:cubicBezTo>
                    <a:cubicBezTo>
                      <a:pt x="289" y="101"/>
                      <a:pt x="288" y="117"/>
                      <a:pt x="288" y="132"/>
                    </a:cubicBezTo>
                    <a:cubicBezTo>
                      <a:pt x="288" y="165"/>
                      <a:pt x="291" y="182"/>
                      <a:pt x="274" y="200"/>
                    </a:cubicBezTo>
                    <a:close/>
                    <a:moveTo>
                      <a:pt x="201" y="13"/>
                    </a:moveTo>
                    <a:cubicBezTo>
                      <a:pt x="201" y="13"/>
                      <a:pt x="201" y="13"/>
                      <a:pt x="201" y="13"/>
                    </a:cubicBezTo>
                    <a:cubicBezTo>
                      <a:pt x="205" y="13"/>
                      <a:pt x="206" y="11"/>
                      <a:pt x="206" y="8"/>
                    </a:cubicBezTo>
                    <a:cubicBezTo>
                      <a:pt x="203" y="8"/>
                      <a:pt x="200" y="9"/>
                      <a:pt x="201" y="13"/>
                    </a:cubicBezTo>
                    <a:close/>
                    <a:moveTo>
                      <a:pt x="208" y="18"/>
                    </a:moveTo>
                    <a:cubicBezTo>
                      <a:pt x="208" y="18"/>
                      <a:pt x="208" y="18"/>
                      <a:pt x="208" y="18"/>
                    </a:cubicBezTo>
                    <a:cubicBezTo>
                      <a:pt x="213" y="14"/>
                      <a:pt x="221" y="13"/>
                      <a:pt x="224" y="8"/>
                    </a:cubicBezTo>
                    <a:cubicBezTo>
                      <a:pt x="214" y="5"/>
                      <a:pt x="205" y="12"/>
                      <a:pt x="208" y="18"/>
                    </a:cubicBezTo>
                    <a:close/>
                    <a:moveTo>
                      <a:pt x="209" y="22"/>
                    </a:moveTo>
                    <a:cubicBezTo>
                      <a:pt x="209" y="22"/>
                      <a:pt x="209" y="22"/>
                      <a:pt x="209" y="22"/>
                    </a:cubicBezTo>
                    <a:cubicBezTo>
                      <a:pt x="220" y="22"/>
                      <a:pt x="229" y="14"/>
                      <a:pt x="237" y="8"/>
                    </a:cubicBezTo>
                    <a:cubicBezTo>
                      <a:pt x="225" y="10"/>
                      <a:pt x="218" y="17"/>
                      <a:pt x="209" y="22"/>
                    </a:cubicBezTo>
                    <a:close/>
                    <a:moveTo>
                      <a:pt x="232" y="15"/>
                    </a:moveTo>
                    <a:cubicBezTo>
                      <a:pt x="232" y="15"/>
                      <a:pt x="232" y="15"/>
                      <a:pt x="232" y="15"/>
                    </a:cubicBezTo>
                    <a:cubicBezTo>
                      <a:pt x="226" y="19"/>
                      <a:pt x="219" y="21"/>
                      <a:pt x="215" y="26"/>
                    </a:cubicBezTo>
                    <a:cubicBezTo>
                      <a:pt x="226" y="25"/>
                      <a:pt x="240" y="16"/>
                      <a:pt x="248" y="9"/>
                    </a:cubicBezTo>
                    <a:cubicBezTo>
                      <a:pt x="243" y="8"/>
                      <a:pt x="237" y="13"/>
                      <a:pt x="232" y="15"/>
                    </a:cubicBezTo>
                    <a:close/>
                    <a:moveTo>
                      <a:pt x="247" y="17"/>
                    </a:moveTo>
                    <a:cubicBezTo>
                      <a:pt x="247" y="17"/>
                      <a:pt x="247" y="17"/>
                      <a:pt x="247" y="17"/>
                    </a:cubicBezTo>
                    <a:cubicBezTo>
                      <a:pt x="253" y="17"/>
                      <a:pt x="256" y="15"/>
                      <a:pt x="257" y="10"/>
                    </a:cubicBezTo>
                    <a:cubicBezTo>
                      <a:pt x="251" y="10"/>
                      <a:pt x="251" y="15"/>
                      <a:pt x="247" y="17"/>
                    </a:cubicBezTo>
                    <a:close/>
                    <a:moveTo>
                      <a:pt x="126" y="17"/>
                    </a:moveTo>
                    <a:cubicBezTo>
                      <a:pt x="126" y="17"/>
                      <a:pt x="126" y="17"/>
                      <a:pt x="126" y="17"/>
                    </a:cubicBezTo>
                    <a:cubicBezTo>
                      <a:pt x="127" y="14"/>
                      <a:pt x="132" y="16"/>
                      <a:pt x="131" y="12"/>
                    </a:cubicBezTo>
                    <a:cubicBezTo>
                      <a:pt x="129" y="12"/>
                      <a:pt x="123" y="15"/>
                      <a:pt x="126" y="17"/>
                    </a:cubicBezTo>
                    <a:close/>
                    <a:moveTo>
                      <a:pt x="125" y="23"/>
                    </a:moveTo>
                    <a:cubicBezTo>
                      <a:pt x="125" y="23"/>
                      <a:pt x="125" y="23"/>
                      <a:pt x="125" y="23"/>
                    </a:cubicBezTo>
                    <a:cubicBezTo>
                      <a:pt x="133" y="20"/>
                      <a:pt x="141" y="18"/>
                      <a:pt x="144" y="12"/>
                    </a:cubicBezTo>
                    <a:cubicBezTo>
                      <a:pt x="134" y="12"/>
                      <a:pt x="130" y="18"/>
                      <a:pt x="125" y="23"/>
                    </a:cubicBezTo>
                    <a:close/>
                    <a:moveTo>
                      <a:pt x="125" y="26"/>
                    </a:moveTo>
                    <a:cubicBezTo>
                      <a:pt x="125" y="26"/>
                      <a:pt x="125" y="26"/>
                      <a:pt x="125" y="26"/>
                    </a:cubicBezTo>
                    <a:cubicBezTo>
                      <a:pt x="115" y="30"/>
                      <a:pt x="129" y="24"/>
                      <a:pt x="125" y="26"/>
                    </a:cubicBezTo>
                    <a:close/>
                    <a:moveTo>
                      <a:pt x="112" y="37"/>
                    </a:moveTo>
                    <a:cubicBezTo>
                      <a:pt x="112" y="37"/>
                      <a:pt x="112" y="37"/>
                      <a:pt x="112" y="37"/>
                    </a:cubicBezTo>
                    <a:cubicBezTo>
                      <a:pt x="126" y="34"/>
                      <a:pt x="136" y="25"/>
                      <a:pt x="148" y="19"/>
                    </a:cubicBezTo>
                    <a:cubicBezTo>
                      <a:pt x="155" y="16"/>
                      <a:pt x="164" y="17"/>
                      <a:pt x="171" y="12"/>
                    </a:cubicBezTo>
                    <a:cubicBezTo>
                      <a:pt x="164" y="12"/>
                      <a:pt x="158" y="12"/>
                      <a:pt x="152" y="12"/>
                    </a:cubicBezTo>
                    <a:cubicBezTo>
                      <a:pt x="143" y="20"/>
                      <a:pt x="132" y="24"/>
                      <a:pt x="120" y="29"/>
                    </a:cubicBezTo>
                    <a:cubicBezTo>
                      <a:pt x="120" y="29"/>
                      <a:pt x="119" y="28"/>
                      <a:pt x="119" y="29"/>
                    </a:cubicBezTo>
                    <a:cubicBezTo>
                      <a:pt x="122" y="33"/>
                      <a:pt x="111" y="32"/>
                      <a:pt x="112" y="37"/>
                    </a:cubicBezTo>
                    <a:close/>
                    <a:moveTo>
                      <a:pt x="100" y="18"/>
                    </a:moveTo>
                    <a:cubicBezTo>
                      <a:pt x="100" y="18"/>
                      <a:pt x="100" y="18"/>
                      <a:pt x="100" y="18"/>
                    </a:cubicBezTo>
                    <a:cubicBezTo>
                      <a:pt x="102" y="20"/>
                      <a:pt x="107" y="16"/>
                      <a:pt x="110" y="14"/>
                    </a:cubicBezTo>
                    <a:cubicBezTo>
                      <a:pt x="106" y="11"/>
                      <a:pt x="99" y="13"/>
                      <a:pt x="100" y="18"/>
                    </a:cubicBezTo>
                    <a:close/>
                    <a:moveTo>
                      <a:pt x="114" y="17"/>
                    </a:moveTo>
                    <a:cubicBezTo>
                      <a:pt x="114" y="17"/>
                      <a:pt x="114" y="17"/>
                      <a:pt x="114" y="17"/>
                    </a:cubicBezTo>
                    <a:cubicBezTo>
                      <a:pt x="116" y="16"/>
                      <a:pt x="120" y="17"/>
                      <a:pt x="120" y="13"/>
                    </a:cubicBezTo>
                    <a:cubicBezTo>
                      <a:pt x="116" y="13"/>
                      <a:pt x="113" y="13"/>
                      <a:pt x="114" y="17"/>
                    </a:cubicBezTo>
                    <a:close/>
                    <a:moveTo>
                      <a:pt x="180" y="19"/>
                    </a:moveTo>
                    <a:cubicBezTo>
                      <a:pt x="180" y="19"/>
                      <a:pt x="180" y="19"/>
                      <a:pt x="180" y="19"/>
                    </a:cubicBezTo>
                    <a:cubicBezTo>
                      <a:pt x="183" y="18"/>
                      <a:pt x="188" y="18"/>
                      <a:pt x="189" y="13"/>
                    </a:cubicBezTo>
                    <a:cubicBezTo>
                      <a:pt x="183" y="12"/>
                      <a:pt x="181" y="15"/>
                      <a:pt x="180" y="19"/>
                    </a:cubicBezTo>
                    <a:close/>
                    <a:moveTo>
                      <a:pt x="233" y="31"/>
                    </a:moveTo>
                    <a:cubicBezTo>
                      <a:pt x="233" y="31"/>
                      <a:pt x="233" y="31"/>
                      <a:pt x="233" y="31"/>
                    </a:cubicBezTo>
                    <a:cubicBezTo>
                      <a:pt x="248" y="31"/>
                      <a:pt x="252" y="20"/>
                      <a:pt x="264" y="17"/>
                    </a:cubicBezTo>
                    <a:cubicBezTo>
                      <a:pt x="264" y="20"/>
                      <a:pt x="262" y="21"/>
                      <a:pt x="261" y="23"/>
                    </a:cubicBezTo>
                    <a:cubicBezTo>
                      <a:pt x="266" y="23"/>
                      <a:pt x="268" y="21"/>
                      <a:pt x="269" y="17"/>
                    </a:cubicBezTo>
                    <a:cubicBezTo>
                      <a:pt x="265" y="16"/>
                      <a:pt x="265" y="12"/>
                      <a:pt x="260" y="13"/>
                    </a:cubicBezTo>
                    <a:cubicBezTo>
                      <a:pt x="256" y="23"/>
                      <a:pt x="238" y="21"/>
                      <a:pt x="233" y="31"/>
                    </a:cubicBezTo>
                    <a:close/>
                    <a:moveTo>
                      <a:pt x="78" y="18"/>
                    </a:moveTo>
                    <a:cubicBezTo>
                      <a:pt x="78" y="18"/>
                      <a:pt x="78" y="18"/>
                      <a:pt x="78" y="18"/>
                    </a:cubicBezTo>
                    <a:cubicBezTo>
                      <a:pt x="81" y="18"/>
                      <a:pt x="84" y="18"/>
                      <a:pt x="84" y="14"/>
                    </a:cubicBezTo>
                    <a:cubicBezTo>
                      <a:pt x="82" y="15"/>
                      <a:pt x="77" y="14"/>
                      <a:pt x="78" y="18"/>
                    </a:cubicBezTo>
                    <a:close/>
                    <a:moveTo>
                      <a:pt x="63" y="17"/>
                    </a:moveTo>
                    <a:cubicBezTo>
                      <a:pt x="63" y="17"/>
                      <a:pt x="63" y="17"/>
                      <a:pt x="63" y="17"/>
                    </a:cubicBezTo>
                    <a:cubicBezTo>
                      <a:pt x="63" y="24"/>
                      <a:pt x="47" y="21"/>
                      <a:pt x="52" y="29"/>
                    </a:cubicBezTo>
                    <a:cubicBezTo>
                      <a:pt x="57" y="24"/>
                      <a:pt x="65" y="21"/>
                      <a:pt x="70" y="17"/>
                    </a:cubicBezTo>
                    <a:cubicBezTo>
                      <a:pt x="66" y="17"/>
                      <a:pt x="67" y="15"/>
                      <a:pt x="63" y="17"/>
                    </a:cubicBezTo>
                    <a:close/>
                    <a:moveTo>
                      <a:pt x="54" y="22"/>
                    </a:moveTo>
                    <a:cubicBezTo>
                      <a:pt x="54" y="22"/>
                      <a:pt x="54" y="22"/>
                      <a:pt x="54" y="22"/>
                    </a:cubicBezTo>
                    <a:cubicBezTo>
                      <a:pt x="54" y="20"/>
                      <a:pt x="56" y="20"/>
                      <a:pt x="58" y="21"/>
                    </a:cubicBezTo>
                    <a:cubicBezTo>
                      <a:pt x="58" y="19"/>
                      <a:pt x="58" y="18"/>
                      <a:pt x="58" y="17"/>
                    </a:cubicBezTo>
                    <a:cubicBezTo>
                      <a:pt x="55" y="16"/>
                      <a:pt x="50" y="20"/>
                      <a:pt x="54" y="22"/>
                    </a:cubicBezTo>
                    <a:close/>
                    <a:moveTo>
                      <a:pt x="223" y="29"/>
                    </a:moveTo>
                    <a:cubicBezTo>
                      <a:pt x="223" y="29"/>
                      <a:pt x="223" y="29"/>
                      <a:pt x="223" y="29"/>
                    </a:cubicBezTo>
                    <a:cubicBezTo>
                      <a:pt x="230" y="26"/>
                      <a:pt x="245" y="24"/>
                      <a:pt x="243" y="17"/>
                    </a:cubicBezTo>
                    <a:cubicBezTo>
                      <a:pt x="237" y="21"/>
                      <a:pt x="226" y="21"/>
                      <a:pt x="223" y="29"/>
                    </a:cubicBezTo>
                    <a:close/>
                    <a:moveTo>
                      <a:pt x="101" y="31"/>
                    </a:moveTo>
                    <a:cubicBezTo>
                      <a:pt x="101" y="31"/>
                      <a:pt x="101" y="31"/>
                      <a:pt x="101" y="31"/>
                    </a:cubicBezTo>
                    <a:cubicBezTo>
                      <a:pt x="109" y="34"/>
                      <a:pt x="116" y="26"/>
                      <a:pt x="120" y="21"/>
                    </a:cubicBezTo>
                    <a:cubicBezTo>
                      <a:pt x="118" y="21"/>
                      <a:pt x="117" y="20"/>
                      <a:pt x="116" y="19"/>
                    </a:cubicBezTo>
                    <a:cubicBezTo>
                      <a:pt x="114" y="26"/>
                      <a:pt x="103" y="24"/>
                      <a:pt x="101" y="31"/>
                    </a:cubicBezTo>
                    <a:close/>
                    <a:moveTo>
                      <a:pt x="206" y="19"/>
                    </a:moveTo>
                    <a:cubicBezTo>
                      <a:pt x="206" y="19"/>
                      <a:pt x="206" y="19"/>
                      <a:pt x="206" y="19"/>
                    </a:cubicBezTo>
                    <a:cubicBezTo>
                      <a:pt x="205" y="18"/>
                      <a:pt x="203" y="20"/>
                      <a:pt x="203" y="21"/>
                    </a:cubicBezTo>
                    <a:cubicBezTo>
                      <a:pt x="201" y="25"/>
                      <a:pt x="209" y="21"/>
                      <a:pt x="206" y="19"/>
                    </a:cubicBezTo>
                    <a:close/>
                    <a:moveTo>
                      <a:pt x="28" y="26"/>
                    </a:moveTo>
                    <a:cubicBezTo>
                      <a:pt x="28" y="26"/>
                      <a:pt x="28" y="26"/>
                      <a:pt x="28" y="26"/>
                    </a:cubicBezTo>
                    <a:cubicBezTo>
                      <a:pt x="31" y="25"/>
                      <a:pt x="34" y="25"/>
                      <a:pt x="33" y="22"/>
                    </a:cubicBezTo>
                    <a:cubicBezTo>
                      <a:pt x="31" y="22"/>
                      <a:pt x="28" y="22"/>
                      <a:pt x="28" y="26"/>
                    </a:cubicBezTo>
                    <a:close/>
                    <a:moveTo>
                      <a:pt x="134" y="45"/>
                    </a:moveTo>
                    <a:cubicBezTo>
                      <a:pt x="134" y="45"/>
                      <a:pt x="134" y="45"/>
                      <a:pt x="134" y="45"/>
                    </a:cubicBezTo>
                    <a:cubicBezTo>
                      <a:pt x="132" y="48"/>
                      <a:pt x="135" y="49"/>
                      <a:pt x="133" y="50"/>
                    </a:cubicBezTo>
                    <a:cubicBezTo>
                      <a:pt x="126" y="53"/>
                      <a:pt x="118" y="55"/>
                      <a:pt x="117" y="64"/>
                    </a:cubicBezTo>
                    <a:cubicBezTo>
                      <a:pt x="119" y="64"/>
                      <a:pt x="121" y="64"/>
                      <a:pt x="121" y="65"/>
                    </a:cubicBezTo>
                    <a:cubicBezTo>
                      <a:pt x="115" y="67"/>
                      <a:pt x="109" y="71"/>
                      <a:pt x="105" y="75"/>
                    </a:cubicBezTo>
                    <a:cubicBezTo>
                      <a:pt x="116" y="73"/>
                      <a:pt x="124" y="68"/>
                      <a:pt x="129" y="59"/>
                    </a:cubicBezTo>
                    <a:cubicBezTo>
                      <a:pt x="129" y="60"/>
                      <a:pt x="129" y="62"/>
                      <a:pt x="131" y="61"/>
                    </a:cubicBezTo>
                    <a:cubicBezTo>
                      <a:pt x="136" y="50"/>
                      <a:pt x="153" y="51"/>
                      <a:pt x="156" y="37"/>
                    </a:cubicBezTo>
                    <a:cubicBezTo>
                      <a:pt x="163" y="35"/>
                      <a:pt x="169" y="30"/>
                      <a:pt x="176" y="27"/>
                    </a:cubicBezTo>
                    <a:cubicBezTo>
                      <a:pt x="178" y="26"/>
                      <a:pt x="183" y="28"/>
                      <a:pt x="184" y="23"/>
                    </a:cubicBezTo>
                    <a:cubicBezTo>
                      <a:pt x="164" y="22"/>
                      <a:pt x="152" y="40"/>
                      <a:pt x="134" y="45"/>
                    </a:cubicBezTo>
                    <a:close/>
                    <a:moveTo>
                      <a:pt x="273" y="40"/>
                    </a:moveTo>
                    <a:cubicBezTo>
                      <a:pt x="273" y="40"/>
                      <a:pt x="273" y="40"/>
                      <a:pt x="273" y="40"/>
                    </a:cubicBezTo>
                    <a:cubicBezTo>
                      <a:pt x="278" y="36"/>
                      <a:pt x="275" y="22"/>
                      <a:pt x="269" y="22"/>
                    </a:cubicBezTo>
                    <a:cubicBezTo>
                      <a:pt x="270" y="30"/>
                      <a:pt x="270" y="38"/>
                      <a:pt x="273" y="40"/>
                    </a:cubicBezTo>
                    <a:close/>
                    <a:moveTo>
                      <a:pt x="130" y="38"/>
                    </a:moveTo>
                    <a:cubicBezTo>
                      <a:pt x="130" y="38"/>
                      <a:pt x="130" y="38"/>
                      <a:pt x="130" y="38"/>
                    </a:cubicBezTo>
                    <a:cubicBezTo>
                      <a:pt x="131" y="36"/>
                      <a:pt x="129" y="30"/>
                      <a:pt x="128" y="35"/>
                    </a:cubicBezTo>
                    <a:cubicBezTo>
                      <a:pt x="130" y="35"/>
                      <a:pt x="124" y="38"/>
                      <a:pt x="122" y="40"/>
                    </a:cubicBezTo>
                    <a:cubicBezTo>
                      <a:pt x="122" y="38"/>
                      <a:pt x="123" y="36"/>
                      <a:pt x="121" y="36"/>
                    </a:cubicBezTo>
                    <a:cubicBezTo>
                      <a:pt x="121" y="37"/>
                      <a:pt x="120" y="37"/>
                      <a:pt x="119" y="37"/>
                    </a:cubicBezTo>
                    <a:cubicBezTo>
                      <a:pt x="119" y="40"/>
                      <a:pt x="122" y="41"/>
                      <a:pt x="125" y="42"/>
                    </a:cubicBezTo>
                    <a:cubicBezTo>
                      <a:pt x="127" y="42"/>
                      <a:pt x="126" y="40"/>
                      <a:pt x="128" y="40"/>
                    </a:cubicBezTo>
                    <a:cubicBezTo>
                      <a:pt x="132" y="46"/>
                      <a:pt x="138" y="37"/>
                      <a:pt x="144" y="33"/>
                    </a:cubicBezTo>
                    <a:cubicBezTo>
                      <a:pt x="149" y="30"/>
                      <a:pt x="158" y="29"/>
                      <a:pt x="157" y="23"/>
                    </a:cubicBezTo>
                    <a:cubicBezTo>
                      <a:pt x="145" y="26"/>
                      <a:pt x="139" y="34"/>
                      <a:pt x="130" y="38"/>
                    </a:cubicBezTo>
                    <a:close/>
                    <a:moveTo>
                      <a:pt x="86" y="29"/>
                    </a:moveTo>
                    <a:cubicBezTo>
                      <a:pt x="86" y="29"/>
                      <a:pt x="86" y="29"/>
                      <a:pt x="86" y="29"/>
                    </a:cubicBezTo>
                    <a:cubicBezTo>
                      <a:pt x="87" y="27"/>
                      <a:pt x="93" y="30"/>
                      <a:pt x="92" y="24"/>
                    </a:cubicBezTo>
                    <a:cubicBezTo>
                      <a:pt x="88" y="24"/>
                      <a:pt x="82" y="27"/>
                      <a:pt x="86" y="29"/>
                    </a:cubicBezTo>
                    <a:close/>
                    <a:moveTo>
                      <a:pt x="248" y="29"/>
                    </a:moveTo>
                    <a:cubicBezTo>
                      <a:pt x="248" y="29"/>
                      <a:pt x="248" y="29"/>
                      <a:pt x="248" y="29"/>
                    </a:cubicBezTo>
                    <a:cubicBezTo>
                      <a:pt x="252" y="30"/>
                      <a:pt x="255" y="30"/>
                      <a:pt x="255" y="26"/>
                    </a:cubicBezTo>
                    <a:cubicBezTo>
                      <a:pt x="252" y="26"/>
                      <a:pt x="249" y="27"/>
                      <a:pt x="248" y="29"/>
                    </a:cubicBezTo>
                    <a:close/>
                    <a:moveTo>
                      <a:pt x="63" y="28"/>
                    </a:moveTo>
                    <a:cubicBezTo>
                      <a:pt x="63" y="28"/>
                      <a:pt x="63" y="28"/>
                      <a:pt x="63" y="28"/>
                    </a:cubicBezTo>
                    <a:cubicBezTo>
                      <a:pt x="49" y="29"/>
                      <a:pt x="45" y="36"/>
                      <a:pt x="32" y="41"/>
                    </a:cubicBezTo>
                    <a:cubicBezTo>
                      <a:pt x="34" y="39"/>
                      <a:pt x="33" y="38"/>
                      <a:pt x="31" y="37"/>
                    </a:cubicBezTo>
                    <a:cubicBezTo>
                      <a:pt x="30" y="40"/>
                      <a:pt x="26" y="38"/>
                      <a:pt x="27" y="42"/>
                    </a:cubicBezTo>
                    <a:cubicBezTo>
                      <a:pt x="27" y="44"/>
                      <a:pt x="31" y="43"/>
                      <a:pt x="31" y="45"/>
                    </a:cubicBezTo>
                    <a:cubicBezTo>
                      <a:pt x="28" y="47"/>
                      <a:pt x="25" y="48"/>
                      <a:pt x="26" y="54"/>
                    </a:cubicBezTo>
                    <a:cubicBezTo>
                      <a:pt x="34" y="53"/>
                      <a:pt x="29" y="48"/>
                      <a:pt x="36" y="46"/>
                    </a:cubicBezTo>
                    <a:cubicBezTo>
                      <a:pt x="45" y="47"/>
                      <a:pt x="49" y="35"/>
                      <a:pt x="55" y="37"/>
                    </a:cubicBezTo>
                    <a:cubicBezTo>
                      <a:pt x="54" y="41"/>
                      <a:pt x="49" y="41"/>
                      <a:pt x="49" y="45"/>
                    </a:cubicBezTo>
                    <a:cubicBezTo>
                      <a:pt x="53" y="45"/>
                      <a:pt x="53" y="41"/>
                      <a:pt x="58" y="41"/>
                    </a:cubicBezTo>
                    <a:cubicBezTo>
                      <a:pt x="58" y="43"/>
                      <a:pt x="58" y="44"/>
                      <a:pt x="59" y="45"/>
                    </a:cubicBezTo>
                    <a:cubicBezTo>
                      <a:pt x="54" y="48"/>
                      <a:pt x="50" y="52"/>
                      <a:pt x="45" y="55"/>
                    </a:cubicBezTo>
                    <a:cubicBezTo>
                      <a:pt x="49" y="60"/>
                      <a:pt x="37" y="61"/>
                      <a:pt x="41" y="65"/>
                    </a:cubicBezTo>
                    <a:cubicBezTo>
                      <a:pt x="54" y="50"/>
                      <a:pt x="72" y="48"/>
                      <a:pt x="84" y="32"/>
                    </a:cubicBezTo>
                    <a:cubicBezTo>
                      <a:pt x="75" y="29"/>
                      <a:pt x="72" y="42"/>
                      <a:pt x="61" y="42"/>
                    </a:cubicBezTo>
                    <a:cubicBezTo>
                      <a:pt x="64" y="39"/>
                      <a:pt x="66" y="35"/>
                      <a:pt x="69" y="32"/>
                    </a:cubicBezTo>
                    <a:cubicBezTo>
                      <a:pt x="66" y="33"/>
                      <a:pt x="59" y="37"/>
                      <a:pt x="58" y="35"/>
                    </a:cubicBezTo>
                    <a:cubicBezTo>
                      <a:pt x="60" y="33"/>
                      <a:pt x="63" y="32"/>
                      <a:pt x="63" y="28"/>
                    </a:cubicBezTo>
                    <a:close/>
                    <a:moveTo>
                      <a:pt x="157" y="45"/>
                    </a:moveTo>
                    <a:cubicBezTo>
                      <a:pt x="157" y="45"/>
                      <a:pt x="157" y="45"/>
                      <a:pt x="157" y="45"/>
                    </a:cubicBezTo>
                    <a:cubicBezTo>
                      <a:pt x="150" y="50"/>
                      <a:pt x="142" y="54"/>
                      <a:pt x="138" y="60"/>
                    </a:cubicBezTo>
                    <a:cubicBezTo>
                      <a:pt x="146" y="59"/>
                      <a:pt x="149" y="53"/>
                      <a:pt x="157" y="52"/>
                    </a:cubicBezTo>
                    <a:cubicBezTo>
                      <a:pt x="162" y="41"/>
                      <a:pt x="177" y="39"/>
                      <a:pt x="185" y="31"/>
                    </a:cubicBezTo>
                    <a:cubicBezTo>
                      <a:pt x="173" y="29"/>
                      <a:pt x="166" y="38"/>
                      <a:pt x="157" y="45"/>
                    </a:cubicBezTo>
                    <a:close/>
                    <a:moveTo>
                      <a:pt x="14" y="42"/>
                    </a:moveTo>
                    <a:cubicBezTo>
                      <a:pt x="14" y="42"/>
                      <a:pt x="14" y="42"/>
                      <a:pt x="14" y="42"/>
                    </a:cubicBezTo>
                    <a:cubicBezTo>
                      <a:pt x="19" y="42"/>
                      <a:pt x="23" y="33"/>
                      <a:pt x="18" y="31"/>
                    </a:cubicBezTo>
                    <a:cubicBezTo>
                      <a:pt x="16" y="34"/>
                      <a:pt x="14" y="37"/>
                      <a:pt x="14" y="42"/>
                    </a:cubicBezTo>
                    <a:close/>
                    <a:moveTo>
                      <a:pt x="158" y="57"/>
                    </a:moveTo>
                    <a:cubicBezTo>
                      <a:pt x="158" y="57"/>
                      <a:pt x="158" y="57"/>
                      <a:pt x="158" y="57"/>
                    </a:cubicBezTo>
                    <a:cubicBezTo>
                      <a:pt x="155" y="71"/>
                      <a:pt x="138" y="70"/>
                      <a:pt x="131" y="80"/>
                    </a:cubicBezTo>
                    <a:cubicBezTo>
                      <a:pt x="144" y="78"/>
                      <a:pt x="151" y="69"/>
                      <a:pt x="162" y="65"/>
                    </a:cubicBezTo>
                    <a:cubicBezTo>
                      <a:pt x="161" y="62"/>
                      <a:pt x="162" y="60"/>
                      <a:pt x="163" y="59"/>
                    </a:cubicBezTo>
                    <a:cubicBezTo>
                      <a:pt x="177" y="50"/>
                      <a:pt x="192" y="45"/>
                      <a:pt x="203" y="33"/>
                    </a:cubicBezTo>
                    <a:cubicBezTo>
                      <a:pt x="183" y="36"/>
                      <a:pt x="175" y="51"/>
                      <a:pt x="158" y="57"/>
                    </a:cubicBezTo>
                    <a:close/>
                    <a:moveTo>
                      <a:pt x="86" y="46"/>
                    </a:moveTo>
                    <a:cubicBezTo>
                      <a:pt x="86" y="46"/>
                      <a:pt x="86" y="46"/>
                      <a:pt x="86" y="46"/>
                    </a:cubicBezTo>
                    <a:cubicBezTo>
                      <a:pt x="92" y="44"/>
                      <a:pt x="97" y="41"/>
                      <a:pt x="98" y="35"/>
                    </a:cubicBezTo>
                    <a:cubicBezTo>
                      <a:pt x="90" y="35"/>
                      <a:pt x="87" y="40"/>
                      <a:pt x="86" y="46"/>
                    </a:cubicBezTo>
                    <a:close/>
                    <a:moveTo>
                      <a:pt x="181" y="38"/>
                    </a:moveTo>
                    <a:cubicBezTo>
                      <a:pt x="181" y="38"/>
                      <a:pt x="181" y="38"/>
                      <a:pt x="181" y="38"/>
                    </a:cubicBezTo>
                    <a:cubicBezTo>
                      <a:pt x="184" y="38"/>
                      <a:pt x="188" y="38"/>
                      <a:pt x="187" y="35"/>
                    </a:cubicBezTo>
                    <a:cubicBezTo>
                      <a:pt x="184" y="35"/>
                      <a:pt x="182" y="36"/>
                      <a:pt x="181" y="38"/>
                    </a:cubicBezTo>
                    <a:close/>
                    <a:moveTo>
                      <a:pt x="215" y="36"/>
                    </a:moveTo>
                    <a:cubicBezTo>
                      <a:pt x="215" y="36"/>
                      <a:pt x="215" y="36"/>
                      <a:pt x="215" y="36"/>
                    </a:cubicBezTo>
                    <a:cubicBezTo>
                      <a:pt x="204" y="34"/>
                      <a:pt x="200" y="41"/>
                      <a:pt x="192" y="43"/>
                    </a:cubicBezTo>
                    <a:cubicBezTo>
                      <a:pt x="184" y="56"/>
                      <a:pt x="170" y="62"/>
                      <a:pt x="161" y="74"/>
                    </a:cubicBezTo>
                    <a:cubicBezTo>
                      <a:pt x="180" y="68"/>
                      <a:pt x="189" y="52"/>
                      <a:pt x="206" y="43"/>
                    </a:cubicBezTo>
                    <a:cubicBezTo>
                      <a:pt x="204" y="48"/>
                      <a:pt x="198" y="48"/>
                      <a:pt x="196" y="54"/>
                    </a:cubicBezTo>
                    <a:cubicBezTo>
                      <a:pt x="206" y="50"/>
                      <a:pt x="216" y="45"/>
                      <a:pt x="215" y="36"/>
                    </a:cubicBezTo>
                    <a:close/>
                    <a:moveTo>
                      <a:pt x="212" y="50"/>
                    </a:moveTo>
                    <a:cubicBezTo>
                      <a:pt x="212" y="50"/>
                      <a:pt x="212" y="50"/>
                      <a:pt x="212" y="50"/>
                    </a:cubicBezTo>
                    <a:cubicBezTo>
                      <a:pt x="215" y="44"/>
                      <a:pt x="225" y="46"/>
                      <a:pt x="227" y="38"/>
                    </a:cubicBezTo>
                    <a:cubicBezTo>
                      <a:pt x="219" y="39"/>
                      <a:pt x="211" y="45"/>
                      <a:pt x="212" y="50"/>
                    </a:cubicBezTo>
                    <a:close/>
                    <a:moveTo>
                      <a:pt x="226" y="54"/>
                    </a:moveTo>
                    <a:cubicBezTo>
                      <a:pt x="226" y="54"/>
                      <a:pt x="226" y="54"/>
                      <a:pt x="226" y="54"/>
                    </a:cubicBezTo>
                    <a:cubicBezTo>
                      <a:pt x="232" y="50"/>
                      <a:pt x="241" y="47"/>
                      <a:pt x="246" y="40"/>
                    </a:cubicBezTo>
                    <a:cubicBezTo>
                      <a:pt x="239" y="39"/>
                      <a:pt x="232" y="43"/>
                      <a:pt x="226" y="46"/>
                    </a:cubicBezTo>
                    <a:cubicBezTo>
                      <a:pt x="212" y="53"/>
                      <a:pt x="198" y="65"/>
                      <a:pt x="185" y="71"/>
                    </a:cubicBezTo>
                    <a:cubicBezTo>
                      <a:pt x="183" y="72"/>
                      <a:pt x="181" y="71"/>
                      <a:pt x="180" y="71"/>
                    </a:cubicBezTo>
                    <a:cubicBezTo>
                      <a:pt x="170" y="75"/>
                      <a:pt x="163" y="85"/>
                      <a:pt x="158" y="90"/>
                    </a:cubicBezTo>
                    <a:cubicBezTo>
                      <a:pt x="160" y="87"/>
                      <a:pt x="158" y="93"/>
                      <a:pt x="158" y="94"/>
                    </a:cubicBezTo>
                    <a:cubicBezTo>
                      <a:pt x="171" y="96"/>
                      <a:pt x="180" y="83"/>
                      <a:pt x="189" y="76"/>
                    </a:cubicBezTo>
                    <a:cubicBezTo>
                      <a:pt x="183" y="75"/>
                      <a:pt x="180" y="82"/>
                      <a:pt x="177" y="79"/>
                    </a:cubicBezTo>
                    <a:cubicBezTo>
                      <a:pt x="196" y="70"/>
                      <a:pt x="209" y="63"/>
                      <a:pt x="226" y="54"/>
                    </a:cubicBezTo>
                    <a:close/>
                    <a:moveTo>
                      <a:pt x="228" y="55"/>
                    </a:moveTo>
                    <a:cubicBezTo>
                      <a:pt x="228" y="55"/>
                      <a:pt x="228" y="55"/>
                      <a:pt x="228" y="55"/>
                    </a:cubicBezTo>
                    <a:cubicBezTo>
                      <a:pt x="217" y="62"/>
                      <a:pt x="205" y="71"/>
                      <a:pt x="194" y="75"/>
                    </a:cubicBezTo>
                    <a:cubicBezTo>
                      <a:pt x="192" y="80"/>
                      <a:pt x="175" y="85"/>
                      <a:pt x="181" y="88"/>
                    </a:cubicBezTo>
                    <a:cubicBezTo>
                      <a:pt x="204" y="77"/>
                      <a:pt x="222" y="62"/>
                      <a:pt x="243" y="50"/>
                    </a:cubicBezTo>
                    <a:cubicBezTo>
                      <a:pt x="238" y="45"/>
                      <a:pt x="233" y="52"/>
                      <a:pt x="228" y="55"/>
                    </a:cubicBezTo>
                    <a:close/>
                    <a:moveTo>
                      <a:pt x="88" y="62"/>
                    </a:moveTo>
                    <a:cubicBezTo>
                      <a:pt x="88" y="62"/>
                      <a:pt x="88" y="62"/>
                      <a:pt x="88" y="62"/>
                    </a:cubicBezTo>
                    <a:cubicBezTo>
                      <a:pt x="98" y="58"/>
                      <a:pt x="108" y="53"/>
                      <a:pt x="115" y="45"/>
                    </a:cubicBezTo>
                    <a:cubicBezTo>
                      <a:pt x="104" y="44"/>
                      <a:pt x="94" y="54"/>
                      <a:pt x="88" y="62"/>
                    </a:cubicBezTo>
                    <a:close/>
                    <a:moveTo>
                      <a:pt x="17" y="50"/>
                    </a:moveTo>
                    <a:cubicBezTo>
                      <a:pt x="17" y="50"/>
                      <a:pt x="17" y="50"/>
                      <a:pt x="17" y="50"/>
                    </a:cubicBezTo>
                    <a:cubicBezTo>
                      <a:pt x="22" y="50"/>
                      <a:pt x="23" y="48"/>
                      <a:pt x="24" y="45"/>
                    </a:cubicBezTo>
                    <a:cubicBezTo>
                      <a:pt x="21" y="45"/>
                      <a:pt x="19" y="47"/>
                      <a:pt x="17" y="50"/>
                    </a:cubicBezTo>
                    <a:close/>
                    <a:moveTo>
                      <a:pt x="22" y="70"/>
                    </a:moveTo>
                    <a:cubicBezTo>
                      <a:pt x="22" y="70"/>
                      <a:pt x="22" y="70"/>
                      <a:pt x="22" y="70"/>
                    </a:cubicBezTo>
                    <a:cubicBezTo>
                      <a:pt x="19" y="71"/>
                      <a:pt x="17" y="74"/>
                      <a:pt x="14" y="75"/>
                    </a:cubicBezTo>
                    <a:cubicBezTo>
                      <a:pt x="17" y="100"/>
                      <a:pt x="14" y="122"/>
                      <a:pt x="18" y="144"/>
                    </a:cubicBezTo>
                    <a:cubicBezTo>
                      <a:pt x="22" y="139"/>
                      <a:pt x="28" y="130"/>
                      <a:pt x="27" y="125"/>
                    </a:cubicBezTo>
                    <a:cubicBezTo>
                      <a:pt x="27" y="126"/>
                      <a:pt x="21" y="129"/>
                      <a:pt x="21" y="126"/>
                    </a:cubicBezTo>
                    <a:cubicBezTo>
                      <a:pt x="23" y="120"/>
                      <a:pt x="20" y="118"/>
                      <a:pt x="18" y="113"/>
                    </a:cubicBezTo>
                    <a:cubicBezTo>
                      <a:pt x="19" y="109"/>
                      <a:pt x="27" y="101"/>
                      <a:pt x="19" y="98"/>
                    </a:cubicBezTo>
                    <a:cubicBezTo>
                      <a:pt x="22" y="94"/>
                      <a:pt x="26" y="91"/>
                      <a:pt x="30" y="88"/>
                    </a:cubicBezTo>
                    <a:cubicBezTo>
                      <a:pt x="30" y="90"/>
                      <a:pt x="29" y="92"/>
                      <a:pt x="32" y="92"/>
                    </a:cubicBezTo>
                    <a:cubicBezTo>
                      <a:pt x="38" y="89"/>
                      <a:pt x="41" y="84"/>
                      <a:pt x="46" y="80"/>
                    </a:cubicBezTo>
                    <a:cubicBezTo>
                      <a:pt x="50" y="77"/>
                      <a:pt x="58" y="74"/>
                      <a:pt x="59" y="68"/>
                    </a:cubicBezTo>
                    <a:cubicBezTo>
                      <a:pt x="49" y="70"/>
                      <a:pt x="41" y="81"/>
                      <a:pt x="35" y="83"/>
                    </a:cubicBezTo>
                    <a:cubicBezTo>
                      <a:pt x="39" y="72"/>
                      <a:pt x="52" y="70"/>
                      <a:pt x="59" y="61"/>
                    </a:cubicBezTo>
                    <a:cubicBezTo>
                      <a:pt x="61" y="61"/>
                      <a:pt x="60" y="65"/>
                      <a:pt x="61" y="65"/>
                    </a:cubicBezTo>
                    <a:cubicBezTo>
                      <a:pt x="68" y="58"/>
                      <a:pt x="79" y="56"/>
                      <a:pt x="82" y="45"/>
                    </a:cubicBezTo>
                    <a:cubicBezTo>
                      <a:pt x="74" y="49"/>
                      <a:pt x="68" y="55"/>
                      <a:pt x="59" y="54"/>
                    </a:cubicBezTo>
                    <a:cubicBezTo>
                      <a:pt x="59" y="57"/>
                      <a:pt x="56" y="58"/>
                      <a:pt x="59" y="60"/>
                    </a:cubicBezTo>
                    <a:cubicBezTo>
                      <a:pt x="52" y="60"/>
                      <a:pt x="45" y="69"/>
                      <a:pt x="37" y="73"/>
                    </a:cubicBezTo>
                    <a:cubicBezTo>
                      <a:pt x="32" y="75"/>
                      <a:pt x="28" y="79"/>
                      <a:pt x="26" y="83"/>
                    </a:cubicBezTo>
                    <a:cubicBezTo>
                      <a:pt x="26" y="87"/>
                      <a:pt x="30" y="80"/>
                      <a:pt x="30" y="84"/>
                    </a:cubicBezTo>
                    <a:cubicBezTo>
                      <a:pt x="26" y="85"/>
                      <a:pt x="22" y="92"/>
                      <a:pt x="18" y="88"/>
                    </a:cubicBezTo>
                    <a:cubicBezTo>
                      <a:pt x="20" y="84"/>
                      <a:pt x="25" y="83"/>
                      <a:pt x="26" y="78"/>
                    </a:cubicBezTo>
                    <a:cubicBezTo>
                      <a:pt x="22" y="77"/>
                      <a:pt x="19" y="84"/>
                      <a:pt x="16" y="80"/>
                    </a:cubicBezTo>
                    <a:cubicBezTo>
                      <a:pt x="17" y="77"/>
                      <a:pt x="24" y="69"/>
                      <a:pt x="22" y="70"/>
                    </a:cubicBezTo>
                    <a:close/>
                    <a:moveTo>
                      <a:pt x="21" y="76"/>
                    </a:moveTo>
                    <a:cubicBezTo>
                      <a:pt x="21" y="76"/>
                      <a:pt x="21" y="76"/>
                      <a:pt x="21" y="76"/>
                    </a:cubicBezTo>
                    <a:cubicBezTo>
                      <a:pt x="29" y="75"/>
                      <a:pt x="34" y="70"/>
                      <a:pt x="38" y="65"/>
                    </a:cubicBezTo>
                    <a:cubicBezTo>
                      <a:pt x="32" y="68"/>
                      <a:pt x="22" y="68"/>
                      <a:pt x="21" y="76"/>
                    </a:cubicBezTo>
                    <a:close/>
                    <a:moveTo>
                      <a:pt x="21" y="60"/>
                    </a:moveTo>
                    <a:cubicBezTo>
                      <a:pt x="21" y="60"/>
                      <a:pt x="21" y="60"/>
                      <a:pt x="21" y="60"/>
                    </a:cubicBezTo>
                    <a:cubicBezTo>
                      <a:pt x="19" y="63"/>
                      <a:pt x="10" y="64"/>
                      <a:pt x="14" y="69"/>
                    </a:cubicBezTo>
                    <a:cubicBezTo>
                      <a:pt x="16" y="66"/>
                      <a:pt x="24" y="63"/>
                      <a:pt x="21" y="60"/>
                    </a:cubicBezTo>
                    <a:close/>
                    <a:moveTo>
                      <a:pt x="24" y="52"/>
                    </a:moveTo>
                    <a:cubicBezTo>
                      <a:pt x="24" y="52"/>
                      <a:pt x="24" y="52"/>
                      <a:pt x="24" y="52"/>
                    </a:cubicBezTo>
                    <a:cubicBezTo>
                      <a:pt x="19" y="52"/>
                      <a:pt x="17" y="56"/>
                      <a:pt x="16" y="61"/>
                    </a:cubicBezTo>
                    <a:cubicBezTo>
                      <a:pt x="20" y="59"/>
                      <a:pt x="25" y="58"/>
                      <a:pt x="24" y="52"/>
                    </a:cubicBezTo>
                    <a:close/>
                    <a:moveTo>
                      <a:pt x="17" y="55"/>
                    </a:moveTo>
                    <a:cubicBezTo>
                      <a:pt x="17" y="55"/>
                      <a:pt x="17" y="55"/>
                      <a:pt x="17" y="55"/>
                    </a:cubicBezTo>
                    <a:cubicBezTo>
                      <a:pt x="15" y="55"/>
                      <a:pt x="14" y="56"/>
                      <a:pt x="13" y="57"/>
                    </a:cubicBezTo>
                    <a:cubicBezTo>
                      <a:pt x="15" y="57"/>
                      <a:pt x="16" y="56"/>
                      <a:pt x="17" y="55"/>
                    </a:cubicBezTo>
                    <a:close/>
                    <a:moveTo>
                      <a:pt x="19" y="68"/>
                    </a:moveTo>
                    <a:cubicBezTo>
                      <a:pt x="19" y="68"/>
                      <a:pt x="19" y="68"/>
                      <a:pt x="19" y="68"/>
                    </a:cubicBezTo>
                    <a:cubicBezTo>
                      <a:pt x="30" y="62"/>
                      <a:pt x="41" y="57"/>
                      <a:pt x="47" y="47"/>
                    </a:cubicBezTo>
                    <a:cubicBezTo>
                      <a:pt x="38" y="54"/>
                      <a:pt x="26" y="58"/>
                      <a:pt x="19" y="68"/>
                    </a:cubicBezTo>
                    <a:close/>
                    <a:moveTo>
                      <a:pt x="63" y="70"/>
                    </a:moveTo>
                    <a:cubicBezTo>
                      <a:pt x="63" y="70"/>
                      <a:pt x="63" y="70"/>
                      <a:pt x="63" y="70"/>
                    </a:cubicBezTo>
                    <a:cubicBezTo>
                      <a:pt x="60" y="77"/>
                      <a:pt x="54" y="79"/>
                      <a:pt x="50" y="84"/>
                    </a:cubicBezTo>
                    <a:cubicBezTo>
                      <a:pt x="56" y="83"/>
                      <a:pt x="60" y="73"/>
                      <a:pt x="66" y="75"/>
                    </a:cubicBezTo>
                    <a:cubicBezTo>
                      <a:pt x="56" y="88"/>
                      <a:pt x="38" y="93"/>
                      <a:pt x="30" y="107"/>
                    </a:cubicBezTo>
                    <a:cubicBezTo>
                      <a:pt x="45" y="105"/>
                      <a:pt x="52" y="88"/>
                      <a:pt x="64" y="87"/>
                    </a:cubicBezTo>
                    <a:cubicBezTo>
                      <a:pt x="59" y="95"/>
                      <a:pt x="46" y="96"/>
                      <a:pt x="44" y="107"/>
                    </a:cubicBezTo>
                    <a:cubicBezTo>
                      <a:pt x="55" y="105"/>
                      <a:pt x="56" y="92"/>
                      <a:pt x="70" y="92"/>
                    </a:cubicBezTo>
                    <a:cubicBezTo>
                      <a:pt x="71" y="89"/>
                      <a:pt x="69" y="89"/>
                      <a:pt x="68" y="88"/>
                    </a:cubicBezTo>
                    <a:cubicBezTo>
                      <a:pt x="74" y="87"/>
                      <a:pt x="80" y="78"/>
                      <a:pt x="79" y="74"/>
                    </a:cubicBezTo>
                    <a:cubicBezTo>
                      <a:pt x="77" y="77"/>
                      <a:pt x="75" y="80"/>
                      <a:pt x="69" y="80"/>
                    </a:cubicBezTo>
                    <a:cubicBezTo>
                      <a:pt x="70" y="76"/>
                      <a:pt x="77" y="77"/>
                      <a:pt x="77" y="71"/>
                    </a:cubicBezTo>
                    <a:cubicBezTo>
                      <a:pt x="75" y="71"/>
                      <a:pt x="73" y="72"/>
                      <a:pt x="73" y="70"/>
                    </a:cubicBezTo>
                    <a:cubicBezTo>
                      <a:pt x="79" y="61"/>
                      <a:pt x="92" y="59"/>
                      <a:pt x="96" y="48"/>
                    </a:cubicBezTo>
                    <a:cubicBezTo>
                      <a:pt x="82" y="48"/>
                      <a:pt x="75" y="65"/>
                      <a:pt x="63" y="70"/>
                    </a:cubicBezTo>
                    <a:close/>
                    <a:moveTo>
                      <a:pt x="227" y="69"/>
                    </a:moveTo>
                    <a:cubicBezTo>
                      <a:pt x="227" y="69"/>
                      <a:pt x="227" y="69"/>
                      <a:pt x="227" y="69"/>
                    </a:cubicBezTo>
                    <a:cubicBezTo>
                      <a:pt x="237" y="65"/>
                      <a:pt x="246" y="58"/>
                      <a:pt x="255" y="52"/>
                    </a:cubicBezTo>
                    <a:cubicBezTo>
                      <a:pt x="258" y="55"/>
                      <a:pt x="264" y="52"/>
                      <a:pt x="265" y="48"/>
                    </a:cubicBezTo>
                    <a:cubicBezTo>
                      <a:pt x="253" y="48"/>
                      <a:pt x="237" y="57"/>
                      <a:pt x="227" y="69"/>
                    </a:cubicBezTo>
                    <a:close/>
                    <a:moveTo>
                      <a:pt x="218" y="89"/>
                    </a:moveTo>
                    <a:cubicBezTo>
                      <a:pt x="218" y="89"/>
                      <a:pt x="218" y="89"/>
                      <a:pt x="218" y="89"/>
                    </a:cubicBezTo>
                    <a:cubicBezTo>
                      <a:pt x="219" y="89"/>
                      <a:pt x="219" y="90"/>
                      <a:pt x="219" y="92"/>
                    </a:cubicBezTo>
                    <a:cubicBezTo>
                      <a:pt x="224" y="91"/>
                      <a:pt x="228" y="89"/>
                      <a:pt x="231" y="85"/>
                    </a:cubicBezTo>
                    <a:cubicBezTo>
                      <a:pt x="228" y="85"/>
                      <a:pt x="227" y="84"/>
                      <a:pt x="227" y="83"/>
                    </a:cubicBezTo>
                    <a:cubicBezTo>
                      <a:pt x="242" y="73"/>
                      <a:pt x="258" y="65"/>
                      <a:pt x="274" y="56"/>
                    </a:cubicBezTo>
                    <a:cubicBezTo>
                      <a:pt x="274" y="53"/>
                      <a:pt x="272" y="52"/>
                      <a:pt x="270" y="51"/>
                    </a:cubicBezTo>
                    <a:cubicBezTo>
                      <a:pt x="252" y="63"/>
                      <a:pt x="228" y="70"/>
                      <a:pt x="218" y="89"/>
                    </a:cubicBezTo>
                    <a:close/>
                    <a:moveTo>
                      <a:pt x="134" y="64"/>
                    </a:moveTo>
                    <a:cubicBezTo>
                      <a:pt x="134" y="64"/>
                      <a:pt x="134" y="64"/>
                      <a:pt x="134" y="64"/>
                    </a:cubicBezTo>
                    <a:cubicBezTo>
                      <a:pt x="131" y="70"/>
                      <a:pt x="126" y="72"/>
                      <a:pt x="121" y="79"/>
                    </a:cubicBezTo>
                    <a:cubicBezTo>
                      <a:pt x="129" y="81"/>
                      <a:pt x="135" y="73"/>
                      <a:pt x="140" y="69"/>
                    </a:cubicBezTo>
                    <a:cubicBezTo>
                      <a:pt x="146" y="64"/>
                      <a:pt x="156" y="61"/>
                      <a:pt x="158" y="54"/>
                    </a:cubicBezTo>
                    <a:cubicBezTo>
                      <a:pt x="149" y="55"/>
                      <a:pt x="139" y="70"/>
                      <a:pt x="134" y="64"/>
                    </a:cubicBezTo>
                    <a:close/>
                    <a:moveTo>
                      <a:pt x="83" y="79"/>
                    </a:moveTo>
                    <a:cubicBezTo>
                      <a:pt x="83" y="79"/>
                      <a:pt x="83" y="79"/>
                      <a:pt x="83" y="79"/>
                    </a:cubicBezTo>
                    <a:cubicBezTo>
                      <a:pt x="92" y="72"/>
                      <a:pt x="102" y="66"/>
                      <a:pt x="110" y="57"/>
                    </a:cubicBezTo>
                    <a:cubicBezTo>
                      <a:pt x="97" y="60"/>
                      <a:pt x="85" y="70"/>
                      <a:pt x="83" y="79"/>
                    </a:cubicBezTo>
                    <a:close/>
                    <a:moveTo>
                      <a:pt x="248" y="83"/>
                    </a:moveTo>
                    <a:cubicBezTo>
                      <a:pt x="248" y="83"/>
                      <a:pt x="248" y="83"/>
                      <a:pt x="248" y="83"/>
                    </a:cubicBezTo>
                    <a:cubicBezTo>
                      <a:pt x="253" y="81"/>
                      <a:pt x="259" y="79"/>
                      <a:pt x="261" y="74"/>
                    </a:cubicBezTo>
                    <a:cubicBezTo>
                      <a:pt x="255" y="75"/>
                      <a:pt x="250" y="77"/>
                      <a:pt x="248" y="83"/>
                    </a:cubicBezTo>
                    <a:close/>
                    <a:moveTo>
                      <a:pt x="256" y="84"/>
                    </a:moveTo>
                    <a:cubicBezTo>
                      <a:pt x="256" y="84"/>
                      <a:pt x="256" y="84"/>
                      <a:pt x="256" y="84"/>
                    </a:cubicBezTo>
                    <a:cubicBezTo>
                      <a:pt x="262" y="85"/>
                      <a:pt x="273" y="79"/>
                      <a:pt x="276" y="73"/>
                    </a:cubicBezTo>
                    <a:cubicBezTo>
                      <a:pt x="275" y="72"/>
                      <a:pt x="274" y="71"/>
                      <a:pt x="274" y="70"/>
                    </a:cubicBezTo>
                    <a:cubicBezTo>
                      <a:pt x="267" y="74"/>
                      <a:pt x="258" y="76"/>
                      <a:pt x="256" y="84"/>
                    </a:cubicBezTo>
                    <a:close/>
                    <a:moveTo>
                      <a:pt x="256" y="74"/>
                    </a:moveTo>
                    <a:cubicBezTo>
                      <a:pt x="256" y="74"/>
                      <a:pt x="256" y="74"/>
                      <a:pt x="256" y="74"/>
                    </a:cubicBezTo>
                    <a:cubicBezTo>
                      <a:pt x="262" y="70"/>
                      <a:pt x="270" y="69"/>
                      <a:pt x="275" y="64"/>
                    </a:cubicBezTo>
                    <a:cubicBezTo>
                      <a:pt x="263" y="63"/>
                      <a:pt x="246" y="71"/>
                      <a:pt x="242" y="80"/>
                    </a:cubicBezTo>
                    <a:cubicBezTo>
                      <a:pt x="247" y="82"/>
                      <a:pt x="251" y="77"/>
                      <a:pt x="256" y="74"/>
                    </a:cubicBezTo>
                    <a:close/>
                    <a:moveTo>
                      <a:pt x="102" y="73"/>
                    </a:moveTo>
                    <a:cubicBezTo>
                      <a:pt x="102" y="73"/>
                      <a:pt x="102" y="73"/>
                      <a:pt x="102" y="73"/>
                    </a:cubicBezTo>
                    <a:cubicBezTo>
                      <a:pt x="106" y="73"/>
                      <a:pt x="107" y="70"/>
                      <a:pt x="108" y="68"/>
                    </a:cubicBezTo>
                    <a:cubicBezTo>
                      <a:pt x="104" y="67"/>
                      <a:pt x="102" y="69"/>
                      <a:pt x="102" y="73"/>
                    </a:cubicBezTo>
                    <a:close/>
                    <a:moveTo>
                      <a:pt x="135" y="94"/>
                    </a:moveTo>
                    <a:cubicBezTo>
                      <a:pt x="135" y="94"/>
                      <a:pt x="135" y="94"/>
                      <a:pt x="135" y="94"/>
                    </a:cubicBezTo>
                    <a:cubicBezTo>
                      <a:pt x="134" y="95"/>
                      <a:pt x="131" y="94"/>
                      <a:pt x="130" y="94"/>
                    </a:cubicBezTo>
                    <a:cubicBezTo>
                      <a:pt x="127" y="96"/>
                      <a:pt x="129" y="98"/>
                      <a:pt x="126" y="98"/>
                    </a:cubicBezTo>
                    <a:cubicBezTo>
                      <a:pt x="124" y="98"/>
                      <a:pt x="122" y="90"/>
                      <a:pt x="120" y="97"/>
                    </a:cubicBezTo>
                    <a:cubicBezTo>
                      <a:pt x="121" y="97"/>
                      <a:pt x="122" y="97"/>
                      <a:pt x="122" y="98"/>
                    </a:cubicBezTo>
                    <a:cubicBezTo>
                      <a:pt x="119" y="97"/>
                      <a:pt x="119" y="100"/>
                      <a:pt x="116" y="99"/>
                    </a:cubicBezTo>
                    <a:cubicBezTo>
                      <a:pt x="109" y="111"/>
                      <a:pt x="98" y="118"/>
                      <a:pt x="84" y="124"/>
                    </a:cubicBezTo>
                    <a:cubicBezTo>
                      <a:pt x="93" y="133"/>
                      <a:pt x="109" y="114"/>
                      <a:pt x="114" y="110"/>
                    </a:cubicBezTo>
                    <a:cubicBezTo>
                      <a:pt x="114" y="117"/>
                      <a:pt x="118" y="108"/>
                      <a:pt x="122" y="113"/>
                    </a:cubicBezTo>
                    <a:cubicBezTo>
                      <a:pt x="125" y="109"/>
                      <a:pt x="128" y="106"/>
                      <a:pt x="129" y="101"/>
                    </a:cubicBezTo>
                    <a:cubicBezTo>
                      <a:pt x="134" y="99"/>
                      <a:pt x="131" y="101"/>
                      <a:pt x="135" y="102"/>
                    </a:cubicBezTo>
                    <a:cubicBezTo>
                      <a:pt x="146" y="92"/>
                      <a:pt x="159" y="85"/>
                      <a:pt x="170" y="74"/>
                    </a:cubicBezTo>
                    <a:cubicBezTo>
                      <a:pt x="158" y="77"/>
                      <a:pt x="146" y="89"/>
                      <a:pt x="135" y="94"/>
                    </a:cubicBezTo>
                    <a:close/>
                    <a:moveTo>
                      <a:pt x="94" y="79"/>
                    </a:moveTo>
                    <a:cubicBezTo>
                      <a:pt x="94" y="79"/>
                      <a:pt x="94" y="79"/>
                      <a:pt x="94" y="79"/>
                    </a:cubicBezTo>
                    <a:cubicBezTo>
                      <a:pt x="98" y="79"/>
                      <a:pt x="100" y="78"/>
                      <a:pt x="101" y="76"/>
                    </a:cubicBezTo>
                    <a:cubicBezTo>
                      <a:pt x="98" y="76"/>
                      <a:pt x="95" y="75"/>
                      <a:pt x="94" y="79"/>
                    </a:cubicBezTo>
                    <a:close/>
                    <a:moveTo>
                      <a:pt x="101" y="80"/>
                    </a:moveTo>
                    <a:cubicBezTo>
                      <a:pt x="101" y="80"/>
                      <a:pt x="101" y="80"/>
                      <a:pt x="101" y="80"/>
                    </a:cubicBezTo>
                    <a:cubicBezTo>
                      <a:pt x="95" y="86"/>
                      <a:pt x="84" y="90"/>
                      <a:pt x="80" y="94"/>
                    </a:cubicBezTo>
                    <a:cubicBezTo>
                      <a:pt x="80" y="95"/>
                      <a:pt x="80" y="99"/>
                      <a:pt x="80" y="98"/>
                    </a:cubicBezTo>
                    <a:cubicBezTo>
                      <a:pt x="77" y="102"/>
                      <a:pt x="65" y="106"/>
                      <a:pt x="61" y="117"/>
                    </a:cubicBezTo>
                    <a:cubicBezTo>
                      <a:pt x="53" y="124"/>
                      <a:pt x="42" y="129"/>
                      <a:pt x="36" y="139"/>
                    </a:cubicBezTo>
                    <a:cubicBezTo>
                      <a:pt x="50" y="136"/>
                      <a:pt x="62" y="121"/>
                      <a:pt x="74" y="111"/>
                    </a:cubicBezTo>
                    <a:cubicBezTo>
                      <a:pt x="79" y="107"/>
                      <a:pt x="83" y="104"/>
                      <a:pt x="87" y="101"/>
                    </a:cubicBezTo>
                    <a:cubicBezTo>
                      <a:pt x="87" y="98"/>
                      <a:pt x="88" y="97"/>
                      <a:pt x="89" y="97"/>
                    </a:cubicBezTo>
                    <a:cubicBezTo>
                      <a:pt x="89" y="95"/>
                      <a:pt x="89" y="94"/>
                      <a:pt x="88" y="93"/>
                    </a:cubicBezTo>
                    <a:cubicBezTo>
                      <a:pt x="91" y="92"/>
                      <a:pt x="92" y="89"/>
                      <a:pt x="96" y="89"/>
                    </a:cubicBezTo>
                    <a:cubicBezTo>
                      <a:pt x="95" y="92"/>
                      <a:pt x="93" y="93"/>
                      <a:pt x="93" y="97"/>
                    </a:cubicBezTo>
                    <a:cubicBezTo>
                      <a:pt x="98" y="97"/>
                      <a:pt x="98" y="93"/>
                      <a:pt x="102" y="93"/>
                    </a:cubicBezTo>
                    <a:cubicBezTo>
                      <a:pt x="102" y="95"/>
                      <a:pt x="102" y="98"/>
                      <a:pt x="103" y="98"/>
                    </a:cubicBezTo>
                    <a:cubicBezTo>
                      <a:pt x="108" y="92"/>
                      <a:pt x="111" y="102"/>
                      <a:pt x="116" y="98"/>
                    </a:cubicBezTo>
                    <a:cubicBezTo>
                      <a:pt x="117" y="90"/>
                      <a:pt x="111" y="94"/>
                      <a:pt x="110" y="93"/>
                    </a:cubicBezTo>
                    <a:cubicBezTo>
                      <a:pt x="111" y="88"/>
                      <a:pt x="123" y="88"/>
                      <a:pt x="119" y="80"/>
                    </a:cubicBezTo>
                    <a:cubicBezTo>
                      <a:pt x="113" y="80"/>
                      <a:pt x="114" y="87"/>
                      <a:pt x="108" y="87"/>
                    </a:cubicBezTo>
                    <a:cubicBezTo>
                      <a:pt x="110" y="79"/>
                      <a:pt x="102" y="88"/>
                      <a:pt x="101" y="80"/>
                    </a:cubicBezTo>
                    <a:close/>
                    <a:moveTo>
                      <a:pt x="262" y="89"/>
                    </a:moveTo>
                    <a:cubicBezTo>
                      <a:pt x="262" y="89"/>
                      <a:pt x="262" y="89"/>
                      <a:pt x="262" y="89"/>
                    </a:cubicBezTo>
                    <a:cubicBezTo>
                      <a:pt x="267" y="87"/>
                      <a:pt x="275" y="87"/>
                      <a:pt x="275" y="80"/>
                    </a:cubicBezTo>
                    <a:cubicBezTo>
                      <a:pt x="270" y="83"/>
                      <a:pt x="264" y="83"/>
                      <a:pt x="262" y="89"/>
                    </a:cubicBezTo>
                    <a:close/>
                    <a:moveTo>
                      <a:pt x="50" y="110"/>
                    </a:moveTo>
                    <a:cubicBezTo>
                      <a:pt x="50" y="110"/>
                      <a:pt x="50" y="110"/>
                      <a:pt x="50" y="110"/>
                    </a:cubicBezTo>
                    <a:cubicBezTo>
                      <a:pt x="47" y="113"/>
                      <a:pt x="39" y="112"/>
                      <a:pt x="40" y="120"/>
                    </a:cubicBezTo>
                    <a:cubicBezTo>
                      <a:pt x="53" y="119"/>
                      <a:pt x="54" y="105"/>
                      <a:pt x="68" y="104"/>
                    </a:cubicBezTo>
                    <a:cubicBezTo>
                      <a:pt x="72" y="94"/>
                      <a:pt x="83" y="90"/>
                      <a:pt x="89" y="82"/>
                    </a:cubicBezTo>
                    <a:cubicBezTo>
                      <a:pt x="73" y="88"/>
                      <a:pt x="63" y="100"/>
                      <a:pt x="50" y="110"/>
                    </a:cubicBezTo>
                    <a:close/>
                    <a:moveTo>
                      <a:pt x="138" y="84"/>
                    </a:moveTo>
                    <a:cubicBezTo>
                      <a:pt x="138" y="84"/>
                      <a:pt x="138" y="84"/>
                      <a:pt x="138" y="84"/>
                    </a:cubicBezTo>
                    <a:cubicBezTo>
                      <a:pt x="140" y="84"/>
                      <a:pt x="142" y="84"/>
                      <a:pt x="142" y="82"/>
                    </a:cubicBezTo>
                    <a:cubicBezTo>
                      <a:pt x="141" y="82"/>
                      <a:pt x="140" y="82"/>
                      <a:pt x="139" y="82"/>
                    </a:cubicBezTo>
                    <a:cubicBezTo>
                      <a:pt x="139" y="83"/>
                      <a:pt x="138" y="83"/>
                      <a:pt x="138" y="84"/>
                    </a:cubicBezTo>
                    <a:close/>
                    <a:moveTo>
                      <a:pt x="212" y="83"/>
                    </a:moveTo>
                    <a:cubicBezTo>
                      <a:pt x="212" y="83"/>
                      <a:pt x="212" y="83"/>
                      <a:pt x="212" y="83"/>
                    </a:cubicBezTo>
                    <a:cubicBezTo>
                      <a:pt x="200" y="82"/>
                      <a:pt x="197" y="90"/>
                      <a:pt x="191" y="94"/>
                    </a:cubicBezTo>
                    <a:cubicBezTo>
                      <a:pt x="197" y="95"/>
                      <a:pt x="199" y="92"/>
                      <a:pt x="203" y="90"/>
                    </a:cubicBezTo>
                    <a:cubicBezTo>
                      <a:pt x="202" y="93"/>
                      <a:pt x="198" y="93"/>
                      <a:pt x="199" y="97"/>
                    </a:cubicBezTo>
                    <a:cubicBezTo>
                      <a:pt x="206" y="98"/>
                      <a:pt x="212" y="91"/>
                      <a:pt x="215" y="85"/>
                    </a:cubicBezTo>
                    <a:cubicBezTo>
                      <a:pt x="210" y="87"/>
                      <a:pt x="214" y="86"/>
                      <a:pt x="212" y="83"/>
                    </a:cubicBezTo>
                    <a:close/>
                    <a:moveTo>
                      <a:pt x="201" y="82"/>
                    </a:moveTo>
                    <a:cubicBezTo>
                      <a:pt x="201" y="82"/>
                      <a:pt x="201" y="82"/>
                      <a:pt x="201" y="82"/>
                    </a:cubicBezTo>
                    <a:cubicBezTo>
                      <a:pt x="195" y="85"/>
                      <a:pt x="187" y="87"/>
                      <a:pt x="185" y="94"/>
                    </a:cubicBezTo>
                    <a:cubicBezTo>
                      <a:pt x="193" y="93"/>
                      <a:pt x="197" y="87"/>
                      <a:pt x="201" y="82"/>
                    </a:cubicBezTo>
                    <a:close/>
                    <a:moveTo>
                      <a:pt x="40" y="90"/>
                    </a:moveTo>
                    <a:cubicBezTo>
                      <a:pt x="40" y="90"/>
                      <a:pt x="40" y="90"/>
                      <a:pt x="40" y="90"/>
                    </a:cubicBezTo>
                    <a:cubicBezTo>
                      <a:pt x="42" y="92"/>
                      <a:pt x="45" y="87"/>
                      <a:pt x="42" y="87"/>
                    </a:cubicBezTo>
                    <a:cubicBezTo>
                      <a:pt x="42" y="88"/>
                      <a:pt x="40" y="89"/>
                      <a:pt x="40" y="90"/>
                    </a:cubicBezTo>
                    <a:close/>
                    <a:moveTo>
                      <a:pt x="243" y="107"/>
                    </a:moveTo>
                    <a:cubicBezTo>
                      <a:pt x="243" y="107"/>
                      <a:pt x="243" y="107"/>
                      <a:pt x="243" y="107"/>
                    </a:cubicBezTo>
                    <a:cubicBezTo>
                      <a:pt x="257" y="104"/>
                      <a:pt x="266" y="97"/>
                      <a:pt x="274" y="88"/>
                    </a:cubicBezTo>
                    <a:cubicBezTo>
                      <a:pt x="265" y="96"/>
                      <a:pt x="250" y="97"/>
                      <a:pt x="243" y="107"/>
                    </a:cubicBezTo>
                    <a:close/>
                    <a:moveTo>
                      <a:pt x="220" y="99"/>
                    </a:moveTo>
                    <a:cubicBezTo>
                      <a:pt x="220" y="99"/>
                      <a:pt x="220" y="99"/>
                      <a:pt x="220" y="99"/>
                    </a:cubicBezTo>
                    <a:cubicBezTo>
                      <a:pt x="226" y="106"/>
                      <a:pt x="231" y="96"/>
                      <a:pt x="238" y="96"/>
                    </a:cubicBezTo>
                    <a:cubicBezTo>
                      <a:pt x="235" y="93"/>
                      <a:pt x="236" y="90"/>
                      <a:pt x="233" y="89"/>
                    </a:cubicBezTo>
                    <a:cubicBezTo>
                      <a:pt x="228" y="92"/>
                      <a:pt x="223" y="95"/>
                      <a:pt x="220" y="99"/>
                    </a:cubicBezTo>
                    <a:close/>
                    <a:moveTo>
                      <a:pt x="273" y="101"/>
                    </a:moveTo>
                    <a:cubicBezTo>
                      <a:pt x="273" y="101"/>
                      <a:pt x="273" y="101"/>
                      <a:pt x="273" y="101"/>
                    </a:cubicBezTo>
                    <a:cubicBezTo>
                      <a:pt x="276" y="101"/>
                      <a:pt x="280" y="95"/>
                      <a:pt x="278" y="93"/>
                    </a:cubicBezTo>
                    <a:cubicBezTo>
                      <a:pt x="276" y="96"/>
                      <a:pt x="272" y="95"/>
                      <a:pt x="273" y="101"/>
                    </a:cubicBezTo>
                    <a:close/>
                    <a:moveTo>
                      <a:pt x="154" y="120"/>
                    </a:moveTo>
                    <a:cubicBezTo>
                      <a:pt x="154" y="120"/>
                      <a:pt x="154" y="120"/>
                      <a:pt x="154" y="120"/>
                    </a:cubicBezTo>
                    <a:cubicBezTo>
                      <a:pt x="154" y="118"/>
                      <a:pt x="157" y="119"/>
                      <a:pt x="159" y="118"/>
                    </a:cubicBezTo>
                    <a:cubicBezTo>
                      <a:pt x="161" y="108"/>
                      <a:pt x="179" y="107"/>
                      <a:pt x="178" y="98"/>
                    </a:cubicBezTo>
                    <a:cubicBezTo>
                      <a:pt x="168" y="102"/>
                      <a:pt x="154" y="109"/>
                      <a:pt x="154" y="120"/>
                    </a:cubicBezTo>
                    <a:close/>
                    <a:moveTo>
                      <a:pt x="177" y="94"/>
                    </a:moveTo>
                    <a:cubicBezTo>
                      <a:pt x="177" y="94"/>
                      <a:pt x="177" y="94"/>
                      <a:pt x="177" y="94"/>
                    </a:cubicBezTo>
                    <a:cubicBezTo>
                      <a:pt x="164" y="97"/>
                      <a:pt x="154" y="104"/>
                      <a:pt x="149" y="113"/>
                    </a:cubicBezTo>
                    <a:cubicBezTo>
                      <a:pt x="160" y="109"/>
                      <a:pt x="168" y="101"/>
                      <a:pt x="177" y="94"/>
                    </a:cubicBezTo>
                    <a:close/>
                    <a:moveTo>
                      <a:pt x="204" y="107"/>
                    </a:moveTo>
                    <a:cubicBezTo>
                      <a:pt x="204" y="107"/>
                      <a:pt x="204" y="107"/>
                      <a:pt x="204" y="107"/>
                    </a:cubicBezTo>
                    <a:cubicBezTo>
                      <a:pt x="210" y="105"/>
                      <a:pt x="220" y="100"/>
                      <a:pt x="218" y="94"/>
                    </a:cubicBezTo>
                    <a:cubicBezTo>
                      <a:pt x="214" y="100"/>
                      <a:pt x="204" y="98"/>
                      <a:pt x="204" y="107"/>
                    </a:cubicBezTo>
                    <a:close/>
                    <a:moveTo>
                      <a:pt x="88" y="102"/>
                    </a:moveTo>
                    <a:cubicBezTo>
                      <a:pt x="88" y="102"/>
                      <a:pt x="88" y="102"/>
                      <a:pt x="88" y="102"/>
                    </a:cubicBezTo>
                    <a:cubicBezTo>
                      <a:pt x="91" y="103"/>
                      <a:pt x="93" y="97"/>
                      <a:pt x="91" y="97"/>
                    </a:cubicBezTo>
                    <a:cubicBezTo>
                      <a:pt x="91" y="99"/>
                      <a:pt x="87" y="98"/>
                      <a:pt x="88" y="102"/>
                    </a:cubicBezTo>
                    <a:close/>
                    <a:moveTo>
                      <a:pt x="233" y="104"/>
                    </a:moveTo>
                    <a:cubicBezTo>
                      <a:pt x="233" y="104"/>
                      <a:pt x="233" y="104"/>
                      <a:pt x="233" y="104"/>
                    </a:cubicBezTo>
                    <a:cubicBezTo>
                      <a:pt x="240" y="105"/>
                      <a:pt x="244" y="101"/>
                      <a:pt x="247" y="97"/>
                    </a:cubicBezTo>
                    <a:cubicBezTo>
                      <a:pt x="240" y="97"/>
                      <a:pt x="233" y="97"/>
                      <a:pt x="233" y="104"/>
                    </a:cubicBezTo>
                    <a:close/>
                    <a:moveTo>
                      <a:pt x="28" y="102"/>
                    </a:moveTo>
                    <a:cubicBezTo>
                      <a:pt x="28" y="102"/>
                      <a:pt x="28" y="102"/>
                      <a:pt x="28" y="102"/>
                    </a:cubicBezTo>
                    <a:cubicBezTo>
                      <a:pt x="31" y="102"/>
                      <a:pt x="32" y="100"/>
                      <a:pt x="33" y="98"/>
                    </a:cubicBezTo>
                    <a:cubicBezTo>
                      <a:pt x="30" y="98"/>
                      <a:pt x="28" y="99"/>
                      <a:pt x="28" y="102"/>
                    </a:cubicBezTo>
                    <a:close/>
                    <a:moveTo>
                      <a:pt x="166" y="116"/>
                    </a:moveTo>
                    <a:cubicBezTo>
                      <a:pt x="166" y="116"/>
                      <a:pt x="166" y="116"/>
                      <a:pt x="166" y="116"/>
                    </a:cubicBezTo>
                    <a:cubicBezTo>
                      <a:pt x="176" y="111"/>
                      <a:pt x="190" y="110"/>
                      <a:pt x="195" y="99"/>
                    </a:cubicBezTo>
                    <a:cubicBezTo>
                      <a:pt x="180" y="100"/>
                      <a:pt x="175" y="110"/>
                      <a:pt x="166" y="116"/>
                    </a:cubicBezTo>
                    <a:close/>
                    <a:moveTo>
                      <a:pt x="82" y="118"/>
                    </a:moveTo>
                    <a:cubicBezTo>
                      <a:pt x="82" y="118"/>
                      <a:pt x="82" y="118"/>
                      <a:pt x="82" y="118"/>
                    </a:cubicBezTo>
                    <a:cubicBezTo>
                      <a:pt x="86" y="120"/>
                      <a:pt x="89" y="114"/>
                      <a:pt x="92" y="111"/>
                    </a:cubicBezTo>
                    <a:cubicBezTo>
                      <a:pt x="94" y="109"/>
                      <a:pt x="103" y="104"/>
                      <a:pt x="97" y="102"/>
                    </a:cubicBezTo>
                    <a:cubicBezTo>
                      <a:pt x="93" y="108"/>
                      <a:pt x="79" y="110"/>
                      <a:pt x="82" y="118"/>
                    </a:cubicBezTo>
                    <a:close/>
                    <a:moveTo>
                      <a:pt x="198" y="106"/>
                    </a:moveTo>
                    <a:cubicBezTo>
                      <a:pt x="198" y="106"/>
                      <a:pt x="198" y="106"/>
                      <a:pt x="198" y="106"/>
                    </a:cubicBezTo>
                    <a:cubicBezTo>
                      <a:pt x="184" y="116"/>
                      <a:pt x="168" y="123"/>
                      <a:pt x="158" y="138"/>
                    </a:cubicBezTo>
                    <a:cubicBezTo>
                      <a:pt x="167" y="137"/>
                      <a:pt x="171" y="131"/>
                      <a:pt x="176" y="126"/>
                    </a:cubicBezTo>
                    <a:cubicBezTo>
                      <a:pt x="186" y="121"/>
                      <a:pt x="197" y="117"/>
                      <a:pt x="201" y="107"/>
                    </a:cubicBezTo>
                    <a:cubicBezTo>
                      <a:pt x="200" y="107"/>
                      <a:pt x="200" y="105"/>
                      <a:pt x="198" y="106"/>
                    </a:cubicBezTo>
                    <a:close/>
                    <a:moveTo>
                      <a:pt x="133" y="112"/>
                    </a:moveTo>
                    <a:cubicBezTo>
                      <a:pt x="133" y="112"/>
                      <a:pt x="133" y="112"/>
                      <a:pt x="133" y="112"/>
                    </a:cubicBezTo>
                    <a:cubicBezTo>
                      <a:pt x="136" y="113"/>
                      <a:pt x="135" y="109"/>
                      <a:pt x="136" y="108"/>
                    </a:cubicBezTo>
                    <a:cubicBezTo>
                      <a:pt x="135" y="108"/>
                      <a:pt x="134" y="108"/>
                      <a:pt x="133" y="108"/>
                    </a:cubicBezTo>
                    <a:cubicBezTo>
                      <a:pt x="133" y="110"/>
                      <a:pt x="133" y="111"/>
                      <a:pt x="133" y="112"/>
                    </a:cubicBezTo>
                    <a:close/>
                    <a:moveTo>
                      <a:pt x="206" y="122"/>
                    </a:moveTo>
                    <a:cubicBezTo>
                      <a:pt x="206" y="122"/>
                      <a:pt x="206" y="122"/>
                      <a:pt x="206" y="122"/>
                    </a:cubicBezTo>
                    <a:cubicBezTo>
                      <a:pt x="205" y="127"/>
                      <a:pt x="206" y="125"/>
                      <a:pt x="205" y="130"/>
                    </a:cubicBezTo>
                    <a:cubicBezTo>
                      <a:pt x="220" y="129"/>
                      <a:pt x="224" y="118"/>
                      <a:pt x="233" y="112"/>
                    </a:cubicBezTo>
                    <a:cubicBezTo>
                      <a:pt x="233" y="110"/>
                      <a:pt x="232" y="109"/>
                      <a:pt x="231" y="108"/>
                    </a:cubicBezTo>
                    <a:cubicBezTo>
                      <a:pt x="225" y="117"/>
                      <a:pt x="217" y="123"/>
                      <a:pt x="206" y="122"/>
                    </a:cubicBezTo>
                    <a:close/>
                    <a:moveTo>
                      <a:pt x="26" y="120"/>
                    </a:moveTo>
                    <a:cubicBezTo>
                      <a:pt x="26" y="120"/>
                      <a:pt x="26" y="120"/>
                      <a:pt x="26" y="120"/>
                    </a:cubicBezTo>
                    <a:cubicBezTo>
                      <a:pt x="32" y="118"/>
                      <a:pt x="36" y="115"/>
                      <a:pt x="38" y="111"/>
                    </a:cubicBezTo>
                    <a:cubicBezTo>
                      <a:pt x="32" y="112"/>
                      <a:pt x="27" y="114"/>
                      <a:pt x="26" y="120"/>
                    </a:cubicBezTo>
                    <a:close/>
                    <a:moveTo>
                      <a:pt x="144" y="117"/>
                    </a:moveTo>
                    <a:cubicBezTo>
                      <a:pt x="144" y="117"/>
                      <a:pt x="144" y="117"/>
                      <a:pt x="144" y="117"/>
                    </a:cubicBezTo>
                    <a:cubicBezTo>
                      <a:pt x="138" y="105"/>
                      <a:pt x="126" y="124"/>
                      <a:pt x="121" y="129"/>
                    </a:cubicBezTo>
                    <a:cubicBezTo>
                      <a:pt x="129" y="127"/>
                      <a:pt x="131" y="126"/>
                      <a:pt x="135" y="122"/>
                    </a:cubicBezTo>
                    <a:cubicBezTo>
                      <a:pt x="136" y="124"/>
                      <a:pt x="137" y="126"/>
                      <a:pt x="140" y="126"/>
                    </a:cubicBezTo>
                    <a:cubicBezTo>
                      <a:pt x="141" y="119"/>
                      <a:pt x="146" y="119"/>
                      <a:pt x="152" y="122"/>
                    </a:cubicBezTo>
                    <a:cubicBezTo>
                      <a:pt x="151" y="119"/>
                      <a:pt x="149" y="117"/>
                      <a:pt x="144" y="117"/>
                    </a:cubicBezTo>
                    <a:close/>
                    <a:moveTo>
                      <a:pt x="196" y="121"/>
                    </a:moveTo>
                    <a:cubicBezTo>
                      <a:pt x="196" y="121"/>
                      <a:pt x="196" y="121"/>
                      <a:pt x="196" y="121"/>
                    </a:cubicBezTo>
                    <a:cubicBezTo>
                      <a:pt x="202" y="125"/>
                      <a:pt x="213" y="117"/>
                      <a:pt x="210" y="112"/>
                    </a:cubicBezTo>
                    <a:cubicBezTo>
                      <a:pt x="206" y="116"/>
                      <a:pt x="198" y="115"/>
                      <a:pt x="196" y="121"/>
                    </a:cubicBezTo>
                    <a:close/>
                    <a:moveTo>
                      <a:pt x="260" y="113"/>
                    </a:moveTo>
                    <a:cubicBezTo>
                      <a:pt x="260" y="113"/>
                      <a:pt x="260" y="113"/>
                      <a:pt x="260" y="113"/>
                    </a:cubicBezTo>
                    <a:cubicBezTo>
                      <a:pt x="247" y="124"/>
                      <a:pt x="233" y="134"/>
                      <a:pt x="223" y="146"/>
                    </a:cubicBezTo>
                    <a:cubicBezTo>
                      <a:pt x="232" y="146"/>
                      <a:pt x="237" y="138"/>
                      <a:pt x="243" y="134"/>
                    </a:cubicBezTo>
                    <a:cubicBezTo>
                      <a:pt x="251" y="128"/>
                      <a:pt x="262" y="124"/>
                      <a:pt x="266" y="115"/>
                    </a:cubicBezTo>
                    <a:cubicBezTo>
                      <a:pt x="265" y="114"/>
                      <a:pt x="263" y="113"/>
                      <a:pt x="260" y="113"/>
                    </a:cubicBezTo>
                    <a:close/>
                    <a:moveTo>
                      <a:pt x="198" y="152"/>
                    </a:moveTo>
                    <a:cubicBezTo>
                      <a:pt x="198" y="152"/>
                      <a:pt x="198" y="152"/>
                      <a:pt x="198" y="152"/>
                    </a:cubicBezTo>
                    <a:cubicBezTo>
                      <a:pt x="192" y="152"/>
                      <a:pt x="188" y="155"/>
                      <a:pt x="186" y="159"/>
                    </a:cubicBezTo>
                    <a:cubicBezTo>
                      <a:pt x="192" y="159"/>
                      <a:pt x="197" y="157"/>
                      <a:pt x="198" y="152"/>
                    </a:cubicBezTo>
                    <a:close/>
                    <a:moveTo>
                      <a:pt x="192" y="152"/>
                    </a:moveTo>
                    <a:cubicBezTo>
                      <a:pt x="192" y="152"/>
                      <a:pt x="192" y="152"/>
                      <a:pt x="192" y="152"/>
                    </a:cubicBezTo>
                    <a:cubicBezTo>
                      <a:pt x="192" y="150"/>
                      <a:pt x="192" y="149"/>
                      <a:pt x="191" y="148"/>
                    </a:cubicBezTo>
                    <a:cubicBezTo>
                      <a:pt x="185" y="148"/>
                      <a:pt x="180" y="151"/>
                      <a:pt x="180" y="158"/>
                    </a:cubicBezTo>
                    <a:cubicBezTo>
                      <a:pt x="185" y="157"/>
                      <a:pt x="188" y="153"/>
                      <a:pt x="192" y="152"/>
                    </a:cubicBezTo>
                    <a:close/>
                    <a:moveTo>
                      <a:pt x="214" y="145"/>
                    </a:moveTo>
                    <a:cubicBezTo>
                      <a:pt x="214" y="145"/>
                      <a:pt x="214" y="145"/>
                      <a:pt x="214" y="145"/>
                    </a:cubicBezTo>
                    <a:cubicBezTo>
                      <a:pt x="203" y="146"/>
                      <a:pt x="199" y="154"/>
                      <a:pt x="194" y="160"/>
                    </a:cubicBezTo>
                    <a:cubicBezTo>
                      <a:pt x="203" y="163"/>
                      <a:pt x="210" y="154"/>
                      <a:pt x="218" y="152"/>
                    </a:cubicBezTo>
                    <a:cubicBezTo>
                      <a:pt x="218" y="149"/>
                      <a:pt x="218" y="148"/>
                      <a:pt x="217" y="146"/>
                    </a:cubicBezTo>
                    <a:cubicBezTo>
                      <a:pt x="227" y="135"/>
                      <a:pt x="242" y="128"/>
                      <a:pt x="251" y="115"/>
                    </a:cubicBezTo>
                    <a:cubicBezTo>
                      <a:pt x="231" y="117"/>
                      <a:pt x="226" y="134"/>
                      <a:pt x="214" y="145"/>
                    </a:cubicBezTo>
                    <a:close/>
                    <a:moveTo>
                      <a:pt x="220" y="131"/>
                    </a:moveTo>
                    <a:cubicBezTo>
                      <a:pt x="220" y="131"/>
                      <a:pt x="220" y="131"/>
                      <a:pt x="220" y="131"/>
                    </a:cubicBezTo>
                    <a:cubicBezTo>
                      <a:pt x="228" y="129"/>
                      <a:pt x="232" y="124"/>
                      <a:pt x="236" y="117"/>
                    </a:cubicBezTo>
                    <a:cubicBezTo>
                      <a:pt x="228" y="119"/>
                      <a:pt x="221" y="122"/>
                      <a:pt x="220" y="131"/>
                    </a:cubicBezTo>
                    <a:close/>
                    <a:moveTo>
                      <a:pt x="31" y="129"/>
                    </a:moveTo>
                    <a:cubicBezTo>
                      <a:pt x="31" y="129"/>
                      <a:pt x="31" y="129"/>
                      <a:pt x="31" y="129"/>
                    </a:cubicBezTo>
                    <a:cubicBezTo>
                      <a:pt x="34" y="127"/>
                      <a:pt x="41" y="122"/>
                      <a:pt x="36" y="120"/>
                    </a:cubicBezTo>
                    <a:cubicBezTo>
                      <a:pt x="35" y="123"/>
                      <a:pt x="27" y="125"/>
                      <a:pt x="31" y="129"/>
                    </a:cubicBezTo>
                    <a:close/>
                    <a:moveTo>
                      <a:pt x="41" y="146"/>
                    </a:moveTo>
                    <a:cubicBezTo>
                      <a:pt x="41" y="146"/>
                      <a:pt x="41" y="146"/>
                      <a:pt x="41" y="146"/>
                    </a:cubicBezTo>
                    <a:cubicBezTo>
                      <a:pt x="41" y="160"/>
                      <a:pt x="28" y="161"/>
                      <a:pt x="23" y="169"/>
                    </a:cubicBezTo>
                    <a:cubicBezTo>
                      <a:pt x="34" y="165"/>
                      <a:pt x="42" y="159"/>
                      <a:pt x="49" y="152"/>
                    </a:cubicBezTo>
                    <a:cubicBezTo>
                      <a:pt x="47" y="149"/>
                      <a:pt x="46" y="153"/>
                      <a:pt x="45" y="150"/>
                    </a:cubicBezTo>
                    <a:cubicBezTo>
                      <a:pt x="55" y="139"/>
                      <a:pt x="74" y="135"/>
                      <a:pt x="80" y="120"/>
                    </a:cubicBezTo>
                    <a:cubicBezTo>
                      <a:pt x="58" y="120"/>
                      <a:pt x="58" y="141"/>
                      <a:pt x="41" y="146"/>
                    </a:cubicBezTo>
                    <a:close/>
                    <a:moveTo>
                      <a:pt x="101" y="134"/>
                    </a:moveTo>
                    <a:cubicBezTo>
                      <a:pt x="101" y="134"/>
                      <a:pt x="101" y="134"/>
                      <a:pt x="101" y="134"/>
                    </a:cubicBezTo>
                    <a:cubicBezTo>
                      <a:pt x="98" y="136"/>
                      <a:pt x="93" y="141"/>
                      <a:pt x="89" y="141"/>
                    </a:cubicBezTo>
                    <a:cubicBezTo>
                      <a:pt x="89" y="141"/>
                      <a:pt x="89" y="138"/>
                      <a:pt x="87" y="139"/>
                    </a:cubicBezTo>
                    <a:cubicBezTo>
                      <a:pt x="82" y="141"/>
                      <a:pt x="79" y="145"/>
                      <a:pt x="75" y="149"/>
                    </a:cubicBezTo>
                    <a:cubicBezTo>
                      <a:pt x="72" y="146"/>
                      <a:pt x="67" y="151"/>
                      <a:pt x="66" y="155"/>
                    </a:cubicBezTo>
                    <a:cubicBezTo>
                      <a:pt x="77" y="153"/>
                      <a:pt x="81" y="143"/>
                      <a:pt x="91" y="144"/>
                    </a:cubicBezTo>
                    <a:cubicBezTo>
                      <a:pt x="83" y="154"/>
                      <a:pt x="68" y="156"/>
                      <a:pt x="63" y="168"/>
                    </a:cubicBezTo>
                    <a:cubicBezTo>
                      <a:pt x="68" y="166"/>
                      <a:pt x="63" y="174"/>
                      <a:pt x="66" y="173"/>
                    </a:cubicBezTo>
                    <a:cubicBezTo>
                      <a:pt x="75" y="164"/>
                      <a:pt x="86" y="158"/>
                      <a:pt x="96" y="150"/>
                    </a:cubicBezTo>
                    <a:cubicBezTo>
                      <a:pt x="94" y="150"/>
                      <a:pt x="94" y="149"/>
                      <a:pt x="93" y="148"/>
                    </a:cubicBezTo>
                    <a:cubicBezTo>
                      <a:pt x="97" y="144"/>
                      <a:pt x="107" y="143"/>
                      <a:pt x="103" y="136"/>
                    </a:cubicBezTo>
                    <a:cubicBezTo>
                      <a:pt x="111" y="132"/>
                      <a:pt x="118" y="128"/>
                      <a:pt x="121" y="120"/>
                    </a:cubicBezTo>
                    <a:cubicBezTo>
                      <a:pt x="112" y="121"/>
                      <a:pt x="107" y="129"/>
                      <a:pt x="101" y="134"/>
                    </a:cubicBezTo>
                    <a:close/>
                    <a:moveTo>
                      <a:pt x="156" y="130"/>
                    </a:moveTo>
                    <a:cubicBezTo>
                      <a:pt x="156" y="130"/>
                      <a:pt x="156" y="130"/>
                      <a:pt x="156" y="130"/>
                    </a:cubicBezTo>
                    <a:cubicBezTo>
                      <a:pt x="160" y="129"/>
                      <a:pt x="166" y="123"/>
                      <a:pt x="164" y="121"/>
                    </a:cubicBezTo>
                    <a:cubicBezTo>
                      <a:pt x="162" y="125"/>
                      <a:pt x="154" y="123"/>
                      <a:pt x="156" y="130"/>
                    </a:cubicBezTo>
                    <a:close/>
                    <a:moveTo>
                      <a:pt x="94" y="130"/>
                    </a:moveTo>
                    <a:cubicBezTo>
                      <a:pt x="94" y="130"/>
                      <a:pt x="94" y="130"/>
                      <a:pt x="94" y="130"/>
                    </a:cubicBezTo>
                    <a:cubicBezTo>
                      <a:pt x="98" y="130"/>
                      <a:pt x="106" y="127"/>
                      <a:pt x="102" y="124"/>
                    </a:cubicBezTo>
                    <a:cubicBezTo>
                      <a:pt x="99" y="126"/>
                      <a:pt x="96" y="126"/>
                      <a:pt x="94" y="130"/>
                    </a:cubicBezTo>
                    <a:close/>
                    <a:moveTo>
                      <a:pt x="168" y="145"/>
                    </a:moveTo>
                    <a:cubicBezTo>
                      <a:pt x="168" y="145"/>
                      <a:pt x="168" y="145"/>
                      <a:pt x="168" y="145"/>
                    </a:cubicBezTo>
                    <a:cubicBezTo>
                      <a:pt x="180" y="140"/>
                      <a:pt x="191" y="135"/>
                      <a:pt x="198" y="125"/>
                    </a:cubicBezTo>
                    <a:cubicBezTo>
                      <a:pt x="184" y="123"/>
                      <a:pt x="176" y="137"/>
                      <a:pt x="168" y="145"/>
                    </a:cubicBezTo>
                    <a:close/>
                    <a:moveTo>
                      <a:pt x="251" y="140"/>
                    </a:moveTo>
                    <a:cubicBezTo>
                      <a:pt x="251" y="140"/>
                      <a:pt x="251" y="140"/>
                      <a:pt x="251" y="140"/>
                    </a:cubicBezTo>
                    <a:cubicBezTo>
                      <a:pt x="248" y="143"/>
                      <a:pt x="240" y="148"/>
                      <a:pt x="245" y="153"/>
                    </a:cubicBezTo>
                    <a:cubicBezTo>
                      <a:pt x="254" y="144"/>
                      <a:pt x="264" y="136"/>
                      <a:pt x="273" y="126"/>
                    </a:cubicBezTo>
                    <a:cubicBezTo>
                      <a:pt x="264" y="129"/>
                      <a:pt x="257" y="134"/>
                      <a:pt x="251" y="140"/>
                    </a:cubicBezTo>
                    <a:close/>
                    <a:moveTo>
                      <a:pt x="266" y="124"/>
                    </a:moveTo>
                    <a:cubicBezTo>
                      <a:pt x="266" y="124"/>
                      <a:pt x="266" y="124"/>
                      <a:pt x="266" y="124"/>
                    </a:cubicBezTo>
                    <a:cubicBezTo>
                      <a:pt x="251" y="130"/>
                      <a:pt x="240" y="141"/>
                      <a:pt x="229" y="152"/>
                    </a:cubicBezTo>
                    <a:cubicBezTo>
                      <a:pt x="245" y="146"/>
                      <a:pt x="257" y="134"/>
                      <a:pt x="266" y="124"/>
                    </a:cubicBezTo>
                    <a:close/>
                    <a:moveTo>
                      <a:pt x="125" y="138"/>
                    </a:moveTo>
                    <a:cubicBezTo>
                      <a:pt x="125" y="138"/>
                      <a:pt x="125" y="138"/>
                      <a:pt x="125" y="138"/>
                    </a:cubicBezTo>
                    <a:cubicBezTo>
                      <a:pt x="132" y="137"/>
                      <a:pt x="136" y="134"/>
                      <a:pt x="140" y="131"/>
                    </a:cubicBezTo>
                    <a:cubicBezTo>
                      <a:pt x="135" y="126"/>
                      <a:pt x="128" y="133"/>
                      <a:pt x="125" y="138"/>
                    </a:cubicBezTo>
                    <a:close/>
                    <a:moveTo>
                      <a:pt x="70" y="135"/>
                    </a:moveTo>
                    <a:cubicBezTo>
                      <a:pt x="70" y="135"/>
                      <a:pt x="70" y="135"/>
                      <a:pt x="70" y="135"/>
                    </a:cubicBezTo>
                    <a:cubicBezTo>
                      <a:pt x="69" y="138"/>
                      <a:pt x="62" y="142"/>
                      <a:pt x="66" y="146"/>
                    </a:cubicBezTo>
                    <a:cubicBezTo>
                      <a:pt x="69" y="140"/>
                      <a:pt x="88" y="138"/>
                      <a:pt x="78" y="131"/>
                    </a:cubicBezTo>
                    <a:cubicBezTo>
                      <a:pt x="77" y="136"/>
                      <a:pt x="76" y="137"/>
                      <a:pt x="70" y="135"/>
                    </a:cubicBezTo>
                    <a:close/>
                    <a:moveTo>
                      <a:pt x="126" y="146"/>
                    </a:moveTo>
                    <a:cubicBezTo>
                      <a:pt x="126" y="146"/>
                      <a:pt x="126" y="146"/>
                      <a:pt x="126" y="146"/>
                    </a:cubicBezTo>
                    <a:cubicBezTo>
                      <a:pt x="136" y="143"/>
                      <a:pt x="145" y="139"/>
                      <a:pt x="150" y="131"/>
                    </a:cubicBezTo>
                    <a:cubicBezTo>
                      <a:pt x="142" y="136"/>
                      <a:pt x="130" y="137"/>
                      <a:pt x="126" y="146"/>
                    </a:cubicBezTo>
                    <a:close/>
                    <a:moveTo>
                      <a:pt x="27" y="139"/>
                    </a:moveTo>
                    <a:cubicBezTo>
                      <a:pt x="27" y="139"/>
                      <a:pt x="27" y="139"/>
                      <a:pt x="27" y="139"/>
                    </a:cubicBezTo>
                    <a:cubicBezTo>
                      <a:pt x="31" y="138"/>
                      <a:pt x="34" y="137"/>
                      <a:pt x="35" y="132"/>
                    </a:cubicBezTo>
                    <a:cubicBezTo>
                      <a:pt x="30" y="133"/>
                      <a:pt x="29" y="136"/>
                      <a:pt x="27" y="139"/>
                    </a:cubicBezTo>
                    <a:close/>
                    <a:moveTo>
                      <a:pt x="192" y="144"/>
                    </a:moveTo>
                    <a:cubicBezTo>
                      <a:pt x="192" y="144"/>
                      <a:pt x="192" y="144"/>
                      <a:pt x="192" y="144"/>
                    </a:cubicBezTo>
                    <a:cubicBezTo>
                      <a:pt x="198" y="143"/>
                      <a:pt x="206" y="138"/>
                      <a:pt x="204" y="134"/>
                    </a:cubicBezTo>
                    <a:cubicBezTo>
                      <a:pt x="199" y="137"/>
                      <a:pt x="193" y="138"/>
                      <a:pt x="192" y="144"/>
                    </a:cubicBezTo>
                    <a:close/>
                    <a:moveTo>
                      <a:pt x="212" y="140"/>
                    </a:moveTo>
                    <a:cubicBezTo>
                      <a:pt x="212" y="140"/>
                      <a:pt x="212" y="140"/>
                      <a:pt x="212" y="140"/>
                    </a:cubicBezTo>
                    <a:cubicBezTo>
                      <a:pt x="215" y="140"/>
                      <a:pt x="220" y="136"/>
                      <a:pt x="217" y="134"/>
                    </a:cubicBezTo>
                    <a:cubicBezTo>
                      <a:pt x="215" y="136"/>
                      <a:pt x="208" y="137"/>
                      <a:pt x="212" y="140"/>
                    </a:cubicBezTo>
                    <a:close/>
                    <a:moveTo>
                      <a:pt x="150" y="150"/>
                    </a:moveTo>
                    <a:cubicBezTo>
                      <a:pt x="150" y="150"/>
                      <a:pt x="150" y="150"/>
                      <a:pt x="150" y="150"/>
                    </a:cubicBezTo>
                    <a:cubicBezTo>
                      <a:pt x="148" y="147"/>
                      <a:pt x="141" y="153"/>
                      <a:pt x="144" y="155"/>
                    </a:cubicBezTo>
                    <a:cubicBezTo>
                      <a:pt x="157" y="153"/>
                      <a:pt x="164" y="145"/>
                      <a:pt x="171" y="136"/>
                    </a:cubicBezTo>
                    <a:cubicBezTo>
                      <a:pt x="162" y="139"/>
                      <a:pt x="156" y="144"/>
                      <a:pt x="150" y="150"/>
                    </a:cubicBezTo>
                    <a:close/>
                    <a:moveTo>
                      <a:pt x="257" y="149"/>
                    </a:moveTo>
                    <a:cubicBezTo>
                      <a:pt x="257" y="149"/>
                      <a:pt x="257" y="149"/>
                      <a:pt x="257" y="149"/>
                    </a:cubicBezTo>
                    <a:cubicBezTo>
                      <a:pt x="265" y="147"/>
                      <a:pt x="270" y="143"/>
                      <a:pt x="274" y="136"/>
                    </a:cubicBezTo>
                    <a:cubicBezTo>
                      <a:pt x="265" y="137"/>
                      <a:pt x="262" y="144"/>
                      <a:pt x="257" y="149"/>
                    </a:cubicBezTo>
                    <a:close/>
                    <a:moveTo>
                      <a:pt x="121" y="139"/>
                    </a:moveTo>
                    <a:cubicBezTo>
                      <a:pt x="121" y="139"/>
                      <a:pt x="121" y="139"/>
                      <a:pt x="121" y="139"/>
                    </a:cubicBezTo>
                    <a:cubicBezTo>
                      <a:pt x="113" y="137"/>
                      <a:pt x="101" y="147"/>
                      <a:pt x="100" y="152"/>
                    </a:cubicBezTo>
                    <a:cubicBezTo>
                      <a:pt x="105" y="146"/>
                      <a:pt x="117" y="146"/>
                      <a:pt x="121" y="139"/>
                    </a:cubicBezTo>
                    <a:close/>
                    <a:moveTo>
                      <a:pt x="66" y="177"/>
                    </a:moveTo>
                    <a:cubicBezTo>
                      <a:pt x="66" y="177"/>
                      <a:pt x="66" y="177"/>
                      <a:pt x="66" y="177"/>
                    </a:cubicBezTo>
                    <a:cubicBezTo>
                      <a:pt x="62" y="180"/>
                      <a:pt x="55" y="184"/>
                      <a:pt x="54" y="190"/>
                    </a:cubicBezTo>
                    <a:cubicBezTo>
                      <a:pt x="63" y="190"/>
                      <a:pt x="70" y="181"/>
                      <a:pt x="78" y="176"/>
                    </a:cubicBezTo>
                    <a:cubicBezTo>
                      <a:pt x="86" y="170"/>
                      <a:pt x="95" y="164"/>
                      <a:pt x="103" y="159"/>
                    </a:cubicBezTo>
                    <a:cubicBezTo>
                      <a:pt x="104" y="153"/>
                      <a:pt x="110" y="152"/>
                      <a:pt x="112" y="148"/>
                    </a:cubicBezTo>
                    <a:cubicBezTo>
                      <a:pt x="94" y="155"/>
                      <a:pt x="80" y="167"/>
                      <a:pt x="66" y="177"/>
                    </a:cubicBezTo>
                    <a:close/>
                    <a:moveTo>
                      <a:pt x="134" y="149"/>
                    </a:moveTo>
                    <a:cubicBezTo>
                      <a:pt x="134" y="149"/>
                      <a:pt x="134" y="149"/>
                      <a:pt x="134" y="149"/>
                    </a:cubicBezTo>
                    <a:cubicBezTo>
                      <a:pt x="140" y="150"/>
                      <a:pt x="141" y="146"/>
                      <a:pt x="144" y="144"/>
                    </a:cubicBezTo>
                    <a:cubicBezTo>
                      <a:pt x="149" y="144"/>
                      <a:pt x="154" y="144"/>
                      <a:pt x="154" y="139"/>
                    </a:cubicBezTo>
                    <a:cubicBezTo>
                      <a:pt x="145" y="140"/>
                      <a:pt x="139" y="142"/>
                      <a:pt x="134" y="149"/>
                    </a:cubicBezTo>
                    <a:close/>
                    <a:moveTo>
                      <a:pt x="203" y="144"/>
                    </a:moveTo>
                    <a:cubicBezTo>
                      <a:pt x="203" y="144"/>
                      <a:pt x="203" y="144"/>
                      <a:pt x="203" y="144"/>
                    </a:cubicBezTo>
                    <a:cubicBezTo>
                      <a:pt x="206" y="143"/>
                      <a:pt x="209" y="142"/>
                      <a:pt x="209" y="139"/>
                    </a:cubicBezTo>
                    <a:cubicBezTo>
                      <a:pt x="206" y="140"/>
                      <a:pt x="202" y="140"/>
                      <a:pt x="203" y="144"/>
                    </a:cubicBezTo>
                    <a:close/>
                    <a:moveTo>
                      <a:pt x="158" y="159"/>
                    </a:moveTo>
                    <a:cubicBezTo>
                      <a:pt x="158" y="159"/>
                      <a:pt x="158" y="159"/>
                      <a:pt x="158" y="159"/>
                    </a:cubicBezTo>
                    <a:cubicBezTo>
                      <a:pt x="169" y="154"/>
                      <a:pt x="185" y="154"/>
                      <a:pt x="189" y="141"/>
                    </a:cubicBezTo>
                    <a:cubicBezTo>
                      <a:pt x="177" y="148"/>
                      <a:pt x="167" y="149"/>
                      <a:pt x="158" y="159"/>
                    </a:cubicBezTo>
                    <a:close/>
                    <a:moveTo>
                      <a:pt x="17" y="152"/>
                    </a:moveTo>
                    <a:cubicBezTo>
                      <a:pt x="17" y="152"/>
                      <a:pt x="17" y="152"/>
                      <a:pt x="17" y="152"/>
                    </a:cubicBezTo>
                    <a:cubicBezTo>
                      <a:pt x="21" y="151"/>
                      <a:pt x="23" y="149"/>
                      <a:pt x="23" y="145"/>
                    </a:cubicBezTo>
                    <a:cubicBezTo>
                      <a:pt x="18" y="144"/>
                      <a:pt x="16" y="146"/>
                      <a:pt x="17" y="152"/>
                    </a:cubicBezTo>
                    <a:close/>
                    <a:moveTo>
                      <a:pt x="262" y="157"/>
                    </a:moveTo>
                    <a:cubicBezTo>
                      <a:pt x="262" y="157"/>
                      <a:pt x="262" y="157"/>
                      <a:pt x="262" y="157"/>
                    </a:cubicBezTo>
                    <a:cubicBezTo>
                      <a:pt x="269" y="155"/>
                      <a:pt x="272" y="151"/>
                      <a:pt x="274" y="145"/>
                    </a:cubicBezTo>
                    <a:cubicBezTo>
                      <a:pt x="267" y="146"/>
                      <a:pt x="265" y="151"/>
                      <a:pt x="262" y="157"/>
                    </a:cubicBezTo>
                    <a:close/>
                    <a:moveTo>
                      <a:pt x="271" y="158"/>
                    </a:moveTo>
                    <a:cubicBezTo>
                      <a:pt x="271" y="158"/>
                      <a:pt x="271" y="158"/>
                      <a:pt x="271" y="158"/>
                    </a:cubicBezTo>
                    <a:cubicBezTo>
                      <a:pt x="274" y="158"/>
                      <a:pt x="274" y="156"/>
                      <a:pt x="278" y="157"/>
                    </a:cubicBezTo>
                    <a:cubicBezTo>
                      <a:pt x="276" y="150"/>
                      <a:pt x="282" y="152"/>
                      <a:pt x="283" y="148"/>
                    </a:cubicBezTo>
                    <a:cubicBezTo>
                      <a:pt x="278" y="145"/>
                      <a:pt x="273" y="153"/>
                      <a:pt x="271" y="158"/>
                    </a:cubicBezTo>
                    <a:close/>
                    <a:moveTo>
                      <a:pt x="21" y="155"/>
                    </a:moveTo>
                    <a:cubicBezTo>
                      <a:pt x="21" y="155"/>
                      <a:pt x="21" y="155"/>
                      <a:pt x="21" y="155"/>
                    </a:cubicBezTo>
                    <a:cubicBezTo>
                      <a:pt x="25" y="156"/>
                      <a:pt x="25" y="152"/>
                      <a:pt x="30" y="153"/>
                    </a:cubicBezTo>
                    <a:cubicBezTo>
                      <a:pt x="30" y="151"/>
                      <a:pt x="30" y="149"/>
                      <a:pt x="30" y="148"/>
                    </a:cubicBezTo>
                    <a:cubicBezTo>
                      <a:pt x="26" y="150"/>
                      <a:pt x="21" y="150"/>
                      <a:pt x="21" y="155"/>
                    </a:cubicBezTo>
                    <a:close/>
                    <a:moveTo>
                      <a:pt x="126" y="162"/>
                    </a:moveTo>
                    <a:cubicBezTo>
                      <a:pt x="126" y="162"/>
                      <a:pt x="126" y="162"/>
                      <a:pt x="126" y="162"/>
                    </a:cubicBezTo>
                    <a:cubicBezTo>
                      <a:pt x="117" y="161"/>
                      <a:pt x="111" y="170"/>
                      <a:pt x="103" y="174"/>
                    </a:cubicBezTo>
                    <a:cubicBezTo>
                      <a:pt x="98" y="178"/>
                      <a:pt x="92" y="180"/>
                      <a:pt x="88" y="185"/>
                    </a:cubicBezTo>
                    <a:cubicBezTo>
                      <a:pt x="77" y="190"/>
                      <a:pt x="62" y="198"/>
                      <a:pt x="58" y="208"/>
                    </a:cubicBezTo>
                    <a:cubicBezTo>
                      <a:pt x="78" y="204"/>
                      <a:pt x="84" y="185"/>
                      <a:pt x="103" y="180"/>
                    </a:cubicBezTo>
                    <a:cubicBezTo>
                      <a:pt x="105" y="180"/>
                      <a:pt x="105" y="182"/>
                      <a:pt x="106" y="182"/>
                    </a:cubicBezTo>
                    <a:cubicBezTo>
                      <a:pt x="116" y="174"/>
                      <a:pt x="131" y="169"/>
                      <a:pt x="139" y="158"/>
                    </a:cubicBezTo>
                    <a:cubicBezTo>
                      <a:pt x="134" y="154"/>
                      <a:pt x="131" y="161"/>
                      <a:pt x="126" y="162"/>
                    </a:cubicBezTo>
                    <a:close/>
                    <a:moveTo>
                      <a:pt x="80" y="183"/>
                    </a:moveTo>
                    <a:cubicBezTo>
                      <a:pt x="80" y="183"/>
                      <a:pt x="80" y="183"/>
                      <a:pt x="80" y="183"/>
                    </a:cubicBezTo>
                    <a:cubicBezTo>
                      <a:pt x="92" y="176"/>
                      <a:pt x="104" y="168"/>
                      <a:pt x="116" y="160"/>
                    </a:cubicBezTo>
                    <a:cubicBezTo>
                      <a:pt x="116" y="165"/>
                      <a:pt x="117" y="161"/>
                      <a:pt x="120" y="162"/>
                    </a:cubicBezTo>
                    <a:cubicBezTo>
                      <a:pt x="122" y="157"/>
                      <a:pt x="130" y="158"/>
                      <a:pt x="131" y="152"/>
                    </a:cubicBezTo>
                    <a:cubicBezTo>
                      <a:pt x="127" y="149"/>
                      <a:pt x="124" y="156"/>
                      <a:pt x="120" y="158"/>
                    </a:cubicBezTo>
                    <a:cubicBezTo>
                      <a:pt x="120" y="156"/>
                      <a:pt x="120" y="154"/>
                      <a:pt x="117" y="154"/>
                    </a:cubicBezTo>
                    <a:cubicBezTo>
                      <a:pt x="97" y="164"/>
                      <a:pt x="80" y="179"/>
                      <a:pt x="63" y="191"/>
                    </a:cubicBezTo>
                    <a:cubicBezTo>
                      <a:pt x="57" y="195"/>
                      <a:pt x="47" y="198"/>
                      <a:pt x="46" y="206"/>
                    </a:cubicBezTo>
                    <a:cubicBezTo>
                      <a:pt x="60" y="202"/>
                      <a:pt x="69" y="191"/>
                      <a:pt x="80" y="183"/>
                    </a:cubicBezTo>
                    <a:close/>
                    <a:moveTo>
                      <a:pt x="212" y="167"/>
                    </a:moveTo>
                    <a:cubicBezTo>
                      <a:pt x="212" y="167"/>
                      <a:pt x="212" y="167"/>
                      <a:pt x="212" y="167"/>
                    </a:cubicBezTo>
                    <a:cubicBezTo>
                      <a:pt x="215" y="161"/>
                      <a:pt x="228" y="158"/>
                      <a:pt x="227" y="152"/>
                    </a:cubicBezTo>
                    <a:cubicBezTo>
                      <a:pt x="221" y="155"/>
                      <a:pt x="208" y="158"/>
                      <a:pt x="212" y="167"/>
                    </a:cubicBezTo>
                    <a:close/>
                    <a:moveTo>
                      <a:pt x="17" y="159"/>
                    </a:moveTo>
                    <a:cubicBezTo>
                      <a:pt x="17" y="159"/>
                      <a:pt x="17" y="159"/>
                      <a:pt x="17" y="159"/>
                    </a:cubicBezTo>
                    <a:cubicBezTo>
                      <a:pt x="17" y="163"/>
                      <a:pt x="17" y="167"/>
                      <a:pt x="17" y="171"/>
                    </a:cubicBezTo>
                    <a:cubicBezTo>
                      <a:pt x="24" y="170"/>
                      <a:pt x="22" y="160"/>
                      <a:pt x="26" y="157"/>
                    </a:cubicBezTo>
                    <a:cubicBezTo>
                      <a:pt x="22" y="157"/>
                      <a:pt x="20" y="158"/>
                      <a:pt x="17" y="159"/>
                    </a:cubicBezTo>
                    <a:close/>
                    <a:moveTo>
                      <a:pt x="41" y="174"/>
                    </a:moveTo>
                    <a:cubicBezTo>
                      <a:pt x="41" y="174"/>
                      <a:pt x="41" y="174"/>
                      <a:pt x="41" y="174"/>
                    </a:cubicBezTo>
                    <a:cubicBezTo>
                      <a:pt x="47" y="178"/>
                      <a:pt x="62" y="162"/>
                      <a:pt x="58" y="159"/>
                    </a:cubicBezTo>
                    <a:cubicBezTo>
                      <a:pt x="52" y="165"/>
                      <a:pt x="44" y="167"/>
                      <a:pt x="41" y="174"/>
                    </a:cubicBezTo>
                    <a:close/>
                    <a:moveTo>
                      <a:pt x="158" y="172"/>
                    </a:moveTo>
                    <a:cubicBezTo>
                      <a:pt x="158" y="172"/>
                      <a:pt x="158" y="172"/>
                      <a:pt x="158" y="172"/>
                    </a:cubicBezTo>
                    <a:cubicBezTo>
                      <a:pt x="157" y="168"/>
                      <a:pt x="167" y="164"/>
                      <a:pt x="170" y="159"/>
                    </a:cubicBezTo>
                    <a:cubicBezTo>
                      <a:pt x="154" y="162"/>
                      <a:pt x="143" y="169"/>
                      <a:pt x="134" y="178"/>
                    </a:cubicBezTo>
                    <a:cubicBezTo>
                      <a:pt x="138" y="177"/>
                      <a:pt x="143" y="176"/>
                      <a:pt x="140" y="181"/>
                    </a:cubicBezTo>
                    <a:cubicBezTo>
                      <a:pt x="146" y="177"/>
                      <a:pt x="158" y="171"/>
                      <a:pt x="158" y="172"/>
                    </a:cubicBezTo>
                    <a:close/>
                    <a:moveTo>
                      <a:pt x="162" y="172"/>
                    </a:moveTo>
                    <a:cubicBezTo>
                      <a:pt x="162" y="172"/>
                      <a:pt x="162" y="172"/>
                      <a:pt x="162" y="172"/>
                    </a:cubicBezTo>
                    <a:cubicBezTo>
                      <a:pt x="157" y="187"/>
                      <a:pt x="136" y="187"/>
                      <a:pt x="129" y="200"/>
                    </a:cubicBezTo>
                    <a:cubicBezTo>
                      <a:pt x="138" y="199"/>
                      <a:pt x="145" y="192"/>
                      <a:pt x="153" y="186"/>
                    </a:cubicBezTo>
                    <a:cubicBezTo>
                      <a:pt x="161" y="180"/>
                      <a:pt x="172" y="177"/>
                      <a:pt x="178" y="172"/>
                    </a:cubicBezTo>
                    <a:cubicBezTo>
                      <a:pt x="181" y="170"/>
                      <a:pt x="186" y="166"/>
                      <a:pt x="185" y="162"/>
                    </a:cubicBezTo>
                    <a:cubicBezTo>
                      <a:pt x="175" y="163"/>
                      <a:pt x="171" y="170"/>
                      <a:pt x="162" y="172"/>
                    </a:cubicBezTo>
                    <a:close/>
                    <a:moveTo>
                      <a:pt x="144" y="199"/>
                    </a:moveTo>
                    <a:cubicBezTo>
                      <a:pt x="144" y="199"/>
                      <a:pt x="144" y="199"/>
                      <a:pt x="144" y="199"/>
                    </a:cubicBezTo>
                    <a:cubicBezTo>
                      <a:pt x="159" y="195"/>
                      <a:pt x="168" y="179"/>
                      <a:pt x="181" y="178"/>
                    </a:cubicBezTo>
                    <a:cubicBezTo>
                      <a:pt x="176" y="187"/>
                      <a:pt x="162" y="187"/>
                      <a:pt x="158" y="197"/>
                    </a:cubicBezTo>
                    <a:cubicBezTo>
                      <a:pt x="173" y="194"/>
                      <a:pt x="183" y="181"/>
                      <a:pt x="192" y="173"/>
                    </a:cubicBezTo>
                    <a:cubicBezTo>
                      <a:pt x="196" y="170"/>
                      <a:pt x="202" y="169"/>
                      <a:pt x="204" y="164"/>
                    </a:cubicBezTo>
                    <a:cubicBezTo>
                      <a:pt x="204" y="163"/>
                      <a:pt x="204" y="162"/>
                      <a:pt x="203" y="162"/>
                    </a:cubicBezTo>
                    <a:cubicBezTo>
                      <a:pt x="183" y="174"/>
                      <a:pt x="159" y="182"/>
                      <a:pt x="144" y="199"/>
                    </a:cubicBezTo>
                    <a:close/>
                    <a:moveTo>
                      <a:pt x="33" y="169"/>
                    </a:moveTo>
                    <a:cubicBezTo>
                      <a:pt x="33" y="169"/>
                      <a:pt x="33" y="169"/>
                      <a:pt x="33" y="169"/>
                    </a:cubicBezTo>
                    <a:cubicBezTo>
                      <a:pt x="38" y="169"/>
                      <a:pt x="41" y="166"/>
                      <a:pt x="44" y="163"/>
                    </a:cubicBezTo>
                    <a:cubicBezTo>
                      <a:pt x="38" y="163"/>
                      <a:pt x="36" y="166"/>
                      <a:pt x="33" y="169"/>
                    </a:cubicBezTo>
                    <a:close/>
                    <a:moveTo>
                      <a:pt x="265" y="171"/>
                    </a:moveTo>
                    <a:cubicBezTo>
                      <a:pt x="265" y="171"/>
                      <a:pt x="265" y="171"/>
                      <a:pt x="265" y="171"/>
                    </a:cubicBezTo>
                    <a:cubicBezTo>
                      <a:pt x="267" y="169"/>
                      <a:pt x="271" y="164"/>
                      <a:pt x="269" y="163"/>
                    </a:cubicBezTo>
                    <a:cubicBezTo>
                      <a:pt x="268" y="166"/>
                      <a:pt x="260" y="167"/>
                      <a:pt x="265" y="171"/>
                    </a:cubicBezTo>
                    <a:close/>
                    <a:moveTo>
                      <a:pt x="136" y="164"/>
                    </a:moveTo>
                    <a:cubicBezTo>
                      <a:pt x="136" y="164"/>
                      <a:pt x="136" y="164"/>
                      <a:pt x="136" y="164"/>
                    </a:cubicBezTo>
                    <a:cubicBezTo>
                      <a:pt x="120" y="180"/>
                      <a:pt x="98" y="188"/>
                      <a:pt x="83" y="205"/>
                    </a:cubicBezTo>
                    <a:cubicBezTo>
                      <a:pt x="93" y="206"/>
                      <a:pt x="98" y="198"/>
                      <a:pt x="105" y="192"/>
                    </a:cubicBezTo>
                    <a:cubicBezTo>
                      <a:pt x="113" y="185"/>
                      <a:pt x="122" y="180"/>
                      <a:pt x="130" y="174"/>
                    </a:cubicBezTo>
                    <a:cubicBezTo>
                      <a:pt x="134" y="172"/>
                      <a:pt x="141" y="170"/>
                      <a:pt x="142" y="164"/>
                    </a:cubicBezTo>
                    <a:cubicBezTo>
                      <a:pt x="140" y="164"/>
                      <a:pt x="138" y="164"/>
                      <a:pt x="136" y="164"/>
                    </a:cubicBezTo>
                    <a:close/>
                    <a:moveTo>
                      <a:pt x="231" y="171"/>
                    </a:moveTo>
                    <a:cubicBezTo>
                      <a:pt x="231" y="171"/>
                      <a:pt x="231" y="171"/>
                      <a:pt x="231" y="171"/>
                    </a:cubicBezTo>
                    <a:cubicBezTo>
                      <a:pt x="229" y="165"/>
                      <a:pt x="223" y="170"/>
                      <a:pt x="220" y="168"/>
                    </a:cubicBezTo>
                    <a:cubicBezTo>
                      <a:pt x="215" y="174"/>
                      <a:pt x="204" y="167"/>
                      <a:pt x="203" y="177"/>
                    </a:cubicBezTo>
                    <a:cubicBezTo>
                      <a:pt x="207" y="176"/>
                      <a:pt x="213" y="175"/>
                      <a:pt x="218" y="174"/>
                    </a:cubicBezTo>
                    <a:cubicBezTo>
                      <a:pt x="228" y="173"/>
                      <a:pt x="240" y="175"/>
                      <a:pt x="245" y="169"/>
                    </a:cubicBezTo>
                    <a:cubicBezTo>
                      <a:pt x="240" y="165"/>
                      <a:pt x="235" y="168"/>
                      <a:pt x="231" y="171"/>
                    </a:cubicBezTo>
                    <a:close/>
                    <a:moveTo>
                      <a:pt x="279" y="181"/>
                    </a:moveTo>
                    <a:cubicBezTo>
                      <a:pt x="279" y="181"/>
                      <a:pt x="279" y="181"/>
                      <a:pt x="279" y="181"/>
                    </a:cubicBezTo>
                    <a:cubicBezTo>
                      <a:pt x="280" y="178"/>
                      <a:pt x="284" y="171"/>
                      <a:pt x="281" y="168"/>
                    </a:cubicBezTo>
                    <a:cubicBezTo>
                      <a:pt x="280" y="171"/>
                      <a:pt x="275" y="177"/>
                      <a:pt x="279" y="181"/>
                    </a:cubicBezTo>
                    <a:close/>
                    <a:moveTo>
                      <a:pt x="18" y="178"/>
                    </a:moveTo>
                    <a:cubicBezTo>
                      <a:pt x="18" y="178"/>
                      <a:pt x="18" y="178"/>
                      <a:pt x="18" y="178"/>
                    </a:cubicBezTo>
                    <a:cubicBezTo>
                      <a:pt x="19" y="178"/>
                      <a:pt x="19" y="171"/>
                      <a:pt x="17" y="176"/>
                    </a:cubicBezTo>
                    <a:cubicBezTo>
                      <a:pt x="17" y="176"/>
                      <a:pt x="17" y="178"/>
                      <a:pt x="18" y="178"/>
                    </a:cubicBezTo>
                    <a:close/>
                    <a:moveTo>
                      <a:pt x="21" y="180"/>
                    </a:moveTo>
                    <a:cubicBezTo>
                      <a:pt x="21" y="180"/>
                      <a:pt x="21" y="180"/>
                      <a:pt x="21" y="180"/>
                    </a:cubicBezTo>
                    <a:cubicBezTo>
                      <a:pt x="25" y="181"/>
                      <a:pt x="28" y="176"/>
                      <a:pt x="24" y="174"/>
                    </a:cubicBezTo>
                    <a:cubicBezTo>
                      <a:pt x="24" y="177"/>
                      <a:pt x="20" y="175"/>
                      <a:pt x="21" y="180"/>
                    </a:cubicBezTo>
                    <a:close/>
                    <a:moveTo>
                      <a:pt x="201" y="183"/>
                    </a:moveTo>
                    <a:cubicBezTo>
                      <a:pt x="201" y="183"/>
                      <a:pt x="201" y="183"/>
                      <a:pt x="201" y="183"/>
                    </a:cubicBezTo>
                    <a:cubicBezTo>
                      <a:pt x="199" y="188"/>
                      <a:pt x="200" y="195"/>
                      <a:pt x="204" y="197"/>
                    </a:cubicBezTo>
                    <a:cubicBezTo>
                      <a:pt x="225" y="195"/>
                      <a:pt x="236" y="196"/>
                      <a:pt x="259" y="195"/>
                    </a:cubicBezTo>
                    <a:cubicBezTo>
                      <a:pt x="260" y="189"/>
                      <a:pt x="263" y="180"/>
                      <a:pt x="259" y="176"/>
                    </a:cubicBezTo>
                    <a:cubicBezTo>
                      <a:pt x="239" y="178"/>
                      <a:pt x="217" y="178"/>
                      <a:pt x="201" y="183"/>
                    </a:cubicBezTo>
                    <a:close/>
                    <a:moveTo>
                      <a:pt x="40" y="186"/>
                    </a:moveTo>
                    <a:cubicBezTo>
                      <a:pt x="40" y="186"/>
                      <a:pt x="40" y="186"/>
                      <a:pt x="40" y="186"/>
                    </a:cubicBezTo>
                    <a:cubicBezTo>
                      <a:pt x="44" y="186"/>
                      <a:pt x="45" y="182"/>
                      <a:pt x="46" y="180"/>
                    </a:cubicBezTo>
                    <a:cubicBezTo>
                      <a:pt x="43" y="181"/>
                      <a:pt x="39" y="181"/>
                      <a:pt x="40" y="186"/>
                    </a:cubicBezTo>
                    <a:close/>
                    <a:moveTo>
                      <a:pt x="111" y="202"/>
                    </a:moveTo>
                    <a:cubicBezTo>
                      <a:pt x="111" y="202"/>
                      <a:pt x="111" y="202"/>
                      <a:pt x="111" y="202"/>
                    </a:cubicBezTo>
                    <a:cubicBezTo>
                      <a:pt x="119" y="201"/>
                      <a:pt x="139" y="194"/>
                      <a:pt x="136" y="182"/>
                    </a:cubicBezTo>
                    <a:cubicBezTo>
                      <a:pt x="129" y="190"/>
                      <a:pt x="116" y="193"/>
                      <a:pt x="111" y="202"/>
                    </a:cubicBezTo>
                    <a:close/>
                    <a:moveTo>
                      <a:pt x="42" y="192"/>
                    </a:moveTo>
                    <a:cubicBezTo>
                      <a:pt x="42" y="192"/>
                      <a:pt x="42" y="192"/>
                      <a:pt x="42" y="192"/>
                    </a:cubicBezTo>
                    <a:cubicBezTo>
                      <a:pt x="43" y="190"/>
                      <a:pt x="47" y="191"/>
                      <a:pt x="46" y="187"/>
                    </a:cubicBezTo>
                    <a:cubicBezTo>
                      <a:pt x="42" y="186"/>
                      <a:pt x="39" y="191"/>
                      <a:pt x="42" y="192"/>
                    </a:cubicBezTo>
                    <a:close/>
                    <a:moveTo>
                      <a:pt x="172" y="196"/>
                    </a:moveTo>
                    <a:cubicBezTo>
                      <a:pt x="172" y="196"/>
                      <a:pt x="172" y="196"/>
                      <a:pt x="172" y="196"/>
                    </a:cubicBezTo>
                    <a:cubicBezTo>
                      <a:pt x="177" y="195"/>
                      <a:pt x="182" y="194"/>
                      <a:pt x="182" y="188"/>
                    </a:cubicBezTo>
                    <a:cubicBezTo>
                      <a:pt x="177" y="190"/>
                      <a:pt x="173" y="191"/>
                      <a:pt x="172" y="196"/>
                    </a:cubicBezTo>
                    <a:close/>
                    <a:moveTo>
                      <a:pt x="44" y="197"/>
                    </a:moveTo>
                    <a:cubicBezTo>
                      <a:pt x="44" y="197"/>
                      <a:pt x="44" y="197"/>
                      <a:pt x="44" y="197"/>
                    </a:cubicBezTo>
                    <a:cubicBezTo>
                      <a:pt x="48" y="196"/>
                      <a:pt x="52" y="195"/>
                      <a:pt x="51" y="190"/>
                    </a:cubicBezTo>
                    <a:cubicBezTo>
                      <a:pt x="46" y="190"/>
                      <a:pt x="44" y="192"/>
                      <a:pt x="44" y="197"/>
                    </a:cubicBezTo>
                    <a:close/>
                    <a:moveTo>
                      <a:pt x="101" y="201"/>
                    </a:moveTo>
                    <a:cubicBezTo>
                      <a:pt x="101" y="201"/>
                      <a:pt x="101" y="201"/>
                      <a:pt x="101" y="201"/>
                    </a:cubicBezTo>
                    <a:cubicBezTo>
                      <a:pt x="108" y="199"/>
                      <a:pt x="115" y="196"/>
                      <a:pt x="117" y="190"/>
                    </a:cubicBezTo>
                    <a:cubicBezTo>
                      <a:pt x="111" y="193"/>
                      <a:pt x="105" y="196"/>
                      <a:pt x="101" y="201"/>
                    </a:cubicBezTo>
                    <a:close/>
                    <a:moveTo>
                      <a:pt x="191" y="197"/>
                    </a:moveTo>
                    <a:cubicBezTo>
                      <a:pt x="191" y="197"/>
                      <a:pt x="191" y="197"/>
                      <a:pt x="191" y="197"/>
                    </a:cubicBezTo>
                    <a:cubicBezTo>
                      <a:pt x="192" y="203"/>
                      <a:pt x="198" y="190"/>
                      <a:pt x="192" y="196"/>
                    </a:cubicBezTo>
                    <a:cubicBezTo>
                      <a:pt x="192" y="197"/>
                      <a:pt x="191" y="196"/>
                      <a:pt x="191" y="197"/>
                    </a:cubicBezTo>
                    <a:close/>
                    <a:moveTo>
                      <a:pt x="168" y="200"/>
                    </a:moveTo>
                    <a:cubicBezTo>
                      <a:pt x="168" y="200"/>
                      <a:pt x="168" y="200"/>
                      <a:pt x="168" y="200"/>
                    </a:cubicBezTo>
                    <a:cubicBezTo>
                      <a:pt x="163" y="200"/>
                      <a:pt x="159" y="198"/>
                      <a:pt x="156" y="201"/>
                    </a:cubicBezTo>
                    <a:cubicBezTo>
                      <a:pt x="152" y="202"/>
                      <a:pt x="153" y="198"/>
                      <a:pt x="149" y="199"/>
                    </a:cubicBezTo>
                    <a:cubicBezTo>
                      <a:pt x="148" y="202"/>
                      <a:pt x="144" y="201"/>
                      <a:pt x="142" y="202"/>
                    </a:cubicBezTo>
                    <a:cubicBezTo>
                      <a:pt x="138" y="203"/>
                      <a:pt x="139" y="199"/>
                      <a:pt x="135" y="200"/>
                    </a:cubicBezTo>
                    <a:cubicBezTo>
                      <a:pt x="127" y="208"/>
                      <a:pt x="118" y="200"/>
                      <a:pt x="108" y="208"/>
                    </a:cubicBezTo>
                    <a:cubicBezTo>
                      <a:pt x="105" y="203"/>
                      <a:pt x="92" y="204"/>
                      <a:pt x="89" y="209"/>
                    </a:cubicBezTo>
                    <a:cubicBezTo>
                      <a:pt x="125" y="209"/>
                      <a:pt x="154" y="204"/>
                      <a:pt x="185" y="200"/>
                    </a:cubicBezTo>
                    <a:cubicBezTo>
                      <a:pt x="183" y="194"/>
                      <a:pt x="174" y="200"/>
                      <a:pt x="168" y="200"/>
                    </a:cubicBezTo>
                    <a:close/>
                    <a:moveTo>
                      <a:pt x="27" y="202"/>
                    </a:moveTo>
                    <a:cubicBezTo>
                      <a:pt x="27" y="202"/>
                      <a:pt x="27" y="202"/>
                      <a:pt x="27" y="202"/>
                    </a:cubicBezTo>
                    <a:cubicBezTo>
                      <a:pt x="28" y="202"/>
                      <a:pt x="29" y="202"/>
                      <a:pt x="30" y="202"/>
                    </a:cubicBezTo>
                    <a:cubicBezTo>
                      <a:pt x="30" y="201"/>
                      <a:pt x="31" y="201"/>
                      <a:pt x="31" y="199"/>
                    </a:cubicBezTo>
                    <a:cubicBezTo>
                      <a:pt x="30" y="199"/>
                      <a:pt x="28" y="199"/>
                      <a:pt x="27" y="199"/>
                    </a:cubicBezTo>
                    <a:cubicBezTo>
                      <a:pt x="27" y="200"/>
                      <a:pt x="27" y="201"/>
                      <a:pt x="27" y="202"/>
                    </a:cubicBezTo>
                    <a:close/>
                    <a:moveTo>
                      <a:pt x="32" y="206"/>
                    </a:moveTo>
                    <a:cubicBezTo>
                      <a:pt x="32" y="206"/>
                      <a:pt x="32" y="206"/>
                      <a:pt x="32" y="206"/>
                    </a:cubicBezTo>
                    <a:cubicBezTo>
                      <a:pt x="37" y="205"/>
                      <a:pt x="42" y="211"/>
                      <a:pt x="42" y="204"/>
                    </a:cubicBezTo>
                    <a:cubicBezTo>
                      <a:pt x="38" y="205"/>
                      <a:pt x="36" y="203"/>
                      <a:pt x="33" y="201"/>
                    </a:cubicBezTo>
                    <a:cubicBezTo>
                      <a:pt x="33" y="203"/>
                      <a:pt x="32" y="204"/>
                      <a:pt x="32" y="20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sp>
          <p:nvSpPr>
            <p:cNvPr id="39" name="椭圆 38"/>
            <p:cNvSpPr/>
            <p:nvPr/>
          </p:nvSpPr>
          <p:spPr>
            <a:xfrm>
              <a:off x="1985080" y="2600293"/>
              <a:ext cx="699726" cy="6997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20558B"/>
                  </a:solidFill>
                </a:rPr>
                <a:t>3</a:t>
              </a:r>
              <a:endParaRPr lang="zh-CN" altLang="en-US" sz="3200" dirty="0">
                <a:solidFill>
                  <a:srgbClr val="20558B"/>
                </a:solidFill>
              </a:endParaRPr>
            </a:p>
          </p:txBody>
        </p:sp>
      </p:grpSp>
      <p:grpSp>
        <p:nvGrpSpPr>
          <p:cNvPr id="42" name="组合 41"/>
          <p:cNvGrpSpPr/>
          <p:nvPr/>
        </p:nvGrpSpPr>
        <p:grpSpPr>
          <a:xfrm>
            <a:off x="6641248" y="3193020"/>
            <a:ext cx="1312127" cy="993533"/>
            <a:chOff x="1476298" y="2287801"/>
            <a:chExt cx="1749502" cy="1324710"/>
          </a:xfrm>
        </p:grpSpPr>
        <p:grpSp>
          <p:nvGrpSpPr>
            <p:cNvPr id="43" name="Group 28"/>
            <p:cNvGrpSpPr>
              <a:grpSpLocks noChangeAspect="1"/>
            </p:cNvGrpSpPr>
            <p:nvPr/>
          </p:nvGrpSpPr>
          <p:grpSpPr bwMode="auto">
            <a:xfrm>
              <a:off x="1476298" y="2287801"/>
              <a:ext cx="1749502" cy="1324710"/>
              <a:chOff x="3407" y="1835"/>
              <a:chExt cx="869" cy="658"/>
            </a:xfrm>
            <a:solidFill>
              <a:srgbClr val="20558B"/>
            </a:solidFill>
          </p:grpSpPr>
          <p:sp>
            <p:nvSpPr>
              <p:cNvPr id="45" name="Freeform 29"/>
              <p:cNvSpPr>
                <a:spLocks noEditPoints="1"/>
              </p:cNvSpPr>
              <p:nvPr/>
            </p:nvSpPr>
            <p:spPr bwMode="auto">
              <a:xfrm>
                <a:off x="3407" y="1835"/>
                <a:ext cx="869" cy="658"/>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6" name="Freeform 30"/>
              <p:cNvSpPr>
                <a:spLocks noEditPoints="1"/>
              </p:cNvSpPr>
              <p:nvPr/>
            </p:nvSpPr>
            <p:spPr bwMode="auto">
              <a:xfrm>
                <a:off x="3442" y="1870"/>
                <a:ext cx="783" cy="578"/>
              </a:xfrm>
              <a:custGeom>
                <a:avLst/>
                <a:gdLst>
                  <a:gd name="T0" fmla="*/ 283 w 291"/>
                  <a:gd name="T1" fmla="*/ 41 h 214"/>
                  <a:gd name="T2" fmla="*/ 209 w 291"/>
                  <a:gd name="T3" fmla="*/ 22 h 214"/>
                  <a:gd name="T4" fmla="*/ 247 w 291"/>
                  <a:gd name="T5" fmla="*/ 17 h 214"/>
                  <a:gd name="T6" fmla="*/ 112 w 291"/>
                  <a:gd name="T7" fmla="*/ 37 h 214"/>
                  <a:gd name="T8" fmla="*/ 114 w 291"/>
                  <a:gd name="T9" fmla="*/ 17 h 214"/>
                  <a:gd name="T10" fmla="*/ 269 w 291"/>
                  <a:gd name="T11" fmla="*/ 17 h 214"/>
                  <a:gd name="T12" fmla="*/ 54 w 291"/>
                  <a:gd name="T13" fmla="*/ 22 h 214"/>
                  <a:gd name="T14" fmla="*/ 116 w 291"/>
                  <a:gd name="T15" fmla="*/ 19 h 214"/>
                  <a:gd name="T16" fmla="*/ 133 w 291"/>
                  <a:gd name="T17" fmla="*/ 50 h 214"/>
                  <a:gd name="T18" fmla="*/ 269 w 291"/>
                  <a:gd name="T19" fmla="*/ 22 h 214"/>
                  <a:gd name="T20" fmla="*/ 130 w 291"/>
                  <a:gd name="T21" fmla="*/ 38 h 214"/>
                  <a:gd name="T22" fmla="*/ 31 w 291"/>
                  <a:gd name="T23" fmla="*/ 37 h 214"/>
                  <a:gd name="T24" fmla="*/ 61 w 291"/>
                  <a:gd name="T25" fmla="*/ 42 h 214"/>
                  <a:gd name="T26" fmla="*/ 18 w 291"/>
                  <a:gd name="T27" fmla="*/ 31 h 214"/>
                  <a:gd name="T28" fmla="*/ 86 w 291"/>
                  <a:gd name="T29" fmla="*/ 46 h 214"/>
                  <a:gd name="T30" fmla="*/ 212 w 291"/>
                  <a:gd name="T31" fmla="*/ 50 h 214"/>
                  <a:gd name="T32" fmla="*/ 189 w 291"/>
                  <a:gd name="T33" fmla="*/ 76 h 214"/>
                  <a:gd name="T34" fmla="*/ 88 w 291"/>
                  <a:gd name="T35" fmla="*/ 62 h 214"/>
                  <a:gd name="T36" fmla="*/ 19 w 291"/>
                  <a:gd name="T37" fmla="*/ 98 h 214"/>
                  <a:gd name="T38" fmla="*/ 26 w 291"/>
                  <a:gd name="T39" fmla="*/ 83 h 214"/>
                  <a:gd name="T40" fmla="*/ 14 w 291"/>
                  <a:gd name="T41" fmla="*/ 69 h 214"/>
                  <a:gd name="T42" fmla="*/ 47 w 291"/>
                  <a:gd name="T43" fmla="*/ 47 h 214"/>
                  <a:gd name="T44" fmla="*/ 69 w 291"/>
                  <a:gd name="T45" fmla="*/ 80 h 214"/>
                  <a:gd name="T46" fmla="*/ 219 w 291"/>
                  <a:gd name="T47" fmla="*/ 92 h 214"/>
                  <a:gd name="T48" fmla="*/ 83 w 291"/>
                  <a:gd name="T49" fmla="*/ 79 h 214"/>
                  <a:gd name="T50" fmla="*/ 256 w 291"/>
                  <a:gd name="T51" fmla="*/ 84 h 214"/>
                  <a:gd name="T52" fmla="*/ 130 w 291"/>
                  <a:gd name="T53" fmla="*/ 94 h 214"/>
                  <a:gd name="T54" fmla="*/ 94 w 291"/>
                  <a:gd name="T55" fmla="*/ 79 h 214"/>
                  <a:gd name="T56" fmla="*/ 89 w 291"/>
                  <a:gd name="T57" fmla="*/ 97 h 214"/>
                  <a:gd name="T58" fmla="*/ 262 w 291"/>
                  <a:gd name="T59" fmla="*/ 89 h 214"/>
                  <a:gd name="T60" fmla="*/ 139 w 291"/>
                  <a:gd name="T61" fmla="*/ 82 h 214"/>
                  <a:gd name="T62" fmla="*/ 201 w 291"/>
                  <a:gd name="T63" fmla="*/ 82 h 214"/>
                  <a:gd name="T64" fmla="*/ 233 w 291"/>
                  <a:gd name="T65" fmla="*/ 89 h 214"/>
                  <a:gd name="T66" fmla="*/ 177 w 291"/>
                  <a:gd name="T67" fmla="*/ 94 h 214"/>
                  <a:gd name="T68" fmla="*/ 233 w 291"/>
                  <a:gd name="T69" fmla="*/ 104 h 214"/>
                  <a:gd name="T70" fmla="*/ 82 w 291"/>
                  <a:gd name="T71" fmla="*/ 118 h 214"/>
                  <a:gd name="T72" fmla="*/ 136 w 291"/>
                  <a:gd name="T73" fmla="*/ 108 h 214"/>
                  <a:gd name="T74" fmla="*/ 26 w 291"/>
                  <a:gd name="T75" fmla="*/ 120 h 214"/>
                  <a:gd name="T76" fmla="*/ 260 w 291"/>
                  <a:gd name="T77" fmla="*/ 113 h 214"/>
                  <a:gd name="T78" fmla="*/ 191 w 291"/>
                  <a:gd name="T79" fmla="*/ 148 h 214"/>
                  <a:gd name="T80" fmla="*/ 236 w 291"/>
                  <a:gd name="T81" fmla="*/ 117 h 214"/>
                  <a:gd name="T82" fmla="*/ 41 w 291"/>
                  <a:gd name="T83" fmla="*/ 146 h 214"/>
                  <a:gd name="T84" fmla="*/ 103 w 291"/>
                  <a:gd name="T85" fmla="*/ 136 h 214"/>
                  <a:gd name="T86" fmla="*/ 168 w 291"/>
                  <a:gd name="T87" fmla="*/ 145 h 214"/>
                  <a:gd name="T88" fmla="*/ 125 w 291"/>
                  <a:gd name="T89" fmla="*/ 138 h 214"/>
                  <a:gd name="T90" fmla="*/ 126 w 291"/>
                  <a:gd name="T91" fmla="*/ 146 h 214"/>
                  <a:gd name="T92" fmla="*/ 212 w 291"/>
                  <a:gd name="T93" fmla="*/ 140 h 214"/>
                  <a:gd name="T94" fmla="*/ 100 w 291"/>
                  <a:gd name="T95" fmla="*/ 152 h 214"/>
                  <a:gd name="T96" fmla="*/ 154 w 291"/>
                  <a:gd name="T97" fmla="*/ 139 h 214"/>
                  <a:gd name="T98" fmla="*/ 23 w 291"/>
                  <a:gd name="T99" fmla="*/ 145 h 214"/>
                  <a:gd name="T100" fmla="*/ 21 w 291"/>
                  <a:gd name="T101" fmla="*/ 155 h 214"/>
                  <a:gd name="T102" fmla="*/ 126 w 291"/>
                  <a:gd name="T103" fmla="*/ 162 h 214"/>
                  <a:gd name="T104" fmla="*/ 212 w 291"/>
                  <a:gd name="T105" fmla="*/ 167 h 214"/>
                  <a:gd name="T106" fmla="*/ 158 w 291"/>
                  <a:gd name="T107" fmla="*/ 172 h 214"/>
                  <a:gd name="T108" fmla="*/ 162 w 291"/>
                  <a:gd name="T109" fmla="*/ 172 h 214"/>
                  <a:gd name="T110" fmla="*/ 33 w 291"/>
                  <a:gd name="T111" fmla="*/ 169 h 214"/>
                  <a:gd name="T112" fmla="*/ 231 w 291"/>
                  <a:gd name="T113" fmla="*/ 171 h 214"/>
                  <a:gd name="T114" fmla="*/ 18 w 291"/>
                  <a:gd name="T115" fmla="*/ 178 h 214"/>
                  <a:gd name="T116" fmla="*/ 201 w 291"/>
                  <a:gd name="T117" fmla="*/ 183 h 214"/>
                  <a:gd name="T118" fmla="*/ 42 w 291"/>
                  <a:gd name="T119" fmla="*/ 192 h 214"/>
                  <a:gd name="T120" fmla="*/ 101 w 291"/>
                  <a:gd name="T121" fmla="*/ 201 h 214"/>
                  <a:gd name="T122" fmla="*/ 89 w 291"/>
                  <a:gd name="T123" fmla="*/ 209 h 214"/>
                  <a:gd name="T124" fmla="*/ 33 w 291"/>
                  <a:gd name="T125" fmla="*/ 20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1" h="214">
                    <a:moveTo>
                      <a:pt x="274" y="200"/>
                    </a:moveTo>
                    <a:cubicBezTo>
                      <a:pt x="229" y="199"/>
                      <a:pt x="188" y="205"/>
                      <a:pt x="142" y="210"/>
                    </a:cubicBezTo>
                    <a:cubicBezTo>
                      <a:pt x="110" y="214"/>
                      <a:pt x="82" y="213"/>
                      <a:pt x="47" y="211"/>
                    </a:cubicBezTo>
                    <a:cubicBezTo>
                      <a:pt x="34" y="211"/>
                      <a:pt x="17" y="208"/>
                      <a:pt x="13" y="197"/>
                    </a:cubicBezTo>
                    <a:cubicBezTo>
                      <a:pt x="8" y="186"/>
                      <a:pt x="12" y="167"/>
                      <a:pt x="12" y="152"/>
                    </a:cubicBezTo>
                    <a:cubicBezTo>
                      <a:pt x="11" y="141"/>
                      <a:pt x="11" y="124"/>
                      <a:pt x="10" y="110"/>
                    </a:cubicBezTo>
                    <a:cubicBezTo>
                      <a:pt x="10" y="84"/>
                      <a:pt x="0" y="45"/>
                      <a:pt x="16" y="27"/>
                    </a:cubicBezTo>
                    <a:cubicBezTo>
                      <a:pt x="29" y="11"/>
                      <a:pt x="60" y="13"/>
                      <a:pt x="92" y="10"/>
                    </a:cubicBezTo>
                    <a:cubicBezTo>
                      <a:pt x="118" y="8"/>
                      <a:pt x="152" y="9"/>
                      <a:pt x="176" y="8"/>
                    </a:cubicBezTo>
                    <a:cubicBezTo>
                      <a:pt x="184" y="7"/>
                      <a:pt x="192" y="5"/>
                      <a:pt x="201" y="4"/>
                    </a:cubicBezTo>
                    <a:cubicBezTo>
                      <a:pt x="226" y="2"/>
                      <a:pt x="261" y="0"/>
                      <a:pt x="274" y="15"/>
                    </a:cubicBezTo>
                    <a:cubicBezTo>
                      <a:pt x="277" y="19"/>
                      <a:pt x="281" y="33"/>
                      <a:pt x="283" y="41"/>
                    </a:cubicBezTo>
                    <a:cubicBezTo>
                      <a:pt x="286" y="51"/>
                      <a:pt x="287" y="74"/>
                      <a:pt x="288" y="88"/>
                    </a:cubicBezTo>
                    <a:cubicBezTo>
                      <a:pt x="289" y="101"/>
                      <a:pt x="288" y="117"/>
                      <a:pt x="288" y="132"/>
                    </a:cubicBezTo>
                    <a:cubicBezTo>
                      <a:pt x="288" y="165"/>
                      <a:pt x="291" y="182"/>
                      <a:pt x="274" y="200"/>
                    </a:cubicBezTo>
                    <a:close/>
                    <a:moveTo>
                      <a:pt x="201" y="13"/>
                    </a:moveTo>
                    <a:cubicBezTo>
                      <a:pt x="201" y="13"/>
                      <a:pt x="201" y="13"/>
                      <a:pt x="201" y="13"/>
                    </a:cubicBezTo>
                    <a:cubicBezTo>
                      <a:pt x="205" y="13"/>
                      <a:pt x="206" y="11"/>
                      <a:pt x="206" y="8"/>
                    </a:cubicBezTo>
                    <a:cubicBezTo>
                      <a:pt x="203" y="8"/>
                      <a:pt x="200" y="9"/>
                      <a:pt x="201" y="13"/>
                    </a:cubicBezTo>
                    <a:close/>
                    <a:moveTo>
                      <a:pt x="208" y="18"/>
                    </a:moveTo>
                    <a:cubicBezTo>
                      <a:pt x="208" y="18"/>
                      <a:pt x="208" y="18"/>
                      <a:pt x="208" y="18"/>
                    </a:cubicBezTo>
                    <a:cubicBezTo>
                      <a:pt x="213" y="14"/>
                      <a:pt x="221" y="13"/>
                      <a:pt x="224" y="8"/>
                    </a:cubicBezTo>
                    <a:cubicBezTo>
                      <a:pt x="214" y="5"/>
                      <a:pt x="205" y="12"/>
                      <a:pt x="208" y="18"/>
                    </a:cubicBezTo>
                    <a:close/>
                    <a:moveTo>
                      <a:pt x="209" y="22"/>
                    </a:moveTo>
                    <a:cubicBezTo>
                      <a:pt x="209" y="22"/>
                      <a:pt x="209" y="22"/>
                      <a:pt x="209" y="22"/>
                    </a:cubicBezTo>
                    <a:cubicBezTo>
                      <a:pt x="220" y="22"/>
                      <a:pt x="229" y="14"/>
                      <a:pt x="237" y="8"/>
                    </a:cubicBezTo>
                    <a:cubicBezTo>
                      <a:pt x="225" y="10"/>
                      <a:pt x="218" y="17"/>
                      <a:pt x="209" y="22"/>
                    </a:cubicBezTo>
                    <a:close/>
                    <a:moveTo>
                      <a:pt x="232" y="15"/>
                    </a:moveTo>
                    <a:cubicBezTo>
                      <a:pt x="232" y="15"/>
                      <a:pt x="232" y="15"/>
                      <a:pt x="232" y="15"/>
                    </a:cubicBezTo>
                    <a:cubicBezTo>
                      <a:pt x="226" y="19"/>
                      <a:pt x="219" y="21"/>
                      <a:pt x="215" y="26"/>
                    </a:cubicBezTo>
                    <a:cubicBezTo>
                      <a:pt x="226" y="25"/>
                      <a:pt x="240" y="16"/>
                      <a:pt x="248" y="9"/>
                    </a:cubicBezTo>
                    <a:cubicBezTo>
                      <a:pt x="243" y="8"/>
                      <a:pt x="237" y="13"/>
                      <a:pt x="232" y="15"/>
                    </a:cubicBezTo>
                    <a:close/>
                    <a:moveTo>
                      <a:pt x="247" y="17"/>
                    </a:moveTo>
                    <a:cubicBezTo>
                      <a:pt x="247" y="17"/>
                      <a:pt x="247" y="17"/>
                      <a:pt x="247" y="17"/>
                    </a:cubicBezTo>
                    <a:cubicBezTo>
                      <a:pt x="253" y="17"/>
                      <a:pt x="256" y="15"/>
                      <a:pt x="257" y="10"/>
                    </a:cubicBezTo>
                    <a:cubicBezTo>
                      <a:pt x="251" y="10"/>
                      <a:pt x="251" y="15"/>
                      <a:pt x="247" y="17"/>
                    </a:cubicBezTo>
                    <a:close/>
                    <a:moveTo>
                      <a:pt x="126" y="17"/>
                    </a:moveTo>
                    <a:cubicBezTo>
                      <a:pt x="126" y="17"/>
                      <a:pt x="126" y="17"/>
                      <a:pt x="126" y="17"/>
                    </a:cubicBezTo>
                    <a:cubicBezTo>
                      <a:pt x="127" y="14"/>
                      <a:pt x="132" y="16"/>
                      <a:pt x="131" y="12"/>
                    </a:cubicBezTo>
                    <a:cubicBezTo>
                      <a:pt x="129" y="12"/>
                      <a:pt x="123" y="15"/>
                      <a:pt x="126" y="17"/>
                    </a:cubicBezTo>
                    <a:close/>
                    <a:moveTo>
                      <a:pt x="125" y="23"/>
                    </a:moveTo>
                    <a:cubicBezTo>
                      <a:pt x="125" y="23"/>
                      <a:pt x="125" y="23"/>
                      <a:pt x="125" y="23"/>
                    </a:cubicBezTo>
                    <a:cubicBezTo>
                      <a:pt x="133" y="20"/>
                      <a:pt x="141" y="18"/>
                      <a:pt x="144" y="12"/>
                    </a:cubicBezTo>
                    <a:cubicBezTo>
                      <a:pt x="134" y="12"/>
                      <a:pt x="130" y="18"/>
                      <a:pt x="125" y="23"/>
                    </a:cubicBezTo>
                    <a:close/>
                    <a:moveTo>
                      <a:pt x="125" y="26"/>
                    </a:moveTo>
                    <a:cubicBezTo>
                      <a:pt x="125" y="26"/>
                      <a:pt x="125" y="26"/>
                      <a:pt x="125" y="26"/>
                    </a:cubicBezTo>
                    <a:cubicBezTo>
                      <a:pt x="115" y="30"/>
                      <a:pt x="129" y="24"/>
                      <a:pt x="125" y="26"/>
                    </a:cubicBezTo>
                    <a:close/>
                    <a:moveTo>
                      <a:pt x="112" y="37"/>
                    </a:moveTo>
                    <a:cubicBezTo>
                      <a:pt x="112" y="37"/>
                      <a:pt x="112" y="37"/>
                      <a:pt x="112" y="37"/>
                    </a:cubicBezTo>
                    <a:cubicBezTo>
                      <a:pt x="126" y="34"/>
                      <a:pt x="136" y="25"/>
                      <a:pt x="148" y="19"/>
                    </a:cubicBezTo>
                    <a:cubicBezTo>
                      <a:pt x="155" y="16"/>
                      <a:pt x="164" y="17"/>
                      <a:pt x="171" y="12"/>
                    </a:cubicBezTo>
                    <a:cubicBezTo>
                      <a:pt x="164" y="12"/>
                      <a:pt x="158" y="12"/>
                      <a:pt x="152" y="12"/>
                    </a:cubicBezTo>
                    <a:cubicBezTo>
                      <a:pt x="143" y="20"/>
                      <a:pt x="132" y="24"/>
                      <a:pt x="120" y="29"/>
                    </a:cubicBezTo>
                    <a:cubicBezTo>
                      <a:pt x="120" y="29"/>
                      <a:pt x="119" y="28"/>
                      <a:pt x="119" y="29"/>
                    </a:cubicBezTo>
                    <a:cubicBezTo>
                      <a:pt x="122" y="33"/>
                      <a:pt x="111" y="32"/>
                      <a:pt x="112" y="37"/>
                    </a:cubicBezTo>
                    <a:close/>
                    <a:moveTo>
                      <a:pt x="100" y="18"/>
                    </a:moveTo>
                    <a:cubicBezTo>
                      <a:pt x="100" y="18"/>
                      <a:pt x="100" y="18"/>
                      <a:pt x="100" y="18"/>
                    </a:cubicBezTo>
                    <a:cubicBezTo>
                      <a:pt x="102" y="20"/>
                      <a:pt x="107" y="16"/>
                      <a:pt x="110" y="14"/>
                    </a:cubicBezTo>
                    <a:cubicBezTo>
                      <a:pt x="106" y="11"/>
                      <a:pt x="99" y="13"/>
                      <a:pt x="100" y="18"/>
                    </a:cubicBezTo>
                    <a:close/>
                    <a:moveTo>
                      <a:pt x="114" y="17"/>
                    </a:moveTo>
                    <a:cubicBezTo>
                      <a:pt x="114" y="17"/>
                      <a:pt x="114" y="17"/>
                      <a:pt x="114" y="17"/>
                    </a:cubicBezTo>
                    <a:cubicBezTo>
                      <a:pt x="116" y="16"/>
                      <a:pt x="120" y="17"/>
                      <a:pt x="120" y="13"/>
                    </a:cubicBezTo>
                    <a:cubicBezTo>
                      <a:pt x="116" y="13"/>
                      <a:pt x="113" y="13"/>
                      <a:pt x="114" y="17"/>
                    </a:cubicBezTo>
                    <a:close/>
                    <a:moveTo>
                      <a:pt x="180" y="19"/>
                    </a:moveTo>
                    <a:cubicBezTo>
                      <a:pt x="180" y="19"/>
                      <a:pt x="180" y="19"/>
                      <a:pt x="180" y="19"/>
                    </a:cubicBezTo>
                    <a:cubicBezTo>
                      <a:pt x="183" y="18"/>
                      <a:pt x="188" y="18"/>
                      <a:pt x="189" y="13"/>
                    </a:cubicBezTo>
                    <a:cubicBezTo>
                      <a:pt x="183" y="12"/>
                      <a:pt x="181" y="15"/>
                      <a:pt x="180" y="19"/>
                    </a:cubicBezTo>
                    <a:close/>
                    <a:moveTo>
                      <a:pt x="233" y="31"/>
                    </a:moveTo>
                    <a:cubicBezTo>
                      <a:pt x="233" y="31"/>
                      <a:pt x="233" y="31"/>
                      <a:pt x="233" y="31"/>
                    </a:cubicBezTo>
                    <a:cubicBezTo>
                      <a:pt x="248" y="31"/>
                      <a:pt x="252" y="20"/>
                      <a:pt x="264" y="17"/>
                    </a:cubicBezTo>
                    <a:cubicBezTo>
                      <a:pt x="264" y="20"/>
                      <a:pt x="262" y="21"/>
                      <a:pt x="261" y="23"/>
                    </a:cubicBezTo>
                    <a:cubicBezTo>
                      <a:pt x="266" y="23"/>
                      <a:pt x="268" y="21"/>
                      <a:pt x="269" y="17"/>
                    </a:cubicBezTo>
                    <a:cubicBezTo>
                      <a:pt x="265" y="16"/>
                      <a:pt x="265" y="12"/>
                      <a:pt x="260" y="13"/>
                    </a:cubicBezTo>
                    <a:cubicBezTo>
                      <a:pt x="256" y="23"/>
                      <a:pt x="238" y="21"/>
                      <a:pt x="233" y="31"/>
                    </a:cubicBezTo>
                    <a:close/>
                    <a:moveTo>
                      <a:pt x="78" y="18"/>
                    </a:moveTo>
                    <a:cubicBezTo>
                      <a:pt x="78" y="18"/>
                      <a:pt x="78" y="18"/>
                      <a:pt x="78" y="18"/>
                    </a:cubicBezTo>
                    <a:cubicBezTo>
                      <a:pt x="81" y="18"/>
                      <a:pt x="84" y="18"/>
                      <a:pt x="84" y="14"/>
                    </a:cubicBezTo>
                    <a:cubicBezTo>
                      <a:pt x="82" y="15"/>
                      <a:pt x="77" y="14"/>
                      <a:pt x="78" y="18"/>
                    </a:cubicBezTo>
                    <a:close/>
                    <a:moveTo>
                      <a:pt x="63" y="17"/>
                    </a:moveTo>
                    <a:cubicBezTo>
                      <a:pt x="63" y="17"/>
                      <a:pt x="63" y="17"/>
                      <a:pt x="63" y="17"/>
                    </a:cubicBezTo>
                    <a:cubicBezTo>
                      <a:pt x="63" y="24"/>
                      <a:pt x="47" y="21"/>
                      <a:pt x="52" y="29"/>
                    </a:cubicBezTo>
                    <a:cubicBezTo>
                      <a:pt x="57" y="24"/>
                      <a:pt x="65" y="21"/>
                      <a:pt x="70" y="17"/>
                    </a:cubicBezTo>
                    <a:cubicBezTo>
                      <a:pt x="66" y="17"/>
                      <a:pt x="67" y="15"/>
                      <a:pt x="63" y="17"/>
                    </a:cubicBezTo>
                    <a:close/>
                    <a:moveTo>
                      <a:pt x="54" y="22"/>
                    </a:moveTo>
                    <a:cubicBezTo>
                      <a:pt x="54" y="22"/>
                      <a:pt x="54" y="22"/>
                      <a:pt x="54" y="22"/>
                    </a:cubicBezTo>
                    <a:cubicBezTo>
                      <a:pt x="54" y="20"/>
                      <a:pt x="56" y="20"/>
                      <a:pt x="58" y="21"/>
                    </a:cubicBezTo>
                    <a:cubicBezTo>
                      <a:pt x="58" y="19"/>
                      <a:pt x="58" y="18"/>
                      <a:pt x="58" y="17"/>
                    </a:cubicBezTo>
                    <a:cubicBezTo>
                      <a:pt x="55" y="16"/>
                      <a:pt x="50" y="20"/>
                      <a:pt x="54" y="22"/>
                    </a:cubicBezTo>
                    <a:close/>
                    <a:moveTo>
                      <a:pt x="223" y="29"/>
                    </a:moveTo>
                    <a:cubicBezTo>
                      <a:pt x="223" y="29"/>
                      <a:pt x="223" y="29"/>
                      <a:pt x="223" y="29"/>
                    </a:cubicBezTo>
                    <a:cubicBezTo>
                      <a:pt x="230" y="26"/>
                      <a:pt x="245" y="24"/>
                      <a:pt x="243" y="17"/>
                    </a:cubicBezTo>
                    <a:cubicBezTo>
                      <a:pt x="237" y="21"/>
                      <a:pt x="226" y="21"/>
                      <a:pt x="223" y="29"/>
                    </a:cubicBezTo>
                    <a:close/>
                    <a:moveTo>
                      <a:pt x="101" y="31"/>
                    </a:moveTo>
                    <a:cubicBezTo>
                      <a:pt x="101" y="31"/>
                      <a:pt x="101" y="31"/>
                      <a:pt x="101" y="31"/>
                    </a:cubicBezTo>
                    <a:cubicBezTo>
                      <a:pt x="109" y="34"/>
                      <a:pt x="116" y="26"/>
                      <a:pt x="120" y="21"/>
                    </a:cubicBezTo>
                    <a:cubicBezTo>
                      <a:pt x="118" y="21"/>
                      <a:pt x="117" y="20"/>
                      <a:pt x="116" y="19"/>
                    </a:cubicBezTo>
                    <a:cubicBezTo>
                      <a:pt x="114" y="26"/>
                      <a:pt x="103" y="24"/>
                      <a:pt x="101" y="31"/>
                    </a:cubicBezTo>
                    <a:close/>
                    <a:moveTo>
                      <a:pt x="206" y="19"/>
                    </a:moveTo>
                    <a:cubicBezTo>
                      <a:pt x="206" y="19"/>
                      <a:pt x="206" y="19"/>
                      <a:pt x="206" y="19"/>
                    </a:cubicBezTo>
                    <a:cubicBezTo>
                      <a:pt x="205" y="18"/>
                      <a:pt x="203" y="20"/>
                      <a:pt x="203" y="21"/>
                    </a:cubicBezTo>
                    <a:cubicBezTo>
                      <a:pt x="201" y="25"/>
                      <a:pt x="209" y="21"/>
                      <a:pt x="206" y="19"/>
                    </a:cubicBezTo>
                    <a:close/>
                    <a:moveTo>
                      <a:pt x="28" y="26"/>
                    </a:moveTo>
                    <a:cubicBezTo>
                      <a:pt x="28" y="26"/>
                      <a:pt x="28" y="26"/>
                      <a:pt x="28" y="26"/>
                    </a:cubicBezTo>
                    <a:cubicBezTo>
                      <a:pt x="31" y="25"/>
                      <a:pt x="34" y="25"/>
                      <a:pt x="33" y="22"/>
                    </a:cubicBezTo>
                    <a:cubicBezTo>
                      <a:pt x="31" y="22"/>
                      <a:pt x="28" y="22"/>
                      <a:pt x="28" y="26"/>
                    </a:cubicBezTo>
                    <a:close/>
                    <a:moveTo>
                      <a:pt x="134" y="45"/>
                    </a:moveTo>
                    <a:cubicBezTo>
                      <a:pt x="134" y="45"/>
                      <a:pt x="134" y="45"/>
                      <a:pt x="134" y="45"/>
                    </a:cubicBezTo>
                    <a:cubicBezTo>
                      <a:pt x="132" y="48"/>
                      <a:pt x="135" y="49"/>
                      <a:pt x="133" y="50"/>
                    </a:cubicBezTo>
                    <a:cubicBezTo>
                      <a:pt x="126" y="53"/>
                      <a:pt x="118" y="55"/>
                      <a:pt x="117" y="64"/>
                    </a:cubicBezTo>
                    <a:cubicBezTo>
                      <a:pt x="119" y="64"/>
                      <a:pt x="121" y="64"/>
                      <a:pt x="121" y="65"/>
                    </a:cubicBezTo>
                    <a:cubicBezTo>
                      <a:pt x="115" y="67"/>
                      <a:pt x="109" y="71"/>
                      <a:pt x="105" y="75"/>
                    </a:cubicBezTo>
                    <a:cubicBezTo>
                      <a:pt x="116" y="73"/>
                      <a:pt x="124" y="68"/>
                      <a:pt x="129" y="59"/>
                    </a:cubicBezTo>
                    <a:cubicBezTo>
                      <a:pt x="129" y="60"/>
                      <a:pt x="129" y="62"/>
                      <a:pt x="131" y="61"/>
                    </a:cubicBezTo>
                    <a:cubicBezTo>
                      <a:pt x="136" y="50"/>
                      <a:pt x="153" y="51"/>
                      <a:pt x="156" y="37"/>
                    </a:cubicBezTo>
                    <a:cubicBezTo>
                      <a:pt x="163" y="35"/>
                      <a:pt x="169" y="30"/>
                      <a:pt x="176" y="27"/>
                    </a:cubicBezTo>
                    <a:cubicBezTo>
                      <a:pt x="178" y="26"/>
                      <a:pt x="183" y="28"/>
                      <a:pt x="184" y="23"/>
                    </a:cubicBezTo>
                    <a:cubicBezTo>
                      <a:pt x="164" y="22"/>
                      <a:pt x="152" y="40"/>
                      <a:pt x="134" y="45"/>
                    </a:cubicBezTo>
                    <a:close/>
                    <a:moveTo>
                      <a:pt x="273" y="40"/>
                    </a:moveTo>
                    <a:cubicBezTo>
                      <a:pt x="273" y="40"/>
                      <a:pt x="273" y="40"/>
                      <a:pt x="273" y="40"/>
                    </a:cubicBezTo>
                    <a:cubicBezTo>
                      <a:pt x="278" y="36"/>
                      <a:pt x="275" y="22"/>
                      <a:pt x="269" y="22"/>
                    </a:cubicBezTo>
                    <a:cubicBezTo>
                      <a:pt x="270" y="30"/>
                      <a:pt x="270" y="38"/>
                      <a:pt x="273" y="40"/>
                    </a:cubicBezTo>
                    <a:close/>
                    <a:moveTo>
                      <a:pt x="130" y="38"/>
                    </a:moveTo>
                    <a:cubicBezTo>
                      <a:pt x="130" y="38"/>
                      <a:pt x="130" y="38"/>
                      <a:pt x="130" y="38"/>
                    </a:cubicBezTo>
                    <a:cubicBezTo>
                      <a:pt x="131" y="36"/>
                      <a:pt x="129" y="30"/>
                      <a:pt x="128" y="35"/>
                    </a:cubicBezTo>
                    <a:cubicBezTo>
                      <a:pt x="130" y="35"/>
                      <a:pt x="124" y="38"/>
                      <a:pt x="122" y="40"/>
                    </a:cubicBezTo>
                    <a:cubicBezTo>
                      <a:pt x="122" y="38"/>
                      <a:pt x="123" y="36"/>
                      <a:pt x="121" y="36"/>
                    </a:cubicBezTo>
                    <a:cubicBezTo>
                      <a:pt x="121" y="37"/>
                      <a:pt x="120" y="37"/>
                      <a:pt x="119" y="37"/>
                    </a:cubicBezTo>
                    <a:cubicBezTo>
                      <a:pt x="119" y="40"/>
                      <a:pt x="122" y="41"/>
                      <a:pt x="125" y="42"/>
                    </a:cubicBezTo>
                    <a:cubicBezTo>
                      <a:pt x="127" y="42"/>
                      <a:pt x="126" y="40"/>
                      <a:pt x="128" y="40"/>
                    </a:cubicBezTo>
                    <a:cubicBezTo>
                      <a:pt x="132" y="46"/>
                      <a:pt x="138" y="37"/>
                      <a:pt x="144" y="33"/>
                    </a:cubicBezTo>
                    <a:cubicBezTo>
                      <a:pt x="149" y="30"/>
                      <a:pt x="158" y="29"/>
                      <a:pt x="157" y="23"/>
                    </a:cubicBezTo>
                    <a:cubicBezTo>
                      <a:pt x="145" y="26"/>
                      <a:pt x="139" y="34"/>
                      <a:pt x="130" y="38"/>
                    </a:cubicBezTo>
                    <a:close/>
                    <a:moveTo>
                      <a:pt x="86" y="29"/>
                    </a:moveTo>
                    <a:cubicBezTo>
                      <a:pt x="86" y="29"/>
                      <a:pt x="86" y="29"/>
                      <a:pt x="86" y="29"/>
                    </a:cubicBezTo>
                    <a:cubicBezTo>
                      <a:pt x="87" y="27"/>
                      <a:pt x="93" y="30"/>
                      <a:pt x="92" y="24"/>
                    </a:cubicBezTo>
                    <a:cubicBezTo>
                      <a:pt x="88" y="24"/>
                      <a:pt x="82" y="27"/>
                      <a:pt x="86" y="29"/>
                    </a:cubicBezTo>
                    <a:close/>
                    <a:moveTo>
                      <a:pt x="248" y="29"/>
                    </a:moveTo>
                    <a:cubicBezTo>
                      <a:pt x="248" y="29"/>
                      <a:pt x="248" y="29"/>
                      <a:pt x="248" y="29"/>
                    </a:cubicBezTo>
                    <a:cubicBezTo>
                      <a:pt x="252" y="30"/>
                      <a:pt x="255" y="30"/>
                      <a:pt x="255" y="26"/>
                    </a:cubicBezTo>
                    <a:cubicBezTo>
                      <a:pt x="252" y="26"/>
                      <a:pt x="249" y="27"/>
                      <a:pt x="248" y="29"/>
                    </a:cubicBezTo>
                    <a:close/>
                    <a:moveTo>
                      <a:pt x="63" y="28"/>
                    </a:moveTo>
                    <a:cubicBezTo>
                      <a:pt x="63" y="28"/>
                      <a:pt x="63" y="28"/>
                      <a:pt x="63" y="28"/>
                    </a:cubicBezTo>
                    <a:cubicBezTo>
                      <a:pt x="49" y="29"/>
                      <a:pt x="45" y="36"/>
                      <a:pt x="32" y="41"/>
                    </a:cubicBezTo>
                    <a:cubicBezTo>
                      <a:pt x="34" y="39"/>
                      <a:pt x="33" y="38"/>
                      <a:pt x="31" y="37"/>
                    </a:cubicBezTo>
                    <a:cubicBezTo>
                      <a:pt x="30" y="40"/>
                      <a:pt x="26" y="38"/>
                      <a:pt x="27" y="42"/>
                    </a:cubicBezTo>
                    <a:cubicBezTo>
                      <a:pt x="27" y="44"/>
                      <a:pt x="31" y="43"/>
                      <a:pt x="31" y="45"/>
                    </a:cubicBezTo>
                    <a:cubicBezTo>
                      <a:pt x="28" y="47"/>
                      <a:pt x="25" y="48"/>
                      <a:pt x="26" y="54"/>
                    </a:cubicBezTo>
                    <a:cubicBezTo>
                      <a:pt x="34" y="53"/>
                      <a:pt x="29" y="48"/>
                      <a:pt x="36" y="46"/>
                    </a:cubicBezTo>
                    <a:cubicBezTo>
                      <a:pt x="45" y="47"/>
                      <a:pt x="49" y="35"/>
                      <a:pt x="55" y="37"/>
                    </a:cubicBezTo>
                    <a:cubicBezTo>
                      <a:pt x="54" y="41"/>
                      <a:pt x="49" y="41"/>
                      <a:pt x="49" y="45"/>
                    </a:cubicBezTo>
                    <a:cubicBezTo>
                      <a:pt x="53" y="45"/>
                      <a:pt x="53" y="41"/>
                      <a:pt x="58" y="41"/>
                    </a:cubicBezTo>
                    <a:cubicBezTo>
                      <a:pt x="58" y="43"/>
                      <a:pt x="58" y="44"/>
                      <a:pt x="59" y="45"/>
                    </a:cubicBezTo>
                    <a:cubicBezTo>
                      <a:pt x="54" y="48"/>
                      <a:pt x="50" y="52"/>
                      <a:pt x="45" y="55"/>
                    </a:cubicBezTo>
                    <a:cubicBezTo>
                      <a:pt x="49" y="60"/>
                      <a:pt x="37" y="61"/>
                      <a:pt x="41" y="65"/>
                    </a:cubicBezTo>
                    <a:cubicBezTo>
                      <a:pt x="54" y="50"/>
                      <a:pt x="72" y="48"/>
                      <a:pt x="84" y="32"/>
                    </a:cubicBezTo>
                    <a:cubicBezTo>
                      <a:pt x="75" y="29"/>
                      <a:pt x="72" y="42"/>
                      <a:pt x="61" y="42"/>
                    </a:cubicBezTo>
                    <a:cubicBezTo>
                      <a:pt x="64" y="39"/>
                      <a:pt x="66" y="35"/>
                      <a:pt x="69" y="32"/>
                    </a:cubicBezTo>
                    <a:cubicBezTo>
                      <a:pt x="66" y="33"/>
                      <a:pt x="59" y="37"/>
                      <a:pt x="58" y="35"/>
                    </a:cubicBezTo>
                    <a:cubicBezTo>
                      <a:pt x="60" y="33"/>
                      <a:pt x="63" y="32"/>
                      <a:pt x="63" y="28"/>
                    </a:cubicBezTo>
                    <a:close/>
                    <a:moveTo>
                      <a:pt x="157" y="45"/>
                    </a:moveTo>
                    <a:cubicBezTo>
                      <a:pt x="157" y="45"/>
                      <a:pt x="157" y="45"/>
                      <a:pt x="157" y="45"/>
                    </a:cubicBezTo>
                    <a:cubicBezTo>
                      <a:pt x="150" y="50"/>
                      <a:pt x="142" y="54"/>
                      <a:pt x="138" y="60"/>
                    </a:cubicBezTo>
                    <a:cubicBezTo>
                      <a:pt x="146" y="59"/>
                      <a:pt x="149" y="53"/>
                      <a:pt x="157" y="52"/>
                    </a:cubicBezTo>
                    <a:cubicBezTo>
                      <a:pt x="162" y="41"/>
                      <a:pt x="177" y="39"/>
                      <a:pt x="185" y="31"/>
                    </a:cubicBezTo>
                    <a:cubicBezTo>
                      <a:pt x="173" y="29"/>
                      <a:pt x="166" y="38"/>
                      <a:pt x="157" y="45"/>
                    </a:cubicBezTo>
                    <a:close/>
                    <a:moveTo>
                      <a:pt x="14" y="42"/>
                    </a:moveTo>
                    <a:cubicBezTo>
                      <a:pt x="14" y="42"/>
                      <a:pt x="14" y="42"/>
                      <a:pt x="14" y="42"/>
                    </a:cubicBezTo>
                    <a:cubicBezTo>
                      <a:pt x="19" y="42"/>
                      <a:pt x="23" y="33"/>
                      <a:pt x="18" y="31"/>
                    </a:cubicBezTo>
                    <a:cubicBezTo>
                      <a:pt x="16" y="34"/>
                      <a:pt x="14" y="37"/>
                      <a:pt x="14" y="42"/>
                    </a:cubicBezTo>
                    <a:close/>
                    <a:moveTo>
                      <a:pt x="158" y="57"/>
                    </a:moveTo>
                    <a:cubicBezTo>
                      <a:pt x="158" y="57"/>
                      <a:pt x="158" y="57"/>
                      <a:pt x="158" y="57"/>
                    </a:cubicBezTo>
                    <a:cubicBezTo>
                      <a:pt x="155" y="71"/>
                      <a:pt x="138" y="70"/>
                      <a:pt x="131" y="80"/>
                    </a:cubicBezTo>
                    <a:cubicBezTo>
                      <a:pt x="144" y="78"/>
                      <a:pt x="151" y="69"/>
                      <a:pt x="162" y="65"/>
                    </a:cubicBezTo>
                    <a:cubicBezTo>
                      <a:pt x="161" y="62"/>
                      <a:pt x="162" y="60"/>
                      <a:pt x="163" y="59"/>
                    </a:cubicBezTo>
                    <a:cubicBezTo>
                      <a:pt x="177" y="50"/>
                      <a:pt x="192" y="45"/>
                      <a:pt x="203" y="33"/>
                    </a:cubicBezTo>
                    <a:cubicBezTo>
                      <a:pt x="183" y="36"/>
                      <a:pt x="175" y="51"/>
                      <a:pt x="158" y="57"/>
                    </a:cubicBezTo>
                    <a:close/>
                    <a:moveTo>
                      <a:pt x="86" y="46"/>
                    </a:moveTo>
                    <a:cubicBezTo>
                      <a:pt x="86" y="46"/>
                      <a:pt x="86" y="46"/>
                      <a:pt x="86" y="46"/>
                    </a:cubicBezTo>
                    <a:cubicBezTo>
                      <a:pt x="92" y="44"/>
                      <a:pt x="97" y="41"/>
                      <a:pt x="98" y="35"/>
                    </a:cubicBezTo>
                    <a:cubicBezTo>
                      <a:pt x="90" y="35"/>
                      <a:pt x="87" y="40"/>
                      <a:pt x="86" y="46"/>
                    </a:cubicBezTo>
                    <a:close/>
                    <a:moveTo>
                      <a:pt x="181" y="38"/>
                    </a:moveTo>
                    <a:cubicBezTo>
                      <a:pt x="181" y="38"/>
                      <a:pt x="181" y="38"/>
                      <a:pt x="181" y="38"/>
                    </a:cubicBezTo>
                    <a:cubicBezTo>
                      <a:pt x="184" y="38"/>
                      <a:pt x="188" y="38"/>
                      <a:pt x="187" y="35"/>
                    </a:cubicBezTo>
                    <a:cubicBezTo>
                      <a:pt x="184" y="35"/>
                      <a:pt x="182" y="36"/>
                      <a:pt x="181" y="38"/>
                    </a:cubicBezTo>
                    <a:close/>
                    <a:moveTo>
                      <a:pt x="215" y="36"/>
                    </a:moveTo>
                    <a:cubicBezTo>
                      <a:pt x="215" y="36"/>
                      <a:pt x="215" y="36"/>
                      <a:pt x="215" y="36"/>
                    </a:cubicBezTo>
                    <a:cubicBezTo>
                      <a:pt x="204" y="34"/>
                      <a:pt x="200" y="41"/>
                      <a:pt x="192" y="43"/>
                    </a:cubicBezTo>
                    <a:cubicBezTo>
                      <a:pt x="184" y="56"/>
                      <a:pt x="170" y="62"/>
                      <a:pt x="161" y="74"/>
                    </a:cubicBezTo>
                    <a:cubicBezTo>
                      <a:pt x="180" y="68"/>
                      <a:pt x="189" y="52"/>
                      <a:pt x="206" y="43"/>
                    </a:cubicBezTo>
                    <a:cubicBezTo>
                      <a:pt x="204" y="48"/>
                      <a:pt x="198" y="48"/>
                      <a:pt x="196" y="54"/>
                    </a:cubicBezTo>
                    <a:cubicBezTo>
                      <a:pt x="206" y="50"/>
                      <a:pt x="216" y="45"/>
                      <a:pt x="215" y="36"/>
                    </a:cubicBezTo>
                    <a:close/>
                    <a:moveTo>
                      <a:pt x="212" y="50"/>
                    </a:moveTo>
                    <a:cubicBezTo>
                      <a:pt x="212" y="50"/>
                      <a:pt x="212" y="50"/>
                      <a:pt x="212" y="50"/>
                    </a:cubicBezTo>
                    <a:cubicBezTo>
                      <a:pt x="215" y="44"/>
                      <a:pt x="225" y="46"/>
                      <a:pt x="227" y="38"/>
                    </a:cubicBezTo>
                    <a:cubicBezTo>
                      <a:pt x="219" y="39"/>
                      <a:pt x="211" y="45"/>
                      <a:pt x="212" y="50"/>
                    </a:cubicBezTo>
                    <a:close/>
                    <a:moveTo>
                      <a:pt x="226" y="54"/>
                    </a:moveTo>
                    <a:cubicBezTo>
                      <a:pt x="226" y="54"/>
                      <a:pt x="226" y="54"/>
                      <a:pt x="226" y="54"/>
                    </a:cubicBezTo>
                    <a:cubicBezTo>
                      <a:pt x="232" y="50"/>
                      <a:pt x="241" y="47"/>
                      <a:pt x="246" y="40"/>
                    </a:cubicBezTo>
                    <a:cubicBezTo>
                      <a:pt x="239" y="39"/>
                      <a:pt x="232" y="43"/>
                      <a:pt x="226" y="46"/>
                    </a:cubicBezTo>
                    <a:cubicBezTo>
                      <a:pt x="212" y="53"/>
                      <a:pt x="198" y="65"/>
                      <a:pt x="185" y="71"/>
                    </a:cubicBezTo>
                    <a:cubicBezTo>
                      <a:pt x="183" y="72"/>
                      <a:pt x="181" y="71"/>
                      <a:pt x="180" y="71"/>
                    </a:cubicBezTo>
                    <a:cubicBezTo>
                      <a:pt x="170" y="75"/>
                      <a:pt x="163" y="85"/>
                      <a:pt x="158" y="90"/>
                    </a:cubicBezTo>
                    <a:cubicBezTo>
                      <a:pt x="160" y="87"/>
                      <a:pt x="158" y="93"/>
                      <a:pt x="158" y="94"/>
                    </a:cubicBezTo>
                    <a:cubicBezTo>
                      <a:pt x="171" y="96"/>
                      <a:pt x="180" y="83"/>
                      <a:pt x="189" y="76"/>
                    </a:cubicBezTo>
                    <a:cubicBezTo>
                      <a:pt x="183" y="75"/>
                      <a:pt x="180" y="82"/>
                      <a:pt x="177" y="79"/>
                    </a:cubicBezTo>
                    <a:cubicBezTo>
                      <a:pt x="196" y="70"/>
                      <a:pt x="209" y="63"/>
                      <a:pt x="226" y="54"/>
                    </a:cubicBezTo>
                    <a:close/>
                    <a:moveTo>
                      <a:pt x="228" y="55"/>
                    </a:moveTo>
                    <a:cubicBezTo>
                      <a:pt x="228" y="55"/>
                      <a:pt x="228" y="55"/>
                      <a:pt x="228" y="55"/>
                    </a:cubicBezTo>
                    <a:cubicBezTo>
                      <a:pt x="217" y="62"/>
                      <a:pt x="205" y="71"/>
                      <a:pt x="194" y="75"/>
                    </a:cubicBezTo>
                    <a:cubicBezTo>
                      <a:pt x="192" y="80"/>
                      <a:pt x="175" y="85"/>
                      <a:pt x="181" y="88"/>
                    </a:cubicBezTo>
                    <a:cubicBezTo>
                      <a:pt x="204" y="77"/>
                      <a:pt x="222" y="62"/>
                      <a:pt x="243" y="50"/>
                    </a:cubicBezTo>
                    <a:cubicBezTo>
                      <a:pt x="238" y="45"/>
                      <a:pt x="233" y="52"/>
                      <a:pt x="228" y="55"/>
                    </a:cubicBezTo>
                    <a:close/>
                    <a:moveTo>
                      <a:pt x="88" y="62"/>
                    </a:moveTo>
                    <a:cubicBezTo>
                      <a:pt x="88" y="62"/>
                      <a:pt x="88" y="62"/>
                      <a:pt x="88" y="62"/>
                    </a:cubicBezTo>
                    <a:cubicBezTo>
                      <a:pt x="98" y="58"/>
                      <a:pt x="108" y="53"/>
                      <a:pt x="115" y="45"/>
                    </a:cubicBezTo>
                    <a:cubicBezTo>
                      <a:pt x="104" y="44"/>
                      <a:pt x="94" y="54"/>
                      <a:pt x="88" y="62"/>
                    </a:cubicBezTo>
                    <a:close/>
                    <a:moveTo>
                      <a:pt x="17" y="50"/>
                    </a:moveTo>
                    <a:cubicBezTo>
                      <a:pt x="17" y="50"/>
                      <a:pt x="17" y="50"/>
                      <a:pt x="17" y="50"/>
                    </a:cubicBezTo>
                    <a:cubicBezTo>
                      <a:pt x="22" y="50"/>
                      <a:pt x="23" y="48"/>
                      <a:pt x="24" y="45"/>
                    </a:cubicBezTo>
                    <a:cubicBezTo>
                      <a:pt x="21" y="45"/>
                      <a:pt x="19" y="47"/>
                      <a:pt x="17" y="50"/>
                    </a:cubicBezTo>
                    <a:close/>
                    <a:moveTo>
                      <a:pt x="22" y="70"/>
                    </a:moveTo>
                    <a:cubicBezTo>
                      <a:pt x="22" y="70"/>
                      <a:pt x="22" y="70"/>
                      <a:pt x="22" y="70"/>
                    </a:cubicBezTo>
                    <a:cubicBezTo>
                      <a:pt x="19" y="71"/>
                      <a:pt x="17" y="74"/>
                      <a:pt x="14" y="75"/>
                    </a:cubicBezTo>
                    <a:cubicBezTo>
                      <a:pt x="17" y="100"/>
                      <a:pt x="14" y="122"/>
                      <a:pt x="18" y="144"/>
                    </a:cubicBezTo>
                    <a:cubicBezTo>
                      <a:pt x="22" y="139"/>
                      <a:pt x="28" y="130"/>
                      <a:pt x="27" y="125"/>
                    </a:cubicBezTo>
                    <a:cubicBezTo>
                      <a:pt x="27" y="126"/>
                      <a:pt x="21" y="129"/>
                      <a:pt x="21" y="126"/>
                    </a:cubicBezTo>
                    <a:cubicBezTo>
                      <a:pt x="23" y="120"/>
                      <a:pt x="20" y="118"/>
                      <a:pt x="18" y="113"/>
                    </a:cubicBezTo>
                    <a:cubicBezTo>
                      <a:pt x="19" y="109"/>
                      <a:pt x="27" y="101"/>
                      <a:pt x="19" y="98"/>
                    </a:cubicBezTo>
                    <a:cubicBezTo>
                      <a:pt x="22" y="94"/>
                      <a:pt x="26" y="91"/>
                      <a:pt x="30" y="88"/>
                    </a:cubicBezTo>
                    <a:cubicBezTo>
                      <a:pt x="30" y="90"/>
                      <a:pt x="29" y="92"/>
                      <a:pt x="32" y="92"/>
                    </a:cubicBezTo>
                    <a:cubicBezTo>
                      <a:pt x="38" y="89"/>
                      <a:pt x="41" y="84"/>
                      <a:pt x="46" y="80"/>
                    </a:cubicBezTo>
                    <a:cubicBezTo>
                      <a:pt x="50" y="77"/>
                      <a:pt x="58" y="74"/>
                      <a:pt x="59" y="68"/>
                    </a:cubicBezTo>
                    <a:cubicBezTo>
                      <a:pt x="49" y="70"/>
                      <a:pt x="41" y="81"/>
                      <a:pt x="35" y="83"/>
                    </a:cubicBezTo>
                    <a:cubicBezTo>
                      <a:pt x="39" y="72"/>
                      <a:pt x="52" y="70"/>
                      <a:pt x="59" y="61"/>
                    </a:cubicBezTo>
                    <a:cubicBezTo>
                      <a:pt x="61" y="61"/>
                      <a:pt x="60" y="65"/>
                      <a:pt x="61" y="65"/>
                    </a:cubicBezTo>
                    <a:cubicBezTo>
                      <a:pt x="68" y="58"/>
                      <a:pt x="79" y="56"/>
                      <a:pt x="82" y="45"/>
                    </a:cubicBezTo>
                    <a:cubicBezTo>
                      <a:pt x="74" y="49"/>
                      <a:pt x="68" y="55"/>
                      <a:pt x="59" y="54"/>
                    </a:cubicBezTo>
                    <a:cubicBezTo>
                      <a:pt x="59" y="57"/>
                      <a:pt x="56" y="58"/>
                      <a:pt x="59" y="60"/>
                    </a:cubicBezTo>
                    <a:cubicBezTo>
                      <a:pt x="52" y="60"/>
                      <a:pt x="45" y="69"/>
                      <a:pt x="37" y="73"/>
                    </a:cubicBezTo>
                    <a:cubicBezTo>
                      <a:pt x="32" y="75"/>
                      <a:pt x="28" y="79"/>
                      <a:pt x="26" y="83"/>
                    </a:cubicBezTo>
                    <a:cubicBezTo>
                      <a:pt x="26" y="87"/>
                      <a:pt x="30" y="80"/>
                      <a:pt x="30" y="84"/>
                    </a:cubicBezTo>
                    <a:cubicBezTo>
                      <a:pt x="26" y="85"/>
                      <a:pt x="22" y="92"/>
                      <a:pt x="18" y="88"/>
                    </a:cubicBezTo>
                    <a:cubicBezTo>
                      <a:pt x="20" y="84"/>
                      <a:pt x="25" y="83"/>
                      <a:pt x="26" y="78"/>
                    </a:cubicBezTo>
                    <a:cubicBezTo>
                      <a:pt x="22" y="77"/>
                      <a:pt x="19" y="84"/>
                      <a:pt x="16" y="80"/>
                    </a:cubicBezTo>
                    <a:cubicBezTo>
                      <a:pt x="17" y="77"/>
                      <a:pt x="24" y="69"/>
                      <a:pt x="22" y="70"/>
                    </a:cubicBezTo>
                    <a:close/>
                    <a:moveTo>
                      <a:pt x="21" y="76"/>
                    </a:moveTo>
                    <a:cubicBezTo>
                      <a:pt x="21" y="76"/>
                      <a:pt x="21" y="76"/>
                      <a:pt x="21" y="76"/>
                    </a:cubicBezTo>
                    <a:cubicBezTo>
                      <a:pt x="29" y="75"/>
                      <a:pt x="34" y="70"/>
                      <a:pt x="38" y="65"/>
                    </a:cubicBezTo>
                    <a:cubicBezTo>
                      <a:pt x="32" y="68"/>
                      <a:pt x="22" y="68"/>
                      <a:pt x="21" y="76"/>
                    </a:cubicBezTo>
                    <a:close/>
                    <a:moveTo>
                      <a:pt x="21" y="60"/>
                    </a:moveTo>
                    <a:cubicBezTo>
                      <a:pt x="21" y="60"/>
                      <a:pt x="21" y="60"/>
                      <a:pt x="21" y="60"/>
                    </a:cubicBezTo>
                    <a:cubicBezTo>
                      <a:pt x="19" y="63"/>
                      <a:pt x="10" y="64"/>
                      <a:pt x="14" y="69"/>
                    </a:cubicBezTo>
                    <a:cubicBezTo>
                      <a:pt x="16" y="66"/>
                      <a:pt x="24" y="63"/>
                      <a:pt x="21" y="60"/>
                    </a:cubicBezTo>
                    <a:close/>
                    <a:moveTo>
                      <a:pt x="24" y="52"/>
                    </a:moveTo>
                    <a:cubicBezTo>
                      <a:pt x="24" y="52"/>
                      <a:pt x="24" y="52"/>
                      <a:pt x="24" y="52"/>
                    </a:cubicBezTo>
                    <a:cubicBezTo>
                      <a:pt x="19" y="52"/>
                      <a:pt x="17" y="56"/>
                      <a:pt x="16" y="61"/>
                    </a:cubicBezTo>
                    <a:cubicBezTo>
                      <a:pt x="20" y="59"/>
                      <a:pt x="25" y="58"/>
                      <a:pt x="24" y="52"/>
                    </a:cubicBezTo>
                    <a:close/>
                    <a:moveTo>
                      <a:pt x="17" y="55"/>
                    </a:moveTo>
                    <a:cubicBezTo>
                      <a:pt x="17" y="55"/>
                      <a:pt x="17" y="55"/>
                      <a:pt x="17" y="55"/>
                    </a:cubicBezTo>
                    <a:cubicBezTo>
                      <a:pt x="15" y="55"/>
                      <a:pt x="14" y="56"/>
                      <a:pt x="13" y="57"/>
                    </a:cubicBezTo>
                    <a:cubicBezTo>
                      <a:pt x="15" y="57"/>
                      <a:pt x="16" y="56"/>
                      <a:pt x="17" y="55"/>
                    </a:cubicBezTo>
                    <a:close/>
                    <a:moveTo>
                      <a:pt x="19" y="68"/>
                    </a:moveTo>
                    <a:cubicBezTo>
                      <a:pt x="19" y="68"/>
                      <a:pt x="19" y="68"/>
                      <a:pt x="19" y="68"/>
                    </a:cubicBezTo>
                    <a:cubicBezTo>
                      <a:pt x="30" y="62"/>
                      <a:pt x="41" y="57"/>
                      <a:pt x="47" y="47"/>
                    </a:cubicBezTo>
                    <a:cubicBezTo>
                      <a:pt x="38" y="54"/>
                      <a:pt x="26" y="58"/>
                      <a:pt x="19" y="68"/>
                    </a:cubicBezTo>
                    <a:close/>
                    <a:moveTo>
                      <a:pt x="63" y="70"/>
                    </a:moveTo>
                    <a:cubicBezTo>
                      <a:pt x="63" y="70"/>
                      <a:pt x="63" y="70"/>
                      <a:pt x="63" y="70"/>
                    </a:cubicBezTo>
                    <a:cubicBezTo>
                      <a:pt x="60" y="77"/>
                      <a:pt x="54" y="79"/>
                      <a:pt x="50" y="84"/>
                    </a:cubicBezTo>
                    <a:cubicBezTo>
                      <a:pt x="56" y="83"/>
                      <a:pt x="60" y="73"/>
                      <a:pt x="66" y="75"/>
                    </a:cubicBezTo>
                    <a:cubicBezTo>
                      <a:pt x="56" y="88"/>
                      <a:pt x="38" y="93"/>
                      <a:pt x="30" y="107"/>
                    </a:cubicBezTo>
                    <a:cubicBezTo>
                      <a:pt x="45" y="105"/>
                      <a:pt x="52" y="88"/>
                      <a:pt x="64" y="87"/>
                    </a:cubicBezTo>
                    <a:cubicBezTo>
                      <a:pt x="59" y="95"/>
                      <a:pt x="46" y="96"/>
                      <a:pt x="44" y="107"/>
                    </a:cubicBezTo>
                    <a:cubicBezTo>
                      <a:pt x="55" y="105"/>
                      <a:pt x="56" y="92"/>
                      <a:pt x="70" y="92"/>
                    </a:cubicBezTo>
                    <a:cubicBezTo>
                      <a:pt x="71" y="89"/>
                      <a:pt x="69" y="89"/>
                      <a:pt x="68" y="88"/>
                    </a:cubicBezTo>
                    <a:cubicBezTo>
                      <a:pt x="74" y="87"/>
                      <a:pt x="80" y="78"/>
                      <a:pt x="79" y="74"/>
                    </a:cubicBezTo>
                    <a:cubicBezTo>
                      <a:pt x="77" y="77"/>
                      <a:pt x="75" y="80"/>
                      <a:pt x="69" y="80"/>
                    </a:cubicBezTo>
                    <a:cubicBezTo>
                      <a:pt x="70" y="76"/>
                      <a:pt x="77" y="77"/>
                      <a:pt x="77" y="71"/>
                    </a:cubicBezTo>
                    <a:cubicBezTo>
                      <a:pt x="75" y="71"/>
                      <a:pt x="73" y="72"/>
                      <a:pt x="73" y="70"/>
                    </a:cubicBezTo>
                    <a:cubicBezTo>
                      <a:pt x="79" y="61"/>
                      <a:pt x="92" y="59"/>
                      <a:pt x="96" y="48"/>
                    </a:cubicBezTo>
                    <a:cubicBezTo>
                      <a:pt x="82" y="48"/>
                      <a:pt x="75" y="65"/>
                      <a:pt x="63" y="70"/>
                    </a:cubicBezTo>
                    <a:close/>
                    <a:moveTo>
                      <a:pt x="227" y="69"/>
                    </a:moveTo>
                    <a:cubicBezTo>
                      <a:pt x="227" y="69"/>
                      <a:pt x="227" y="69"/>
                      <a:pt x="227" y="69"/>
                    </a:cubicBezTo>
                    <a:cubicBezTo>
                      <a:pt x="237" y="65"/>
                      <a:pt x="246" y="58"/>
                      <a:pt x="255" y="52"/>
                    </a:cubicBezTo>
                    <a:cubicBezTo>
                      <a:pt x="258" y="55"/>
                      <a:pt x="264" y="52"/>
                      <a:pt x="265" y="48"/>
                    </a:cubicBezTo>
                    <a:cubicBezTo>
                      <a:pt x="253" y="48"/>
                      <a:pt x="237" y="57"/>
                      <a:pt x="227" y="69"/>
                    </a:cubicBezTo>
                    <a:close/>
                    <a:moveTo>
                      <a:pt x="218" y="89"/>
                    </a:moveTo>
                    <a:cubicBezTo>
                      <a:pt x="218" y="89"/>
                      <a:pt x="218" y="89"/>
                      <a:pt x="218" y="89"/>
                    </a:cubicBezTo>
                    <a:cubicBezTo>
                      <a:pt x="219" y="89"/>
                      <a:pt x="219" y="90"/>
                      <a:pt x="219" y="92"/>
                    </a:cubicBezTo>
                    <a:cubicBezTo>
                      <a:pt x="224" y="91"/>
                      <a:pt x="228" y="89"/>
                      <a:pt x="231" y="85"/>
                    </a:cubicBezTo>
                    <a:cubicBezTo>
                      <a:pt x="228" y="85"/>
                      <a:pt x="227" y="84"/>
                      <a:pt x="227" y="83"/>
                    </a:cubicBezTo>
                    <a:cubicBezTo>
                      <a:pt x="242" y="73"/>
                      <a:pt x="258" y="65"/>
                      <a:pt x="274" y="56"/>
                    </a:cubicBezTo>
                    <a:cubicBezTo>
                      <a:pt x="274" y="53"/>
                      <a:pt x="272" y="52"/>
                      <a:pt x="270" y="51"/>
                    </a:cubicBezTo>
                    <a:cubicBezTo>
                      <a:pt x="252" y="63"/>
                      <a:pt x="228" y="70"/>
                      <a:pt x="218" y="89"/>
                    </a:cubicBezTo>
                    <a:close/>
                    <a:moveTo>
                      <a:pt x="134" y="64"/>
                    </a:moveTo>
                    <a:cubicBezTo>
                      <a:pt x="134" y="64"/>
                      <a:pt x="134" y="64"/>
                      <a:pt x="134" y="64"/>
                    </a:cubicBezTo>
                    <a:cubicBezTo>
                      <a:pt x="131" y="70"/>
                      <a:pt x="126" y="72"/>
                      <a:pt x="121" y="79"/>
                    </a:cubicBezTo>
                    <a:cubicBezTo>
                      <a:pt x="129" y="81"/>
                      <a:pt x="135" y="73"/>
                      <a:pt x="140" y="69"/>
                    </a:cubicBezTo>
                    <a:cubicBezTo>
                      <a:pt x="146" y="64"/>
                      <a:pt x="156" y="61"/>
                      <a:pt x="158" y="54"/>
                    </a:cubicBezTo>
                    <a:cubicBezTo>
                      <a:pt x="149" y="55"/>
                      <a:pt x="139" y="70"/>
                      <a:pt x="134" y="64"/>
                    </a:cubicBezTo>
                    <a:close/>
                    <a:moveTo>
                      <a:pt x="83" y="79"/>
                    </a:moveTo>
                    <a:cubicBezTo>
                      <a:pt x="83" y="79"/>
                      <a:pt x="83" y="79"/>
                      <a:pt x="83" y="79"/>
                    </a:cubicBezTo>
                    <a:cubicBezTo>
                      <a:pt x="92" y="72"/>
                      <a:pt x="102" y="66"/>
                      <a:pt x="110" y="57"/>
                    </a:cubicBezTo>
                    <a:cubicBezTo>
                      <a:pt x="97" y="60"/>
                      <a:pt x="85" y="70"/>
                      <a:pt x="83" y="79"/>
                    </a:cubicBezTo>
                    <a:close/>
                    <a:moveTo>
                      <a:pt x="248" y="83"/>
                    </a:moveTo>
                    <a:cubicBezTo>
                      <a:pt x="248" y="83"/>
                      <a:pt x="248" y="83"/>
                      <a:pt x="248" y="83"/>
                    </a:cubicBezTo>
                    <a:cubicBezTo>
                      <a:pt x="253" y="81"/>
                      <a:pt x="259" y="79"/>
                      <a:pt x="261" y="74"/>
                    </a:cubicBezTo>
                    <a:cubicBezTo>
                      <a:pt x="255" y="75"/>
                      <a:pt x="250" y="77"/>
                      <a:pt x="248" y="83"/>
                    </a:cubicBezTo>
                    <a:close/>
                    <a:moveTo>
                      <a:pt x="256" y="84"/>
                    </a:moveTo>
                    <a:cubicBezTo>
                      <a:pt x="256" y="84"/>
                      <a:pt x="256" y="84"/>
                      <a:pt x="256" y="84"/>
                    </a:cubicBezTo>
                    <a:cubicBezTo>
                      <a:pt x="262" y="85"/>
                      <a:pt x="273" y="79"/>
                      <a:pt x="276" y="73"/>
                    </a:cubicBezTo>
                    <a:cubicBezTo>
                      <a:pt x="275" y="72"/>
                      <a:pt x="274" y="71"/>
                      <a:pt x="274" y="70"/>
                    </a:cubicBezTo>
                    <a:cubicBezTo>
                      <a:pt x="267" y="74"/>
                      <a:pt x="258" y="76"/>
                      <a:pt x="256" y="84"/>
                    </a:cubicBezTo>
                    <a:close/>
                    <a:moveTo>
                      <a:pt x="256" y="74"/>
                    </a:moveTo>
                    <a:cubicBezTo>
                      <a:pt x="256" y="74"/>
                      <a:pt x="256" y="74"/>
                      <a:pt x="256" y="74"/>
                    </a:cubicBezTo>
                    <a:cubicBezTo>
                      <a:pt x="262" y="70"/>
                      <a:pt x="270" y="69"/>
                      <a:pt x="275" y="64"/>
                    </a:cubicBezTo>
                    <a:cubicBezTo>
                      <a:pt x="263" y="63"/>
                      <a:pt x="246" y="71"/>
                      <a:pt x="242" y="80"/>
                    </a:cubicBezTo>
                    <a:cubicBezTo>
                      <a:pt x="247" y="82"/>
                      <a:pt x="251" y="77"/>
                      <a:pt x="256" y="74"/>
                    </a:cubicBezTo>
                    <a:close/>
                    <a:moveTo>
                      <a:pt x="102" y="73"/>
                    </a:moveTo>
                    <a:cubicBezTo>
                      <a:pt x="102" y="73"/>
                      <a:pt x="102" y="73"/>
                      <a:pt x="102" y="73"/>
                    </a:cubicBezTo>
                    <a:cubicBezTo>
                      <a:pt x="106" y="73"/>
                      <a:pt x="107" y="70"/>
                      <a:pt x="108" y="68"/>
                    </a:cubicBezTo>
                    <a:cubicBezTo>
                      <a:pt x="104" y="67"/>
                      <a:pt x="102" y="69"/>
                      <a:pt x="102" y="73"/>
                    </a:cubicBezTo>
                    <a:close/>
                    <a:moveTo>
                      <a:pt x="135" y="94"/>
                    </a:moveTo>
                    <a:cubicBezTo>
                      <a:pt x="135" y="94"/>
                      <a:pt x="135" y="94"/>
                      <a:pt x="135" y="94"/>
                    </a:cubicBezTo>
                    <a:cubicBezTo>
                      <a:pt x="134" y="95"/>
                      <a:pt x="131" y="94"/>
                      <a:pt x="130" y="94"/>
                    </a:cubicBezTo>
                    <a:cubicBezTo>
                      <a:pt x="127" y="96"/>
                      <a:pt x="129" y="98"/>
                      <a:pt x="126" y="98"/>
                    </a:cubicBezTo>
                    <a:cubicBezTo>
                      <a:pt x="124" y="98"/>
                      <a:pt x="122" y="90"/>
                      <a:pt x="120" y="97"/>
                    </a:cubicBezTo>
                    <a:cubicBezTo>
                      <a:pt x="121" y="97"/>
                      <a:pt x="122" y="97"/>
                      <a:pt x="122" y="98"/>
                    </a:cubicBezTo>
                    <a:cubicBezTo>
                      <a:pt x="119" y="97"/>
                      <a:pt x="119" y="100"/>
                      <a:pt x="116" y="99"/>
                    </a:cubicBezTo>
                    <a:cubicBezTo>
                      <a:pt x="109" y="111"/>
                      <a:pt x="98" y="118"/>
                      <a:pt x="84" y="124"/>
                    </a:cubicBezTo>
                    <a:cubicBezTo>
                      <a:pt x="93" y="133"/>
                      <a:pt x="109" y="114"/>
                      <a:pt x="114" y="110"/>
                    </a:cubicBezTo>
                    <a:cubicBezTo>
                      <a:pt x="114" y="117"/>
                      <a:pt x="118" y="108"/>
                      <a:pt x="122" y="113"/>
                    </a:cubicBezTo>
                    <a:cubicBezTo>
                      <a:pt x="125" y="109"/>
                      <a:pt x="128" y="106"/>
                      <a:pt x="129" y="101"/>
                    </a:cubicBezTo>
                    <a:cubicBezTo>
                      <a:pt x="134" y="99"/>
                      <a:pt x="131" y="101"/>
                      <a:pt x="135" y="102"/>
                    </a:cubicBezTo>
                    <a:cubicBezTo>
                      <a:pt x="146" y="92"/>
                      <a:pt x="159" y="85"/>
                      <a:pt x="170" y="74"/>
                    </a:cubicBezTo>
                    <a:cubicBezTo>
                      <a:pt x="158" y="77"/>
                      <a:pt x="146" y="89"/>
                      <a:pt x="135" y="94"/>
                    </a:cubicBezTo>
                    <a:close/>
                    <a:moveTo>
                      <a:pt x="94" y="79"/>
                    </a:moveTo>
                    <a:cubicBezTo>
                      <a:pt x="94" y="79"/>
                      <a:pt x="94" y="79"/>
                      <a:pt x="94" y="79"/>
                    </a:cubicBezTo>
                    <a:cubicBezTo>
                      <a:pt x="98" y="79"/>
                      <a:pt x="100" y="78"/>
                      <a:pt x="101" y="76"/>
                    </a:cubicBezTo>
                    <a:cubicBezTo>
                      <a:pt x="98" y="76"/>
                      <a:pt x="95" y="75"/>
                      <a:pt x="94" y="79"/>
                    </a:cubicBezTo>
                    <a:close/>
                    <a:moveTo>
                      <a:pt x="101" y="80"/>
                    </a:moveTo>
                    <a:cubicBezTo>
                      <a:pt x="101" y="80"/>
                      <a:pt x="101" y="80"/>
                      <a:pt x="101" y="80"/>
                    </a:cubicBezTo>
                    <a:cubicBezTo>
                      <a:pt x="95" y="86"/>
                      <a:pt x="84" y="90"/>
                      <a:pt x="80" y="94"/>
                    </a:cubicBezTo>
                    <a:cubicBezTo>
                      <a:pt x="80" y="95"/>
                      <a:pt x="80" y="99"/>
                      <a:pt x="80" y="98"/>
                    </a:cubicBezTo>
                    <a:cubicBezTo>
                      <a:pt x="77" y="102"/>
                      <a:pt x="65" y="106"/>
                      <a:pt x="61" y="117"/>
                    </a:cubicBezTo>
                    <a:cubicBezTo>
                      <a:pt x="53" y="124"/>
                      <a:pt x="42" y="129"/>
                      <a:pt x="36" y="139"/>
                    </a:cubicBezTo>
                    <a:cubicBezTo>
                      <a:pt x="50" y="136"/>
                      <a:pt x="62" y="121"/>
                      <a:pt x="74" y="111"/>
                    </a:cubicBezTo>
                    <a:cubicBezTo>
                      <a:pt x="79" y="107"/>
                      <a:pt x="83" y="104"/>
                      <a:pt x="87" y="101"/>
                    </a:cubicBezTo>
                    <a:cubicBezTo>
                      <a:pt x="87" y="98"/>
                      <a:pt x="88" y="97"/>
                      <a:pt x="89" y="97"/>
                    </a:cubicBezTo>
                    <a:cubicBezTo>
                      <a:pt x="89" y="95"/>
                      <a:pt x="89" y="94"/>
                      <a:pt x="88" y="93"/>
                    </a:cubicBezTo>
                    <a:cubicBezTo>
                      <a:pt x="91" y="92"/>
                      <a:pt x="92" y="89"/>
                      <a:pt x="96" y="89"/>
                    </a:cubicBezTo>
                    <a:cubicBezTo>
                      <a:pt x="95" y="92"/>
                      <a:pt x="93" y="93"/>
                      <a:pt x="93" y="97"/>
                    </a:cubicBezTo>
                    <a:cubicBezTo>
                      <a:pt x="98" y="97"/>
                      <a:pt x="98" y="93"/>
                      <a:pt x="102" y="93"/>
                    </a:cubicBezTo>
                    <a:cubicBezTo>
                      <a:pt x="102" y="95"/>
                      <a:pt x="102" y="98"/>
                      <a:pt x="103" y="98"/>
                    </a:cubicBezTo>
                    <a:cubicBezTo>
                      <a:pt x="108" y="92"/>
                      <a:pt x="111" y="102"/>
                      <a:pt x="116" y="98"/>
                    </a:cubicBezTo>
                    <a:cubicBezTo>
                      <a:pt x="117" y="90"/>
                      <a:pt x="111" y="94"/>
                      <a:pt x="110" y="93"/>
                    </a:cubicBezTo>
                    <a:cubicBezTo>
                      <a:pt x="111" y="88"/>
                      <a:pt x="123" y="88"/>
                      <a:pt x="119" y="80"/>
                    </a:cubicBezTo>
                    <a:cubicBezTo>
                      <a:pt x="113" y="80"/>
                      <a:pt x="114" y="87"/>
                      <a:pt x="108" y="87"/>
                    </a:cubicBezTo>
                    <a:cubicBezTo>
                      <a:pt x="110" y="79"/>
                      <a:pt x="102" y="88"/>
                      <a:pt x="101" y="80"/>
                    </a:cubicBezTo>
                    <a:close/>
                    <a:moveTo>
                      <a:pt x="262" y="89"/>
                    </a:moveTo>
                    <a:cubicBezTo>
                      <a:pt x="262" y="89"/>
                      <a:pt x="262" y="89"/>
                      <a:pt x="262" y="89"/>
                    </a:cubicBezTo>
                    <a:cubicBezTo>
                      <a:pt x="267" y="87"/>
                      <a:pt x="275" y="87"/>
                      <a:pt x="275" y="80"/>
                    </a:cubicBezTo>
                    <a:cubicBezTo>
                      <a:pt x="270" y="83"/>
                      <a:pt x="264" y="83"/>
                      <a:pt x="262" y="89"/>
                    </a:cubicBezTo>
                    <a:close/>
                    <a:moveTo>
                      <a:pt x="50" y="110"/>
                    </a:moveTo>
                    <a:cubicBezTo>
                      <a:pt x="50" y="110"/>
                      <a:pt x="50" y="110"/>
                      <a:pt x="50" y="110"/>
                    </a:cubicBezTo>
                    <a:cubicBezTo>
                      <a:pt x="47" y="113"/>
                      <a:pt x="39" y="112"/>
                      <a:pt x="40" y="120"/>
                    </a:cubicBezTo>
                    <a:cubicBezTo>
                      <a:pt x="53" y="119"/>
                      <a:pt x="54" y="105"/>
                      <a:pt x="68" y="104"/>
                    </a:cubicBezTo>
                    <a:cubicBezTo>
                      <a:pt x="72" y="94"/>
                      <a:pt x="83" y="90"/>
                      <a:pt x="89" y="82"/>
                    </a:cubicBezTo>
                    <a:cubicBezTo>
                      <a:pt x="73" y="88"/>
                      <a:pt x="63" y="100"/>
                      <a:pt x="50" y="110"/>
                    </a:cubicBezTo>
                    <a:close/>
                    <a:moveTo>
                      <a:pt x="138" y="84"/>
                    </a:moveTo>
                    <a:cubicBezTo>
                      <a:pt x="138" y="84"/>
                      <a:pt x="138" y="84"/>
                      <a:pt x="138" y="84"/>
                    </a:cubicBezTo>
                    <a:cubicBezTo>
                      <a:pt x="140" y="84"/>
                      <a:pt x="142" y="84"/>
                      <a:pt x="142" y="82"/>
                    </a:cubicBezTo>
                    <a:cubicBezTo>
                      <a:pt x="141" y="82"/>
                      <a:pt x="140" y="82"/>
                      <a:pt x="139" y="82"/>
                    </a:cubicBezTo>
                    <a:cubicBezTo>
                      <a:pt x="139" y="83"/>
                      <a:pt x="138" y="83"/>
                      <a:pt x="138" y="84"/>
                    </a:cubicBezTo>
                    <a:close/>
                    <a:moveTo>
                      <a:pt x="212" y="83"/>
                    </a:moveTo>
                    <a:cubicBezTo>
                      <a:pt x="212" y="83"/>
                      <a:pt x="212" y="83"/>
                      <a:pt x="212" y="83"/>
                    </a:cubicBezTo>
                    <a:cubicBezTo>
                      <a:pt x="200" y="82"/>
                      <a:pt x="197" y="90"/>
                      <a:pt x="191" y="94"/>
                    </a:cubicBezTo>
                    <a:cubicBezTo>
                      <a:pt x="197" y="95"/>
                      <a:pt x="199" y="92"/>
                      <a:pt x="203" y="90"/>
                    </a:cubicBezTo>
                    <a:cubicBezTo>
                      <a:pt x="202" y="93"/>
                      <a:pt x="198" y="93"/>
                      <a:pt x="199" y="97"/>
                    </a:cubicBezTo>
                    <a:cubicBezTo>
                      <a:pt x="206" y="98"/>
                      <a:pt x="212" y="91"/>
                      <a:pt x="215" y="85"/>
                    </a:cubicBezTo>
                    <a:cubicBezTo>
                      <a:pt x="210" y="87"/>
                      <a:pt x="214" y="86"/>
                      <a:pt x="212" y="83"/>
                    </a:cubicBezTo>
                    <a:close/>
                    <a:moveTo>
                      <a:pt x="201" y="82"/>
                    </a:moveTo>
                    <a:cubicBezTo>
                      <a:pt x="201" y="82"/>
                      <a:pt x="201" y="82"/>
                      <a:pt x="201" y="82"/>
                    </a:cubicBezTo>
                    <a:cubicBezTo>
                      <a:pt x="195" y="85"/>
                      <a:pt x="187" y="87"/>
                      <a:pt x="185" y="94"/>
                    </a:cubicBezTo>
                    <a:cubicBezTo>
                      <a:pt x="193" y="93"/>
                      <a:pt x="197" y="87"/>
                      <a:pt x="201" y="82"/>
                    </a:cubicBezTo>
                    <a:close/>
                    <a:moveTo>
                      <a:pt x="40" y="90"/>
                    </a:moveTo>
                    <a:cubicBezTo>
                      <a:pt x="40" y="90"/>
                      <a:pt x="40" y="90"/>
                      <a:pt x="40" y="90"/>
                    </a:cubicBezTo>
                    <a:cubicBezTo>
                      <a:pt x="42" y="92"/>
                      <a:pt x="45" y="87"/>
                      <a:pt x="42" y="87"/>
                    </a:cubicBezTo>
                    <a:cubicBezTo>
                      <a:pt x="42" y="88"/>
                      <a:pt x="40" y="89"/>
                      <a:pt x="40" y="90"/>
                    </a:cubicBezTo>
                    <a:close/>
                    <a:moveTo>
                      <a:pt x="243" y="107"/>
                    </a:moveTo>
                    <a:cubicBezTo>
                      <a:pt x="243" y="107"/>
                      <a:pt x="243" y="107"/>
                      <a:pt x="243" y="107"/>
                    </a:cubicBezTo>
                    <a:cubicBezTo>
                      <a:pt x="257" y="104"/>
                      <a:pt x="266" y="97"/>
                      <a:pt x="274" y="88"/>
                    </a:cubicBezTo>
                    <a:cubicBezTo>
                      <a:pt x="265" y="96"/>
                      <a:pt x="250" y="97"/>
                      <a:pt x="243" y="107"/>
                    </a:cubicBezTo>
                    <a:close/>
                    <a:moveTo>
                      <a:pt x="220" y="99"/>
                    </a:moveTo>
                    <a:cubicBezTo>
                      <a:pt x="220" y="99"/>
                      <a:pt x="220" y="99"/>
                      <a:pt x="220" y="99"/>
                    </a:cubicBezTo>
                    <a:cubicBezTo>
                      <a:pt x="226" y="106"/>
                      <a:pt x="231" y="96"/>
                      <a:pt x="238" y="96"/>
                    </a:cubicBezTo>
                    <a:cubicBezTo>
                      <a:pt x="235" y="93"/>
                      <a:pt x="236" y="90"/>
                      <a:pt x="233" y="89"/>
                    </a:cubicBezTo>
                    <a:cubicBezTo>
                      <a:pt x="228" y="92"/>
                      <a:pt x="223" y="95"/>
                      <a:pt x="220" y="99"/>
                    </a:cubicBezTo>
                    <a:close/>
                    <a:moveTo>
                      <a:pt x="273" y="101"/>
                    </a:moveTo>
                    <a:cubicBezTo>
                      <a:pt x="273" y="101"/>
                      <a:pt x="273" y="101"/>
                      <a:pt x="273" y="101"/>
                    </a:cubicBezTo>
                    <a:cubicBezTo>
                      <a:pt x="276" y="101"/>
                      <a:pt x="280" y="95"/>
                      <a:pt x="278" y="93"/>
                    </a:cubicBezTo>
                    <a:cubicBezTo>
                      <a:pt x="276" y="96"/>
                      <a:pt x="272" y="95"/>
                      <a:pt x="273" y="101"/>
                    </a:cubicBezTo>
                    <a:close/>
                    <a:moveTo>
                      <a:pt x="154" y="120"/>
                    </a:moveTo>
                    <a:cubicBezTo>
                      <a:pt x="154" y="120"/>
                      <a:pt x="154" y="120"/>
                      <a:pt x="154" y="120"/>
                    </a:cubicBezTo>
                    <a:cubicBezTo>
                      <a:pt x="154" y="118"/>
                      <a:pt x="157" y="119"/>
                      <a:pt x="159" y="118"/>
                    </a:cubicBezTo>
                    <a:cubicBezTo>
                      <a:pt x="161" y="108"/>
                      <a:pt x="179" y="107"/>
                      <a:pt x="178" y="98"/>
                    </a:cubicBezTo>
                    <a:cubicBezTo>
                      <a:pt x="168" y="102"/>
                      <a:pt x="154" y="109"/>
                      <a:pt x="154" y="120"/>
                    </a:cubicBezTo>
                    <a:close/>
                    <a:moveTo>
                      <a:pt x="177" y="94"/>
                    </a:moveTo>
                    <a:cubicBezTo>
                      <a:pt x="177" y="94"/>
                      <a:pt x="177" y="94"/>
                      <a:pt x="177" y="94"/>
                    </a:cubicBezTo>
                    <a:cubicBezTo>
                      <a:pt x="164" y="97"/>
                      <a:pt x="154" y="104"/>
                      <a:pt x="149" y="113"/>
                    </a:cubicBezTo>
                    <a:cubicBezTo>
                      <a:pt x="160" y="109"/>
                      <a:pt x="168" y="101"/>
                      <a:pt x="177" y="94"/>
                    </a:cubicBezTo>
                    <a:close/>
                    <a:moveTo>
                      <a:pt x="204" y="107"/>
                    </a:moveTo>
                    <a:cubicBezTo>
                      <a:pt x="204" y="107"/>
                      <a:pt x="204" y="107"/>
                      <a:pt x="204" y="107"/>
                    </a:cubicBezTo>
                    <a:cubicBezTo>
                      <a:pt x="210" y="105"/>
                      <a:pt x="220" y="100"/>
                      <a:pt x="218" y="94"/>
                    </a:cubicBezTo>
                    <a:cubicBezTo>
                      <a:pt x="214" y="100"/>
                      <a:pt x="204" y="98"/>
                      <a:pt x="204" y="107"/>
                    </a:cubicBezTo>
                    <a:close/>
                    <a:moveTo>
                      <a:pt x="88" y="102"/>
                    </a:moveTo>
                    <a:cubicBezTo>
                      <a:pt x="88" y="102"/>
                      <a:pt x="88" y="102"/>
                      <a:pt x="88" y="102"/>
                    </a:cubicBezTo>
                    <a:cubicBezTo>
                      <a:pt x="91" y="103"/>
                      <a:pt x="93" y="97"/>
                      <a:pt x="91" y="97"/>
                    </a:cubicBezTo>
                    <a:cubicBezTo>
                      <a:pt x="91" y="99"/>
                      <a:pt x="87" y="98"/>
                      <a:pt x="88" y="102"/>
                    </a:cubicBezTo>
                    <a:close/>
                    <a:moveTo>
                      <a:pt x="233" y="104"/>
                    </a:moveTo>
                    <a:cubicBezTo>
                      <a:pt x="233" y="104"/>
                      <a:pt x="233" y="104"/>
                      <a:pt x="233" y="104"/>
                    </a:cubicBezTo>
                    <a:cubicBezTo>
                      <a:pt x="240" y="105"/>
                      <a:pt x="244" y="101"/>
                      <a:pt x="247" y="97"/>
                    </a:cubicBezTo>
                    <a:cubicBezTo>
                      <a:pt x="240" y="97"/>
                      <a:pt x="233" y="97"/>
                      <a:pt x="233" y="104"/>
                    </a:cubicBezTo>
                    <a:close/>
                    <a:moveTo>
                      <a:pt x="28" y="102"/>
                    </a:moveTo>
                    <a:cubicBezTo>
                      <a:pt x="28" y="102"/>
                      <a:pt x="28" y="102"/>
                      <a:pt x="28" y="102"/>
                    </a:cubicBezTo>
                    <a:cubicBezTo>
                      <a:pt x="31" y="102"/>
                      <a:pt x="32" y="100"/>
                      <a:pt x="33" y="98"/>
                    </a:cubicBezTo>
                    <a:cubicBezTo>
                      <a:pt x="30" y="98"/>
                      <a:pt x="28" y="99"/>
                      <a:pt x="28" y="102"/>
                    </a:cubicBezTo>
                    <a:close/>
                    <a:moveTo>
                      <a:pt x="166" y="116"/>
                    </a:moveTo>
                    <a:cubicBezTo>
                      <a:pt x="166" y="116"/>
                      <a:pt x="166" y="116"/>
                      <a:pt x="166" y="116"/>
                    </a:cubicBezTo>
                    <a:cubicBezTo>
                      <a:pt x="176" y="111"/>
                      <a:pt x="190" y="110"/>
                      <a:pt x="195" y="99"/>
                    </a:cubicBezTo>
                    <a:cubicBezTo>
                      <a:pt x="180" y="100"/>
                      <a:pt x="175" y="110"/>
                      <a:pt x="166" y="116"/>
                    </a:cubicBezTo>
                    <a:close/>
                    <a:moveTo>
                      <a:pt x="82" y="118"/>
                    </a:moveTo>
                    <a:cubicBezTo>
                      <a:pt x="82" y="118"/>
                      <a:pt x="82" y="118"/>
                      <a:pt x="82" y="118"/>
                    </a:cubicBezTo>
                    <a:cubicBezTo>
                      <a:pt x="86" y="120"/>
                      <a:pt x="89" y="114"/>
                      <a:pt x="92" y="111"/>
                    </a:cubicBezTo>
                    <a:cubicBezTo>
                      <a:pt x="94" y="109"/>
                      <a:pt x="103" y="104"/>
                      <a:pt x="97" y="102"/>
                    </a:cubicBezTo>
                    <a:cubicBezTo>
                      <a:pt x="93" y="108"/>
                      <a:pt x="79" y="110"/>
                      <a:pt x="82" y="118"/>
                    </a:cubicBezTo>
                    <a:close/>
                    <a:moveTo>
                      <a:pt x="198" y="106"/>
                    </a:moveTo>
                    <a:cubicBezTo>
                      <a:pt x="198" y="106"/>
                      <a:pt x="198" y="106"/>
                      <a:pt x="198" y="106"/>
                    </a:cubicBezTo>
                    <a:cubicBezTo>
                      <a:pt x="184" y="116"/>
                      <a:pt x="168" y="123"/>
                      <a:pt x="158" y="138"/>
                    </a:cubicBezTo>
                    <a:cubicBezTo>
                      <a:pt x="167" y="137"/>
                      <a:pt x="171" y="131"/>
                      <a:pt x="176" y="126"/>
                    </a:cubicBezTo>
                    <a:cubicBezTo>
                      <a:pt x="186" y="121"/>
                      <a:pt x="197" y="117"/>
                      <a:pt x="201" y="107"/>
                    </a:cubicBezTo>
                    <a:cubicBezTo>
                      <a:pt x="200" y="107"/>
                      <a:pt x="200" y="105"/>
                      <a:pt x="198" y="106"/>
                    </a:cubicBezTo>
                    <a:close/>
                    <a:moveTo>
                      <a:pt x="133" y="112"/>
                    </a:moveTo>
                    <a:cubicBezTo>
                      <a:pt x="133" y="112"/>
                      <a:pt x="133" y="112"/>
                      <a:pt x="133" y="112"/>
                    </a:cubicBezTo>
                    <a:cubicBezTo>
                      <a:pt x="136" y="113"/>
                      <a:pt x="135" y="109"/>
                      <a:pt x="136" y="108"/>
                    </a:cubicBezTo>
                    <a:cubicBezTo>
                      <a:pt x="135" y="108"/>
                      <a:pt x="134" y="108"/>
                      <a:pt x="133" y="108"/>
                    </a:cubicBezTo>
                    <a:cubicBezTo>
                      <a:pt x="133" y="110"/>
                      <a:pt x="133" y="111"/>
                      <a:pt x="133" y="112"/>
                    </a:cubicBezTo>
                    <a:close/>
                    <a:moveTo>
                      <a:pt x="206" y="122"/>
                    </a:moveTo>
                    <a:cubicBezTo>
                      <a:pt x="206" y="122"/>
                      <a:pt x="206" y="122"/>
                      <a:pt x="206" y="122"/>
                    </a:cubicBezTo>
                    <a:cubicBezTo>
                      <a:pt x="205" y="127"/>
                      <a:pt x="206" y="125"/>
                      <a:pt x="205" y="130"/>
                    </a:cubicBezTo>
                    <a:cubicBezTo>
                      <a:pt x="220" y="129"/>
                      <a:pt x="224" y="118"/>
                      <a:pt x="233" y="112"/>
                    </a:cubicBezTo>
                    <a:cubicBezTo>
                      <a:pt x="233" y="110"/>
                      <a:pt x="232" y="109"/>
                      <a:pt x="231" y="108"/>
                    </a:cubicBezTo>
                    <a:cubicBezTo>
                      <a:pt x="225" y="117"/>
                      <a:pt x="217" y="123"/>
                      <a:pt x="206" y="122"/>
                    </a:cubicBezTo>
                    <a:close/>
                    <a:moveTo>
                      <a:pt x="26" y="120"/>
                    </a:moveTo>
                    <a:cubicBezTo>
                      <a:pt x="26" y="120"/>
                      <a:pt x="26" y="120"/>
                      <a:pt x="26" y="120"/>
                    </a:cubicBezTo>
                    <a:cubicBezTo>
                      <a:pt x="32" y="118"/>
                      <a:pt x="36" y="115"/>
                      <a:pt x="38" y="111"/>
                    </a:cubicBezTo>
                    <a:cubicBezTo>
                      <a:pt x="32" y="112"/>
                      <a:pt x="27" y="114"/>
                      <a:pt x="26" y="120"/>
                    </a:cubicBezTo>
                    <a:close/>
                    <a:moveTo>
                      <a:pt x="144" y="117"/>
                    </a:moveTo>
                    <a:cubicBezTo>
                      <a:pt x="144" y="117"/>
                      <a:pt x="144" y="117"/>
                      <a:pt x="144" y="117"/>
                    </a:cubicBezTo>
                    <a:cubicBezTo>
                      <a:pt x="138" y="105"/>
                      <a:pt x="126" y="124"/>
                      <a:pt x="121" y="129"/>
                    </a:cubicBezTo>
                    <a:cubicBezTo>
                      <a:pt x="129" y="127"/>
                      <a:pt x="131" y="126"/>
                      <a:pt x="135" y="122"/>
                    </a:cubicBezTo>
                    <a:cubicBezTo>
                      <a:pt x="136" y="124"/>
                      <a:pt x="137" y="126"/>
                      <a:pt x="140" y="126"/>
                    </a:cubicBezTo>
                    <a:cubicBezTo>
                      <a:pt x="141" y="119"/>
                      <a:pt x="146" y="119"/>
                      <a:pt x="152" y="122"/>
                    </a:cubicBezTo>
                    <a:cubicBezTo>
                      <a:pt x="151" y="119"/>
                      <a:pt x="149" y="117"/>
                      <a:pt x="144" y="117"/>
                    </a:cubicBezTo>
                    <a:close/>
                    <a:moveTo>
                      <a:pt x="196" y="121"/>
                    </a:moveTo>
                    <a:cubicBezTo>
                      <a:pt x="196" y="121"/>
                      <a:pt x="196" y="121"/>
                      <a:pt x="196" y="121"/>
                    </a:cubicBezTo>
                    <a:cubicBezTo>
                      <a:pt x="202" y="125"/>
                      <a:pt x="213" y="117"/>
                      <a:pt x="210" y="112"/>
                    </a:cubicBezTo>
                    <a:cubicBezTo>
                      <a:pt x="206" y="116"/>
                      <a:pt x="198" y="115"/>
                      <a:pt x="196" y="121"/>
                    </a:cubicBezTo>
                    <a:close/>
                    <a:moveTo>
                      <a:pt x="260" y="113"/>
                    </a:moveTo>
                    <a:cubicBezTo>
                      <a:pt x="260" y="113"/>
                      <a:pt x="260" y="113"/>
                      <a:pt x="260" y="113"/>
                    </a:cubicBezTo>
                    <a:cubicBezTo>
                      <a:pt x="247" y="124"/>
                      <a:pt x="233" y="134"/>
                      <a:pt x="223" y="146"/>
                    </a:cubicBezTo>
                    <a:cubicBezTo>
                      <a:pt x="232" y="146"/>
                      <a:pt x="237" y="138"/>
                      <a:pt x="243" y="134"/>
                    </a:cubicBezTo>
                    <a:cubicBezTo>
                      <a:pt x="251" y="128"/>
                      <a:pt x="262" y="124"/>
                      <a:pt x="266" y="115"/>
                    </a:cubicBezTo>
                    <a:cubicBezTo>
                      <a:pt x="265" y="114"/>
                      <a:pt x="263" y="113"/>
                      <a:pt x="260" y="113"/>
                    </a:cubicBezTo>
                    <a:close/>
                    <a:moveTo>
                      <a:pt x="198" y="152"/>
                    </a:moveTo>
                    <a:cubicBezTo>
                      <a:pt x="198" y="152"/>
                      <a:pt x="198" y="152"/>
                      <a:pt x="198" y="152"/>
                    </a:cubicBezTo>
                    <a:cubicBezTo>
                      <a:pt x="192" y="152"/>
                      <a:pt x="188" y="155"/>
                      <a:pt x="186" y="159"/>
                    </a:cubicBezTo>
                    <a:cubicBezTo>
                      <a:pt x="192" y="159"/>
                      <a:pt x="197" y="157"/>
                      <a:pt x="198" y="152"/>
                    </a:cubicBezTo>
                    <a:close/>
                    <a:moveTo>
                      <a:pt x="192" y="152"/>
                    </a:moveTo>
                    <a:cubicBezTo>
                      <a:pt x="192" y="152"/>
                      <a:pt x="192" y="152"/>
                      <a:pt x="192" y="152"/>
                    </a:cubicBezTo>
                    <a:cubicBezTo>
                      <a:pt x="192" y="150"/>
                      <a:pt x="192" y="149"/>
                      <a:pt x="191" y="148"/>
                    </a:cubicBezTo>
                    <a:cubicBezTo>
                      <a:pt x="185" y="148"/>
                      <a:pt x="180" y="151"/>
                      <a:pt x="180" y="158"/>
                    </a:cubicBezTo>
                    <a:cubicBezTo>
                      <a:pt x="185" y="157"/>
                      <a:pt x="188" y="153"/>
                      <a:pt x="192" y="152"/>
                    </a:cubicBezTo>
                    <a:close/>
                    <a:moveTo>
                      <a:pt x="214" y="145"/>
                    </a:moveTo>
                    <a:cubicBezTo>
                      <a:pt x="214" y="145"/>
                      <a:pt x="214" y="145"/>
                      <a:pt x="214" y="145"/>
                    </a:cubicBezTo>
                    <a:cubicBezTo>
                      <a:pt x="203" y="146"/>
                      <a:pt x="199" y="154"/>
                      <a:pt x="194" y="160"/>
                    </a:cubicBezTo>
                    <a:cubicBezTo>
                      <a:pt x="203" y="163"/>
                      <a:pt x="210" y="154"/>
                      <a:pt x="218" y="152"/>
                    </a:cubicBezTo>
                    <a:cubicBezTo>
                      <a:pt x="218" y="149"/>
                      <a:pt x="218" y="148"/>
                      <a:pt x="217" y="146"/>
                    </a:cubicBezTo>
                    <a:cubicBezTo>
                      <a:pt x="227" y="135"/>
                      <a:pt x="242" y="128"/>
                      <a:pt x="251" y="115"/>
                    </a:cubicBezTo>
                    <a:cubicBezTo>
                      <a:pt x="231" y="117"/>
                      <a:pt x="226" y="134"/>
                      <a:pt x="214" y="145"/>
                    </a:cubicBezTo>
                    <a:close/>
                    <a:moveTo>
                      <a:pt x="220" y="131"/>
                    </a:moveTo>
                    <a:cubicBezTo>
                      <a:pt x="220" y="131"/>
                      <a:pt x="220" y="131"/>
                      <a:pt x="220" y="131"/>
                    </a:cubicBezTo>
                    <a:cubicBezTo>
                      <a:pt x="228" y="129"/>
                      <a:pt x="232" y="124"/>
                      <a:pt x="236" y="117"/>
                    </a:cubicBezTo>
                    <a:cubicBezTo>
                      <a:pt x="228" y="119"/>
                      <a:pt x="221" y="122"/>
                      <a:pt x="220" y="131"/>
                    </a:cubicBezTo>
                    <a:close/>
                    <a:moveTo>
                      <a:pt x="31" y="129"/>
                    </a:moveTo>
                    <a:cubicBezTo>
                      <a:pt x="31" y="129"/>
                      <a:pt x="31" y="129"/>
                      <a:pt x="31" y="129"/>
                    </a:cubicBezTo>
                    <a:cubicBezTo>
                      <a:pt x="34" y="127"/>
                      <a:pt x="41" y="122"/>
                      <a:pt x="36" y="120"/>
                    </a:cubicBezTo>
                    <a:cubicBezTo>
                      <a:pt x="35" y="123"/>
                      <a:pt x="27" y="125"/>
                      <a:pt x="31" y="129"/>
                    </a:cubicBezTo>
                    <a:close/>
                    <a:moveTo>
                      <a:pt x="41" y="146"/>
                    </a:moveTo>
                    <a:cubicBezTo>
                      <a:pt x="41" y="146"/>
                      <a:pt x="41" y="146"/>
                      <a:pt x="41" y="146"/>
                    </a:cubicBezTo>
                    <a:cubicBezTo>
                      <a:pt x="41" y="160"/>
                      <a:pt x="28" y="161"/>
                      <a:pt x="23" y="169"/>
                    </a:cubicBezTo>
                    <a:cubicBezTo>
                      <a:pt x="34" y="165"/>
                      <a:pt x="42" y="159"/>
                      <a:pt x="49" y="152"/>
                    </a:cubicBezTo>
                    <a:cubicBezTo>
                      <a:pt x="47" y="149"/>
                      <a:pt x="46" y="153"/>
                      <a:pt x="45" y="150"/>
                    </a:cubicBezTo>
                    <a:cubicBezTo>
                      <a:pt x="55" y="139"/>
                      <a:pt x="74" y="135"/>
                      <a:pt x="80" y="120"/>
                    </a:cubicBezTo>
                    <a:cubicBezTo>
                      <a:pt x="58" y="120"/>
                      <a:pt x="58" y="141"/>
                      <a:pt x="41" y="146"/>
                    </a:cubicBezTo>
                    <a:close/>
                    <a:moveTo>
                      <a:pt x="101" y="134"/>
                    </a:moveTo>
                    <a:cubicBezTo>
                      <a:pt x="101" y="134"/>
                      <a:pt x="101" y="134"/>
                      <a:pt x="101" y="134"/>
                    </a:cubicBezTo>
                    <a:cubicBezTo>
                      <a:pt x="98" y="136"/>
                      <a:pt x="93" y="141"/>
                      <a:pt x="89" y="141"/>
                    </a:cubicBezTo>
                    <a:cubicBezTo>
                      <a:pt x="89" y="141"/>
                      <a:pt x="89" y="138"/>
                      <a:pt x="87" y="139"/>
                    </a:cubicBezTo>
                    <a:cubicBezTo>
                      <a:pt x="82" y="141"/>
                      <a:pt x="79" y="145"/>
                      <a:pt x="75" y="149"/>
                    </a:cubicBezTo>
                    <a:cubicBezTo>
                      <a:pt x="72" y="146"/>
                      <a:pt x="67" y="151"/>
                      <a:pt x="66" y="155"/>
                    </a:cubicBezTo>
                    <a:cubicBezTo>
                      <a:pt x="77" y="153"/>
                      <a:pt x="81" y="143"/>
                      <a:pt x="91" y="144"/>
                    </a:cubicBezTo>
                    <a:cubicBezTo>
                      <a:pt x="83" y="154"/>
                      <a:pt x="68" y="156"/>
                      <a:pt x="63" y="168"/>
                    </a:cubicBezTo>
                    <a:cubicBezTo>
                      <a:pt x="68" y="166"/>
                      <a:pt x="63" y="174"/>
                      <a:pt x="66" y="173"/>
                    </a:cubicBezTo>
                    <a:cubicBezTo>
                      <a:pt x="75" y="164"/>
                      <a:pt x="86" y="158"/>
                      <a:pt x="96" y="150"/>
                    </a:cubicBezTo>
                    <a:cubicBezTo>
                      <a:pt x="94" y="150"/>
                      <a:pt x="94" y="149"/>
                      <a:pt x="93" y="148"/>
                    </a:cubicBezTo>
                    <a:cubicBezTo>
                      <a:pt x="97" y="144"/>
                      <a:pt x="107" y="143"/>
                      <a:pt x="103" y="136"/>
                    </a:cubicBezTo>
                    <a:cubicBezTo>
                      <a:pt x="111" y="132"/>
                      <a:pt x="118" y="128"/>
                      <a:pt x="121" y="120"/>
                    </a:cubicBezTo>
                    <a:cubicBezTo>
                      <a:pt x="112" y="121"/>
                      <a:pt x="107" y="129"/>
                      <a:pt x="101" y="134"/>
                    </a:cubicBezTo>
                    <a:close/>
                    <a:moveTo>
                      <a:pt x="156" y="130"/>
                    </a:moveTo>
                    <a:cubicBezTo>
                      <a:pt x="156" y="130"/>
                      <a:pt x="156" y="130"/>
                      <a:pt x="156" y="130"/>
                    </a:cubicBezTo>
                    <a:cubicBezTo>
                      <a:pt x="160" y="129"/>
                      <a:pt x="166" y="123"/>
                      <a:pt x="164" y="121"/>
                    </a:cubicBezTo>
                    <a:cubicBezTo>
                      <a:pt x="162" y="125"/>
                      <a:pt x="154" y="123"/>
                      <a:pt x="156" y="130"/>
                    </a:cubicBezTo>
                    <a:close/>
                    <a:moveTo>
                      <a:pt x="94" y="130"/>
                    </a:moveTo>
                    <a:cubicBezTo>
                      <a:pt x="94" y="130"/>
                      <a:pt x="94" y="130"/>
                      <a:pt x="94" y="130"/>
                    </a:cubicBezTo>
                    <a:cubicBezTo>
                      <a:pt x="98" y="130"/>
                      <a:pt x="106" y="127"/>
                      <a:pt x="102" y="124"/>
                    </a:cubicBezTo>
                    <a:cubicBezTo>
                      <a:pt x="99" y="126"/>
                      <a:pt x="96" y="126"/>
                      <a:pt x="94" y="130"/>
                    </a:cubicBezTo>
                    <a:close/>
                    <a:moveTo>
                      <a:pt x="168" y="145"/>
                    </a:moveTo>
                    <a:cubicBezTo>
                      <a:pt x="168" y="145"/>
                      <a:pt x="168" y="145"/>
                      <a:pt x="168" y="145"/>
                    </a:cubicBezTo>
                    <a:cubicBezTo>
                      <a:pt x="180" y="140"/>
                      <a:pt x="191" y="135"/>
                      <a:pt x="198" y="125"/>
                    </a:cubicBezTo>
                    <a:cubicBezTo>
                      <a:pt x="184" y="123"/>
                      <a:pt x="176" y="137"/>
                      <a:pt x="168" y="145"/>
                    </a:cubicBezTo>
                    <a:close/>
                    <a:moveTo>
                      <a:pt x="251" y="140"/>
                    </a:moveTo>
                    <a:cubicBezTo>
                      <a:pt x="251" y="140"/>
                      <a:pt x="251" y="140"/>
                      <a:pt x="251" y="140"/>
                    </a:cubicBezTo>
                    <a:cubicBezTo>
                      <a:pt x="248" y="143"/>
                      <a:pt x="240" y="148"/>
                      <a:pt x="245" y="153"/>
                    </a:cubicBezTo>
                    <a:cubicBezTo>
                      <a:pt x="254" y="144"/>
                      <a:pt x="264" y="136"/>
                      <a:pt x="273" y="126"/>
                    </a:cubicBezTo>
                    <a:cubicBezTo>
                      <a:pt x="264" y="129"/>
                      <a:pt x="257" y="134"/>
                      <a:pt x="251" y="140"/>
                    </a:cubicBezTo>
                    <a:close/>
                    <a:moveTo>
                      <a:pt x="266" y="124"/>
                    </a:moveTo>
                    <a:cubicBezTo>
                      <a:pt x="266" y="124"/>
                      <a:pt x="266" y="124"/>
                      <a:pt x="266" y="124"/>
                    </a:cubicBezTo>
                    <a:cubicBezTo>
                      <a:pt x="251" y="130"/>
                      <a:pt x="240" y="141"/>
                      <a:pt x="229" y="152"/>
                    </a:cubicBezTo>
                    <a:cubicBezTo>
                      <a:pt x="245" y="146"/>
                      <a:pt x="257" y="134"/>
                      <a:pt x="266" y="124"/>
                    </a:cubicBezTo>
                    <a:close/>
                    <a:moveTo>
                      <a:pt x="125" y="138"/>
                    </a:moveTo>
                    <a:cubicBezTo>
                      <a:pt x="125" y="138"/>
                      <a:pt x="125" y="138"/>
                      <a:pt x="125" y="138"/>
                    </a:cubicBezTo>
                    <a:cubicBezTo>
                      <a:pt x="132" y="137"/>
                      <a:pt x="136" y="134"/>
                      <a:pt x="140" y="131"/>
                    </a:cubicBezTo>
                    <a:cubicBezTo>
                      <a:pt x="135" y="126"/>
                      <a:pt x="128" y="133"/>
                      <a:pt x="125" y="138"/>
                    </a:cubicBezTo>
                    <a:close/>
                    <a:moveTo>
                      <a:pt x="70" y="135"/>
                    </a:moveTo>
                    <a:cubicBezTo>
                      <a:pt x="70" y="135"/>
                      <a:pt x="70" y="135"/>
                      <a:pt x="70" y="135"/>
                    </a:cubicBezTo>
                    <a:cubicBezTo>
                      <a:pt x="69" y="138"/>
                      <a:pt x="62" y="142"/>
                      <a:pt x="66" y="146"/>
                    </a:cubicBezTo>
                    <a:cubicBezTo>
                      <a:pt x="69" y="140"/>
                      <a:pt x="88" y="138"/>
                      <a:pt x="78" y="131"/>
                    </a:cubicBezTo>
                    <a:cubicBezTo>
                      <a:pt x="77" y="136"/>
                      <a:pt x="76" y="137"/>
                      <a:pt x="70" y="135"/>
                    </a:cubicBezTo>
                    <a:close/>
                    <a:moveTo>
                      <a:pt x="126" y="146"/>
                    </a:moveTo>
                    <a:cubicBezTo>
                      <a:pt x="126" y="146"/>
                      <a:pt x="126" y="146"/>
                      <a:pt x="126" y="146"/>
                    </a:cubicBezTo>
                    <a:cubicBezTo>
                      <a:pt x="136" y="143"/>
                      <a:pt x="145" y="139"/>
                      <a:pt x="150" y="131"/>
                    </a:cubicBezTo>
                    <a:cubicBezTo>
                      <a:pt x="142" y="136"/>
                      <a:pt x="130" y="137"/>
                      <a:pt x="126" y="146"/>
                    </a:cubicBezTo>
                    <a:close/>
                    <a:moveTo>
                      <a:pt x="27" y="139"/>
                    </a:moveTo>
                    <a:cubicBezTo>
                      <a:pt x="27" y="139"/>
                      <a:pt x="27" y="139"/>
                      <a:pt x="27" y="139"/>
                    </a:cubicBezTo>
                    <a:cubicBezTo>
                      <a:pt x="31" y="138"/>
                      <a:pt x="34" y="137"/>
                      <a:pt x="35" y="132"/>
                    </a:cubicBezTo>
                    <a:cubicBezTo>
                      <a:pt x="30" y="133"/>
                      <a:pt x="29" y="136"/>
                      <a:pt x="27" y="139"/>
                    </a:cubicBezTo>
                    <a:close/>
                    <a:moveTo>
                      <a:pt x="192" y="144"/>
                    </a:moveTo>
                    <a:cubicBezTo>
                      <a:pt x="192" y="144"/>
                      <a:pt x="192" y="144"/>
                      <a:pt x="192" y="144"/>
                    </a:cubicBezTo>
                    <a:cubicBezTo>
                      <a:pt x="198" y="143"/>
                      <a:pt x="206" y="138"/>
                      <a:pt x="204" y="134"/>
                    </a:cubicBezTo>
                    <a:cubicBezTo>
                      <a:pt x="199" y="137"/>
                      <a:pt x="193" y="138"/>
                      <a:pt x="192" y="144"/>
                    </a:cubicBezTo>
                    <a:close/>
                    <a:moveTo>
                      <a:pt x="212" y="140"/>
                    </a:moveTo>
                    <a:cubicBezTo>
                      <a:pt x="212" y="140"/>
                      <a:pt x="212" y="140"/>
                      <a:pt x="212" y="140"/>
                    </a:cubicBezTo>
                    <a:cubicBezTo>
                      <a:pt x="215" y="140"/>
                      <a:pt x="220" y="136"/>
                      <a:pt x="217" y="134"/>
                    </a:cubicBezTo>
                    <a:cubicBezTo>
                      <a:pt x="215" y="136"/>
                      <a:pt x="208" y="137"/>
                      <a:pt x="212" y="140"/>
                    </a:cubicBezTo>
                    <a:close/>
                    <a:moveTo>
                      <a:pt x="150" y="150"/>
                    </a:moveTo>
                    <a:cubicBezTo>
                      <a:pt x="150" y="150"/>
                      <a:pt x="150" y="150"/>
                      <a:pt x="150" y="150"/>
                    </a:cubicBezTo>
                    <a:cubicBezTo>
                      <a:pt x="148" y="147"/>
                      <a:pt x="141" y="153"/>
                      <a:pt x="144" y="155"/>
                    </a:cubicBezTo>
                    <a:cubicBezTo>
                      <a:pt x="157" y="153"/>
                      <a:pt x="164" y="145"/>
                      <a:pt x="171" y="136"/>
                    </a:cubicBezTo>
                    <a:cubicBezTo>
                      <a:pt x="162" y="139"/>
                      <a:pt x="156" y="144"/>
                      <a:pt x="150" y="150"/>
                    </a:cubicBezTo>
                    <a:close/>
                    <a:moveTo>
                      <a:pt x="257" y="149"/>
                    </a:moveTo>
                    <a:cubicBezTo>
                      <a:pt x="257" y="149"/>
                      <a:pt x="257" y="149"/>
                      <a:pt x="257" y="149"/>
                    </a:cubicBezTo>
                    <a:cubicBezTo>
                      <a:pt x="265" y="147"/>
                      <a:pt x="270" y="143"/>
                      <a:pt x="274" y="136"/>
                    </a:cubicBezTo>
                    <a:cubicBezTo>
                      <a:pt x="265" y="137"/>
                      <a:pt x="262" y="144"/>
                      <a:pt x="257" y="149"/>
                    </a:cubicBezTo>
                    <a:close/>
                    <a:moveTo>
                      <a:pt x="121" y="139"/>
                    </a:moveTo>
                    <a:cubicBezTo>
                      <a:pt x="121" y="139"/>
                      <a:pt x="121" y="139"/>
                      <a:pt x="121" y="139"/>
                    </a:cubicBezTo>
                    <a:cubicBezTo>
                      <a:pt x="113" y="137"/>
                      <a:pt x="101" y="147"/>
                      <a:pt x="100" y="152"/>
                    </a:cubicBezTo>
                    <a:cubicBezTo>
                      <a:pt x="105" y="146"/>
                      <a:pt x="117" y="146"/>
                      <a:pt x="121" y="139"/>
                    </a:cubicBezTo>
                    <a:close/>
                    <a:moveTo>
                      <a:pt x="66" y="177"/>
                    </a:moveTo>
                    <a:cubicBezTo>
                      <a:pt x="66" y="177"/>
                      <a:pt x="66" y="177"/>
                      <a:pt x="66" y="177"/>
                    </a:cubicBezTo>
                    <a:cubicBezTo>
                      <a:pt x="62" y="180"/>
                      <a:pt x="55" y="184"/>
                      <a:pt x="54" y="190"/>
                    </a:cubicBezTo>
                    <a:cubicBezTo>
                      <a:pt x="63" y="190"/>
                      <a:pt x="70" y="181"/>
                      <a:pt x="78" y="176"/>
                    </a:cubicBezTo>
                    <a:cubicBezTo>
                      <a:pt x="86" y="170"/>
                      <a:pt x="95" y="164"/>
                      <a:pt x="103" y="159"/>
                    </a:cubicBezTo>
                    <a:cubicBezTo>
                      <a:pt x="104" y="153"/>
                      <a:pt x="110" y="152"/>
                      <a:pt x="112" y="148"/>
                    </a:cubicBezTo>
                    <a:cubicBezTo>
                      <a:pt x="94" y="155"/>
                      <a:pt x="80" y="167"/>
                      <a:pt x="66" y="177"/>
                    </a:cubicBezTo>
                    <a:close/>
                    <a:moveTo>
                      <a:pt x="134" y="149"/>
                    </a:moveTo>
                    <a:cubicBezTo>
                      <a:pt x="134" y="149"/>
                      <a:pt x="134" y="149"/>
                      <a:pt x="134" y="149"/>
                    </a:cubicBezTo>
                    <a:cubicBezTo>
                      <a:pt x="140" y="150"/>
                      <a:pt x="141" y="146"/>
                      <a:pt x="144" y="144"/>
                    </a:cubicBezTo>
                    <a:cubicBezTo>
                      <a:pt x="149" y="144"/>
                      <a:pt x="154" y="144"/>
                      <a:pt x="154" y="139"/>
                    </a:cubicBezTo>
                    <a:cubicBezTo>
                      <a:pt x="145" y="140"/>
                      <a:pt x="139" y="142"/>
                      <a:pt x="134" y="149"/>
                    </a:cubicBezTo>
                    <a:close/>
                    <a:moveTo>
                      <a:pt x="203" y="144"/>
                    </a:moveTo>
                    <a:cubicBezTo>
                      <a:pt x="203" y="144"/>
                      <a:pt x="203" y="144"/>
                      <a:pt x="203" y="144"/>
                    </a:cubicBezTo>
                    <a:cubicBezTo>
                      <a:pt x="206" y="143"/>
                      <a:pt x="209" y="142"/>
                      <a:pt x="209" y="139"/>
                    </a:cubicBezTo>
                    <a:cubicBezTo>
                      <a:pt x="206" y="140"/>
                      <a:pt x="202" y="140"/>
                      <a:pt x="203" y="144"/>
                    </a:cubicBezTo>
                    <a:close/>
                    <a:moveTo>
                      <a:pt x="158" y="159"/>
                    </a:moveTo>
                    <a:cubicBezTo>
                      <a:pt x="158" y="159"/>
                      <a:pt x="158" y="159"/>
                      <a:pt x="158" y="159"/>
                    </a:cubicBezTo>
                    <a:cubicBezTo>
                      <a:pt x="169" y="154"/>
                      <a:pt x="185" y="154"/>
                      <a:pt x="189" y="141"/>
                    </a:cubicBezTo>
                    <a:cubicBezTo>
                      <a:pt x="177" y="148"/>
                      <a:pt x="167" y="149"/>
                      <a:pt x="158" y="159"/>
                    </a:cubicBezTo>
                    <a:close/>
                    <a:moveTo>
                      <a:pt x="17" y="152"/>
                    </a:moveTo>
                    <a:cubicBezTo>
                      <a:pt x="17" y="152"/>
                      <a:pt x="17" y="152"/>
                      <a:pt x="17" y="152"/>
                    </a:cubicBezTo>
                    <a:cubicBezTo>
                      <a:pt x="21" y="151"/>
                      <a:pt x="23" y="149"/>
                      <a:pt x="23" y="145"/>
                    </a:cubicBezTo>
                    <a:cubicBezTo>
                      <a:pt x="18" y="144"/>
                      <a:pt x="16" y="146"/>
                      <a:pt x="17" y="152"/>
                    </a:cubicBezTo>
                    <a:close/>
                    <a:moveTo>
                      <a:pt x="262" y="157"/>
                    </a:moveTo>
                    <a:cubicBezTo>
                      <a:pt x="262" y="157"/>
                      <a:pt x="262" y="157"/>
                      <a:pt x="262" y="157"/>
                    </a:cubicBezTo>
                    <a:cubicBezTo>
                      <a:pt x="269" y="155"/>
                      <a:pt x="272" y="151"/>
                      <a:pt x="274" y="145"/>
                    </a:cubicBezTo>
                    <a:cubicBezTo>
                      <a:pt x="267" y="146"/>
                      <a:pt x="265" y="151"/>
                      <a:pt x="262" y="157"/>
                    </a:cubicBezTo>
                    <a:close/>
                    <a:moveTo>
                      <a:pt x="271" y="158"/>
                    </a:moveTo>
                    <a:cubicBezTo>
                      <a:pt x="271" y="158"/>
                      <a:pt x="271" y="158"/>
                      <a:pt x="271" y="158"/>
                    </a:cubicBezTo>
                    <a:cubicBezTo>
                      <a:pt x="274" y="158"/>
                      <a:pt x="274" y="156"/>
                      <a:pt x="278" y="157"/>
                    </a:cubicBezTo>
                    <a:cubicBezTo>
                      <a:pt x="276" y="150"/>
                      <a:pt x="282" y="152"/>
                      <a:pt x="283" y="148"/>
                    </a:cubicBezTo>
                    <a:cubicBezTo>
                      <a:pt x="278" y="145"/>
                      <a:pt x="273" y="153"/>
                      <a:pt x="271" y="158"/>
                    </a:cubicBezTo>
                    <a:close/>
                    <a:moveTo>
                      <a:pt x="21" y="155"/>
                    </a:moveTo>
                    <a:cubicBezTo>
                      <a:pt x="21" y="155"/>
                      <a:pt x="21" y="155"/>
                      <a:pt x="21" y="155"/>
                    </a:cubicBezTo>
                    <a:cubicBezTo>
                      <a:pt x="25" y="156"/>
                      <a:pt x="25" y="152"/>
                      <a:pt x="30" y="153"/>
                    </a:cubicBezTo>
                    <a:cubicBezTo>
                      <a:pt x="30" y="151"/>
                      <a:pt x="30" y="149"/>
                      <a:pt x="30" y="148"/>
                    </a:cubicBezTo>
                    <a:cubicBezTo>
                      <a:pt x="26" y="150"/>
                      <a:pt x="21" y="150"/>
                      <a:pt x="21" y="155"/>
                    </a:cubicBezTo>
                    <a:close/>
                    <a:moveTo>
                      <a:pt x="126" y="162"/>
                    </a:moveTo>
                    <a:cubicBezTo>
                      <a:pt x="126" y="162"/>
                      <a:pt x="126" y="162"/>
                      <a:pt x="126" y="162"/>
                    </a:cubicBezTo>
                    <a:cubicBezTo>
                      <a:pt x="117" y="161"/>
                      <a:pt x="111" y="170"/>
                      <a:pt x="103" y="174"/>
                    </a:cubicBezTo>
                    <a:cubicBezTo>
                      <a:pt x="98" y="178"/>
                      <a:pt x="92" y="180"/>
                      <a:pt x="88" y="185"/>
                    </a:cubicBezTo>
                    <a:cubicBezTo>
                      <a:pt x="77" y="190"/>
                      <a:pt x="62" y="198"/>
                      <a:pt x="58" y="208"/>
                    </a:cubicBezTo>
                    <a:cubicBezTo>
                      <a:pt x="78" y="204"/>
                      <a:pt x="84" y="185"/>
                      <a:pt x="103" y="180"/>
                    </a:cubicBezTo>
                    <a:cubicBezTo>
                      <a:pt x="105" y="180"/>
                      <a:pt x="105" y="182"/>
                      <a:pt x="106" y="182"/>
                    </a:cubicBezTo>
                    <a:cubicBezTo>
                      <a:pt x="116" y="174"/>
                      <a:pt x="131" y="169"/>
                      <a:pt x="139" y="158"/>
                    </a:cubicBezTo>
                    <a:cubicBezTo>
                      <a:pt x="134" y="154"/>
                      <a:pt x="131" y="161"/>
                      <a:pt x="126" y="162"/>
                    </a:cubicBezTo>
                    <a:close/>
                    <a:moveTo>
                      <a:pt x="80" y="183"/>
                    </a:moveTo>
                    <a:cubicBezTo>
                      <a:pt x="80" y="183"/>
                      <a:pt x="80" y="183"/>
                      <a:pt x="80" y="183"/>
                    </a:cubicBezTo>
                    <a:cubicBezTo>
                      <a:pt x="92" y="176"/>
                      <a:pt x="104" y="168"/>
                      <a:pt x="116" y="160"/>
                    </a:cubicBezTo>
                    <a:cubicBezTo>
                      <a:pt x="116" y="165"/>
                      <a:pt x="117" y="161"/>
                      <a:pt x="120" y="162"/>
                    </a:cubicBezTo>
                    <a:cubicBezTo>
                      <a:pt x="122" y="157"/>
                      <a:pt x="130" y="158"/>
                      <a:pt x="131" y="152"/>
                    </a:cubicBezTo>
                    <a:cubicBezTo>
                      <a:pt x="127" y="149"/>
                      <a:pt x="124" y="156"/>
                      <a:pt x="120" y="158"/>
                    </a:cubicBezTo>
                    <a:cubicBezTo>
                      <a:pt x="120" y="156"/>
                      <a:pt x="120" y="154"/>
                      <a:pt x="117" y="154"/>
                    </a:cubicBezTo>
                    <a:cubicBezTo>
                      <a:pt x="97" y="164"/>
                      <a:pt x="80" y="179"/>
                      <a:pt x="63" y="191"/>
                    </a:cubicBezTo>
                    <a:cubicBezTo>
                      <a:pt x="57" y="195"/>
                      <a:pt x="47" y="198"/>
                      <a:pt x="46" y="206"/>
                    </a:cubicBezTo>
                    <a:cubicBezTo>
                      <a:pt x="60" y="202"/>
                      <a:pt x="69" y="191"/>
                      <a:pt x="80" y="183"/>
                    </a:cubicBezTo>
                    <a:close/>
                    <a:moveTo>
                      <a:pt x="212" y="167"/>
                    </a:moveTo>
                    <a:cubicBezTo>
                      <a:pt x="212" y="167"/>
                      <a:pt x="212" y="167"/>
                      <a:pt x="212" y="167"/>
                    </a:cubicBezTo>
                    <a:cubicBezTo>
                      <a:pt x="215" y="161"/>
                      <a:pt x="228" y="158"/>
                      <a:pt x="227" y="152"/>
                    </a:cubicBezTo>
                    <a:cubicBezTo>
                      <a:pt x="221" y="155"/>
                      <a:pt x="208" y="158"/>
                      <a:pt x="212" y="167"/>
                    </a:cubicBezTo>
                    <a:close/>
                    <a:moveTo>
                      <a:pt x="17" y="159"/>
                    </a:moveTo>
                    <a:cubicBezTo>
                      <a:pt x="17" y="159"/>
                      <a:pt x="17" y="159"/>
                      <a:pt x="17" y="159"/>
                    </a:cubicBezTo>
                    <a:cubicBezTo>
                      <a:pt x="17" y="163"/>
                      <a:pt x="17" y="167"/>
                      <a:pt x="17" y="171"/>
                    </a:cubicBezTo>
                    <a:cubicBezTo>
                      <a:pt x="24" y="170"/>
                      <a:pt x="22" y="160"/>
                      <a:pt x="26" y="157"/>
                    </a:cubicBezTo>
                    <a:cubicBezTo>
                      <a:pt x="22" y="157"/>
                      <a:pt x="20" y="158"/>
                      <a:pt x="17" y="159"/>
                    </a:cubicBezTo>
                    <a:close/>
                    <a:moveTo>
                      <a:pt x="41" y="174"/>
                    </a:moveTo>
                    <a:cubicBezTo>
                      <a:pt x="41" y="174"/>
                      <a:pt x="41" y="174"/>
                      <a:pt x="41" y="174"/>
                    </a:cubicBezTo>
                    <a:cubicBezTo>
                      <a:pt x="47" y="178"/>
                      <a:pt x="62" y="162"/>
                      <a:pt x="58" y="159"/>
                    </a:cubicBezTo>
                    <a:cubicBezTo>
                      <a:pt x="52" y="165"/>
                      <a:pt x="44" y="167"/>
                      <a:pt x="41" y="174"/>
                    </a:cubicBezTo>
                    <a:close/>
                    <a:moveTo>
                      <a:pt x="158" y="172"/>
                    </a:moveTo>
                    <a:cubicBezTo>
                      <a:pt x="158" y="172"/>
                      <a:pt x="158" y="172"/>
                      <a:pt x="158" y="172"/>
                    </a:cubicBezTo>
                    <a:cubicBezTo>
                      <a:pt x="157" y="168"/>
                      <a:pt x="167" y="164"/>
                      <a:pt x="170" y="159"/>
                    </a:cubicBezTo>
                    <a:cubicBezTo>
                      <a:pt x="154" y="162"/>
                      <a:pt x="143" y="169"/>
                      <a:pt x="134" y="178"/>
                    </a:cubicBezTo>
                    <a:cubicBezTo>
                      <a:pt x="138" y="177"/>
                      <a:pt x="143" y="176"/>
                      <a:pt x="140" y="181"/>
                    </a:cubicBezTo>
                    <a:cubicBezTo>
                      <a:pt x="146" y="177"/>
                      <a:pt x="158" y="171"/>
                      <a:pt x="158" y="172"/>
                    </a:cubicBezTo>
                    <a:close/>
                    <a:moveTo>
                      <a:pt x="162" y="172"/>
                    </a:moveTo>
                    <a:cubicBezTo>
                      <a:pt x="162" y="172"/>
                      <a:pt x="162" y="172"/>
                      <a:pt x="162" y="172"/>
                    </a:cubicBezTo>
                    <a:cubicBezTo>
                      <a:pt x="157" y="187"/>
                      <a:pt x="136" y="187"/>
                      <a:pt x="129" y="200"/>
                    </a:cubicBezTo>
                    <a:cubicBezTo>
                      <a:pt x="138" y="199"/>
                      <a:pt x="145" y="192"/>
                      <a:pt x="153" y="186"/>
                    </a:cubicBezTo>
                    <a:cubicBezTo>
                      <a:pt x="161" y="180"/>
                      <a:pt x="172" y="177"/>
                      <a:pt x="178" y="172"/>
                    </a:cubicBezTo>
                    <a:cubicBezTo>
                      <a:pt x="181" y="170"/>
                      <a:pt x="186" y="166"/>
                      <a:pt x="185" y="162"/>
                    </a:cubicBezTo>
                    <a:cubicBezTo>
                      <a:pt x="175" y="163"/>
                      <a:pt x="171" y="170"/>
                      <a:pt x="162" y="172"/>
                    </a:cubicBezTo>
                    <a:close/>
                    <a:moveTo>
                      <a:pt x="144" y="199"/>
                    </a:moveTo>
                    <a:cubicBezTo>
                      <a:pt x="144" y="199"/>
                      <a:pt x="144" y="199"/>
                      <a:pt x="144" y="199"/>
                    </a:cubicBezTo>
                    <a:cubicBezTo>
                      <a:pt x="159" y="195"/>
                      <a:pt x="168" y="179"/>
                      <a:pt x="181" y="178"/>
                    </a:cubicBezTo>
                    <a:cubicBezTo>
                      <a:pt x="176" y="187"/>
                      <a:pt x="162" y="187"/>
                      <a:pt x="158" y="197"/>
                    </a:cubicBezTo>
                    <a:cubicBezTo>
                      <a:pt x="173" y="194"/>
                      <a:pt x="183" y="181"/>
                      <a:pt x="192" y="173"/>
                    </a:cubicBezTo>
                    <a:cubicBezTo>
                      <a:pt x="196" y="170"/>
                      <a:pt x="202" y="169"/>
                      <a:pt x="204" y="164"/>
                    </a:cubicBezTo>
                    <a:cubicBezTo>
                      <a:pt x="204" y="163"/>
                      <a:pt x="204" y="162"/>
                      <a:pt x="203" y="162"/>
                    </a:cubicBezTo>
                    <a:cubicBezTo>
                      <a:pt x="183" y="174"/>
                      <a:pt x="159" y="182"/>
                      <a:pt x="144" y="199"/>
                    </a:cubicBezTo>
                    <a:close/>
                    <a:moveTo>
                      <a:pt x="33" y="169"/>
                    </a:moveTo>
                    <a:cubicBezTo>
                      <a:pt x="33" y="169"/>
                      <a:pt x="33" y="169"/>
                      <a:pt x="33" y="169"/>
                    </a:cubicBezTo>
                    <a:cubicBezTo>
                      <a:pt x="38" y="169"/>
                      <a:pt x="41" y="166"/>
                      <a:pt x="44" y="163"/>
                    </a:cubicBezTo>
                    <a:cubicBezTo>
                      <a:pt x="38" y="163"/>
                      <a:pt x="36" y="166"/>
                      <a:pt x="33" y="169"/>
                    </a:cubicBezTo>
                    <a:close/>
                    <a:moveTo>
                      <a:pt x="265" y="171"/>
                    </a:moveTo>
                    <a:cubicBezTo>
                      <a:pt x="265" y="171"/>
                      <a:pt x="265" y="171"/>
                      <a:pt x="265" y="171"/>
                    </a:cubicBezTo>
                    <a:cubicBezTo>
                      <a:pt x="267" y="169"/>
                      <a:pt x="271" y="164"/>
                      <a:pt x="269" y="163"/>
                    </a:cubicBezTo>
                    <a:cubicBezTo>
                      <a:pt x="268" y="166"/>
                      <a:pt x="260" y="167"/>
                      <a:pt x="265" y="171"/>
                    </a:cubicBezTo>
                    <a:close/>
                    <a:moveTo>
                      <a:pt x="136" y="164"/>
                    </a:moveTo>
                    <a:cubicBezTo>
                      <a:pt x="136" y="164"/>
                      <a:pt x="136" y="164"/>
                      <a:pt x="136" y="164"/>
                    </a:cubicBezTo>
                    <a:cubicBezTo>
                      <a:pt x="120" y="180"/>
                      <a:pt x="98" y="188"/>
                      <a:pt x="83" y="205"/>
                    </a:cubicBezTo>
                    <a:cubicBezTo>
                      <a:pt x="93" y="206"/>
                      <a:pt x="98" y="198"/>
                      <a:pt x="105" y="192"/>
                    </a:cubicBezTo>
                    <a:cubicBezTo>
                      <a:pt x="113" y="185"/>
                      <a:pt x="122" y="180"/>
                      <a:pt x="130" y="174"/>
                    </a:cubicBezTo>
                    <a:cubicBezTo>
                      <a:pt x="134" y="172"/>
                      <a:pt x="141" y="170"/>
                      <a:pt x="142" y="164"/>
                    </a:cubicBezTo>
                    <a:cubicBezTo>
                      <a:pt x="140" y="164"/>
                      <a:pt x="138" y="164"/>
                      <a:pt x="136" y="164"/>
                    </a:cubicBezTo>
                    <a:close/>
                    <a:moveTo>
                      <a:pt x="231" y="171"/>
                    </a:moveTo>
                    <a:cubicBezTo>
                      <a:pt x="231" y="171"/>
                      <a:pt x="231" y="171"/>
                      <a:pt x="231" y="171"/>
                    </a:cubicBezTo>
                    <a:cubicBezTo>
                      <a:pt x="229" y="165"/>
                      <a:pt x="223" y="170"/>
                      <a:pt x="220" y="168"/>
                    </a:cubicBezTo>
                    <a:cubicBezTo>
                      <a:pt x="215" y="174"/>
                      <a:pt x="204" y="167"/>
                      <a:pt x="203" y="177"/>
                    </a:cubicBezTo>
                    <a:cubicBezTo>
                      <a:pt x="207" y="176"/>
                      <a:pt x="213" y="175"/>
                      <a:pt x="218" y="174"/>
                    </a:cubicBezTo>
                    <a:cubicBezTo>
                      <a:pt x="228" y="173"/>
                      <a:pt x="240" y="175"/>
                      <a:pt x="245" y="169"/>
                    </a:cubicBezTo>
                    <a:cubicBezTo>
                      <a:pt x="240" y="165"/>
                      <a:pt x="235" y="168"/>
                      <a:pt x="231" y="171"/>
                    </a:cubicBezTo>
                    <a:close/>
                    <a:moveTo>
                      <a:pt x="279" y="181"/>
                    </a:moveTo>
                    <a:cubicBezTo>
                      <a:pt x="279" y="181"/>
                      <a:pt x="279" y="181"/>
                      <a:pt x="279" y="181"/>
                    </a:cubicBezTo>
                    <a:cubicBezTo>
                      <a:pt x="280" y="178"/>
                      <a:pt x="284" y="171"/>
                      <a:pt x="281" y="168"/>
                    </a:cubicBezTo>
                    <a:cubicBezTo>
                      <a:pt x="280" y="171"/>
                      <a:pt x="275" y="177"/>
                      <a:pt x="279" y="181"/>
                    </a:cubicBezTo>
                    <a:close/>
                    <a:moveTo>
                      <a:pt x="18" y="178"/>
                    </a:moveTo>
                    <a:cubicBezTo>
                      <a:pt x="18" y="178"/>
                      <a:pt x="18" y="178"/>
                      <a:pt x="18" y="178"/>
                    </a:cubicBezTo>
                    <a:cubicBezTo>
                      <a:pt x="19" y="178"/>
                      <a:pt x="19" y="171"/>
                      <a:pt x="17" y="176"/>
                    </a:cubicBezTo>
                    <a:cubicBezTo>
                      <a:pt x="17" y="176"/>
                      <a:pt x="17" y="178"/>
                      <a:pt x="18" y="178"/>
                    </a:cubicBezTo>
                    <a:close/>
                    <a:moveTo>
                      <a:pt x="21" y="180"/>
                    </a:moveTo>
                    <a:cubicBezTo>
                      <a:pt x="21" y="180"/>
                      <a:pt x="21" y="180"/>
                      <a:pt x="21" y="180"/>
                    </a:cubicBezTo>
                    <a:cubicBezTo>
                      <a:pt x="25" y="181"/>
                      <a:pt x="28" y="176"/>
                      <a:pt x="24" y="174"/>
                    </a:cubicBezTo>
                    <a:cubicBezTo>
                      <a:pt x="24" y="177"/>
                      <a:pt x="20" y="175"/>
                      <a:pt x="21" y="180"/>
                    </a:cubicBezTo>
                    <a:close/>
                    <a:moveTo>
                      <a:pt x="201" y="183"/>
                    </a:moveTo>
                    <a:cubicBezTo>
                      <a:pt x="201" y="183"/>
                      <a:pt x="201" y="183"/>
                      <a:pt x="201" y="183"/>
                    </a:cubicBezTo>
                    <a:cubicBezTo>
                      <a:pt x="199" y="188"/>
                      <a:pt x="200" y="195"/>
                      <a:pt x="204" y="197"/>
                    </a:cubicBezTo>
                    <a:cubicBezTo>
                      <a:pt x="225" y="195"/>
                      <a:pt x="236" y="196"/>
                      <a:pt x="259" y="195"/>
                    </a:cubicBezTo>
                    <a:cubicBezTo>
                      <a:pt x="260" y="189"/>
                      <a:pt x="263" y="180"/>
                      <a:pt x="259" y="176"/>
                    </a:cubicBezTo>
                    <a:cubicBezTo>
                      <a:pt x="239" y="178"/>
                      <a:pt x="217" y="178"/>
                      <a:pt x="201" y="183"/>
                    </a:cubicBezTo>
                    <a:close/>
                    <a:moveTo>
                      <a:pt x="40" y="186"/>
                    </a:moveTo>
                    <a:cubicBezTo>
                      <a:pt x="40" y="186"/>
                      <a:pt x="40" y="186"/>
                      <a:pt x="40" y="186"/>
                    </a:cubicBezTo>
                    <a:cubicBezTo>
                      <a:pt x="44" y="186"/>
                      <a:pt x="45" y="182"/>
                      <a:pt x="46" y="180"/>
                    </a:cubicBezTo>
                    <a:cubicBezTo>
                      <a:pt x="43" y="181"/>
                      <a:pt x="39" y="181"/>
                      <a:pt x="40" y="186"/>
                    </a:cubicBezTo>
                    <a:close/>
                    <a:moveTo>
                      <a:pt x="111" y="202"/>
                    </a:moveTo>
                    <a:cubicBezTo>
                      <a:pt x="111" y="202"/>
                      <a:pt x="111" y="202"/>
                      <a:pt x="111" y="202"/>
                    </a:cubicBezTo>
                    <a:cubicBezTo>
                      <a:pt x="119" y="201"/>
                      <a:pt x="139" y="194"/>
                      <a:pt x="136" y="182"/>
                    </a:cubicBezTo>
                    <a:cubicBezTo>
                      <a:pt x="129" y="190"/>
                      <a:pt x="116" y="193"/>
                      <a:pt x="111" y="202"/>
                    </a:cubicBezTo>
                    <a:close/>
                    <a:moveTo>
                      <a:pt x="42" y="192"/>
                    </a:moveTo>
                    <a:cubicBezTo>
                      <a:pt x="42" y="192"/>
                      <a:pt x="42" y="192"/>
                      <a:pt x="42" y="192"/>
                    </a:cubicBezTo>
                    <a:cubicBezTo>
                      <a:pt x="43" y="190"/>
                      <a:pt x="47" y="191"/>
                      <a:pt x="46" y="187"/>
                    </a:cubicBezTo>
                    <a:cubicBezTo>
                      <a:pt x="42" y="186"/>
                      <a:pt x="39" y="191"/>
                      <a:pt x="42" y="192"/>
                    </a:cubicBezTo>
                    <a:close/>
                    <a:moveTo>
                      <a:pt x="172" y="196"/>
                    </a:moveTo>
                    <a:cubicBezTo>
                      <a:pt x="172" y="196"/>
                      <a:pt x="172" y="196"/>
                      <a:pt x="172" y="196"/>
                    </a:cubicBezTo>
                    <a:cubicBezTo>
                      <a:pt x="177" y="195"/>
                      <a:pt x="182" y="194"/>
                      <a:pt x="182" y="188"/>
                    </a:cubicBezTo>
                    <a:cubicBezTo>
                      <a:pt x="177" y="190"/>
                      <a:pt x="173" y="191"/>
                      <a:pt x="172" y="196"/>
                    </a:cubicBezTo>
                    <a:close/>
                    <a:moveTo>
                      <a:pt x="44" y="197"/>
                    </a:moveTo>
                    <a:cubicBezTo>
                      <a:pt x="44" y="197"/>
                      <a:pt x="44" y="197"/>
                      <a:pt x="44" y="197"/>
                    </a:cubicBezTo>
                    <a:cubicBezTo>
                      <a:pt x="48" y="196"/>
                      <a:pt x="52" y="195"/>
                      <a:pt x="51" y="190"/>
                    </a:cubicBezTo>
                    <a:cubicBezTo>
                      <a:pt x="46" y="190"/>
                      <a:pt x="44" y="192"/>
                      <a:pt x="44" y="197"/>
                    </a:cubicBezTo>
                    <a:close/>
                    <a:moveTo>
                      <a:pt x="101" y="201"/>
                    </a:moveTo>
                    <a:cubicBezTo>
                      <a:pt x="101" y="201"/>
                      <a:pt x="101" y="201"/>
                      <a:pt x="101" y="201"/>
                    </a:cubicBezTo>
                    <a:cubicBezTo>
                      <a:pt x="108" y="199"/>
                      <a:pt x="115" y="196"/>
                      <a:pt x="117" y="190"/>
                    </a:cubicBezTo>
                    <a:cubicBezTo>
                      <a:pt x="111" y="193"/>
                      <a:pt x="105" y="196"/>
                      <a:pt x="101" y="201"/>
                    </a:cubicBezTo>
                    <a:close/>
                    <a:moveTo>
                      <a:pt x="191" y="197"/>
                    </a:moveTo>
                    <a:cubicBezTo>
                      <a:pt x="191" y="197"/>
                      <a:pt x="191" y="197"/>
                      <a:pt x="191" y="197"/>
                    </a:cubicBezTo>
                    <a:cubicBezTo>
                      <a:pt x="192" y="203"/>
                      <a:pt x="198" y="190"/>
                      <a:pt x="192" y="196"/>
                    </a:cubicBezTo>
                    <a:cubicBezTo>
                      <a:pt x="192" y="197"/>
                      <a:pt x="191" y="196"/>
                      <a:pt x="191" y="197"/>
                    </a:cubicBezTo>
                    <a:close/>
                    <a:moveTo>
                      <a:pt x="168" y="200"/>
                    </a:moveTo>
                    <a:cubicBezTo>
                      <a:pt x="168" y="200"/>
                      <a:pt x="168" y="200"/>
                      <a:pt x="168" y="200"/>
                    </a:cubicBezTo>
                    <a:cubicBezTo>
                      <a:pt x="163" y="200"/>
                      <a:pt x="159" y="198"/>
                      <a:pt x="156" y="201"/>
                    </a:cubicBezTo>
                    <a:cubicBezTo>
                      <a:pt x="152" y="202"/>
                      <a:pt x="153" y="198"/>
                      <a:pt x="149" y="199"/>
                    </a:cubicBezTo>
                    <a:cubicBezTo>
                      <a:pt x="148" y="202"/>
                      <a:pt x="144" y="201"/>
                      <a:pt x="142" y="202"/>
                    </a:cubicBezTo>
                    <a:cubicBezTo>
                      <a:pt x="138" y="203"/>
                      <a:pt x="139" y="199"/>
                      <a:pt x="135" y="200"/>
                    </a:cubicBezTo>
                    <a:cubicBezTo>
                      <a:pt x="127" y="208"/>
                      <a:pt x="118" y="200"/>
                      <a:pt x="108" y="208"/>
                    </a:cubicBezTo>
                    <a:cubicBezTo>
                      <a:pt x="105" y="203"/>
                      <a:pt x="92" y="204"/>
                      <a:pt x="89" y="209"/>
                    </a:cubicBezTo>
                    <a:cubicBezTo>
                      <a:pt x="125" y="209"/>
                      <a:pt x="154" y="204"/>
                      <a:pt x="185" y="200"/>
                    </a:cubicBezTo>
                    <a:cubicBezTo>
                      <a:pt x="183" y="194"/>
                      <a:pt x="174" y="200"/>
                      <a:pt x="168" y="200"/>
                    </a:cubicBezTo>
                    <a:close/>
                    <a:moveTo>
                      <a:pt x="27" y="202"/>
                    </a:moveTo>
                    <a:cubicBezTo>
                      <a:pt x="27" y="202"/>
                      <a:pt x="27" y="202"/>
                      <a:pt x="27" y="202"/>
                    </a:cubicBezTo>
                    <a:cubicBezTo>
                      <a:pt x="28" y="202"/>
                      <a:pt x="29" y="202"/>
                      <a:pt x="30" y="202"/>
                    </a:cubicBezTo>
                    <a:cubicBezTo>
                      <a:pt x="30" y="201"/>
                      <a:pt x="31" y="201"/>
                      <a:pt x="31" y="199"/>
                    </a:cubicBezTo>
                    <a:cubicBezTo>
                      <a:pt x="30" y="199"/>
                      <a:pt x="28" y="199"/>
                      <a:pt x="27" y="199"/>
                    </a:cubicBezTo>
                    <a:cubicBezTo>
                      <a:pt x="27" y="200"/>
                      <a:pt x="27" y="201"/>
                      <a:pt x="27" y="202"/>
                    </a:cubicBezTo>
                    <a:close/>
                    <a:moveTo>
                      <a:pt x="32" y="206"/>
                    </a:moveTo>
                    <a:cubicBezTo>
                      <a:pt x="32" y="206"/>
                      <a:pt x="32" y="206"/>
                      <a:pt x="32" y="206"/>
                    </a:cubicBezTo>
                    <a:cubicBezTo>
                      <a:pt x="37" y="205"/>
                      <a:pt x="42" y="211"/>
                      <a:pt x="42" y="204"/>
                    </a:cubicBezTo>
                    <a:cubicBezTo>
                      <a:pt x="38" y="205"/>
                      <a:pt x="36" y="203"/>
                      <a:pt x="33" y="201"/>
                    </a:cubicBezTo>
                    <a:cubicBezTo>
                      <a:pt x="33" y="203"/>
                      <a:pt x="32" y="204"/>
                      <a:pt x="32" y="206"/>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sp>
          <p:nvSpPr>
            <p:cNvPr id="44" name="椭圆 43"/>
            <p:cNvSpPr/>
            <p:nvPr/>
          </p:nvSpPr>
          <p:spPr>
            <a:xfrm>
              <a:off x="1985080" y="2600293"/>
              <a:ext cx="699726" cy="6997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rgbClr val="20558B"/>
                  </a:solidFill>
                </a:rPr>
                <a:t>4</a:t>
              </a:r>
              <a:endParaRPr lang="zh-CN" altLang="en-US" sz="2800" dirty="0">
                <a:solidFill>
                  <a:srgbClr val="20558B"/>
                </a:solidFill>
              </a:endParaRPr>
            </a:p>
          </p:txBody>
        </p:sp>
      </p:grpSp>
      <p:grpSp>
        <p:nvGrpSpPr>
          <p:cNvPr id="47" name="组合 46"/>
          <p:cNvGrpSpPr/>
          <p:nvPr/>
        </p:nvGrpSpPr>
        <p:grpSpPr>
          <a:xfrm>
            <a:off x="2541713" y="1748155"/>
            <a:ext cx="1884846" cy="938499"/>
            <a:chOff x="7325360" y="2384859"/>
            <a:chExt cx="2513128" cy="1251332"/>
          </a:xfrm>
        </p:grpSpPr>
        <p:sp>
          <p:nvSpPr>
            <p:cNvPr id="48" name="矩形 47"/>
            <p:cNvSpPr/>
            <p:nvPr/>
          </p:nvSpPr>
          <p:spPr>
            <a:xfrm>
              <a:off x="7325360" y="2737483"/>
              <a:ext cx="2513128" cy="89870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50" dirty="0">
                  <a:solidFill>
                    <a:srgbClr val="3C3C3B"/>
                  </a:solidFill>
                  <a:latin typeface="迷你简准圆" pitchFamily="65" charset="-122"/>
                  <a:ea typeface="迷你简准圆" pitchFamily="65" charset="-122"/>
                </a:rPr>
                <a:t>Users can present on a projector or computer or print out a presentation to make film</a:t>
              </a:r>
            </a:p>
          </p:txBody>
        </p:sp>
        <p:sp>
          <p:nvSpPr>
            <p:cNvPr id="49" name="矩形 48"/>
            <p:cNvSpPr/>
            <p:nvPr/>
          </p:nvSpPr>
          <p:spPr>
            <a:xfrm>
              <a:off x="7325360" y="2384859"/>
              <a:ext cx="2241975" cy="45550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350" b="1" dirty="0">
                  <a:solidFill>
                    <a:srgbClr val="3C3C3B"/>
                  </a:solidFill>
                  <a:latin typeface="迷你简准圆" pitchFamily="65" charset="-122"/>
                  <a:ea typeface="迷你简准圆" pitchFamily="65" charset="-122"/>
                </a:rPr>
                <a:t>Title text added</a:t>
              </a:r>
            </a:p>
          </p:txBody>
        </p:sp>
      </p:grpSp>
      <p:grpSp>
        <p:nvGrpSpPr>
          <p:cNvPr id="50" name="组合 49"/>
          <p:cNvGrpSpPr/>
          <p:nvPr/>
        </p:nvGrpSpPr>
        <p:grpSpPr>
          <a:xfrm>
            <a:off x="6186947" y="1748155"/>
            <a:ext cx="1884846" cy="938499"/>
            <a:chOff x="7325360" y="2384859"/>
            <a:chExt cx="2513128" cy="1251332"/>
          </a:xfrm>
        </p:grpSpPr>
        <p:sp>
          <p:nvSpPr>
            <p:cNvPr id="51" name="矩形 50"/>
            <p:cNvSpPr/>
            <p:nvPr/>
          </p:nvSpPr>
          <p:spPr>
            <a:xfrm>
              <a:off x="7325360" y="2737483"/>
              <a:ext cx="2513128" cy="89870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50" dirty="0">
                  <a:solidFill>
                    <a:srgbClr val="3C3C3B"/>
                  </a:solidFill>
                  <a:latin typeface="迷你简准圆" pitchFamily="65" charset="-122"/>
                  <a:ea typeface="迷你简准圆" pitchFamily="65" charset="-122"/>
                </a:rPr>
                <a:t>Users can present on a projector or computer or print out a presentation to make film</a:t>
              </a:r>
            </a:p>
          </p:txBody>
        </p:sp>
        <p:sp>
          <p:nvSpPr>
            <p:cNvPr id="52" name="矩形 51"/>
            <p:cNvSpPr/>
            <p:nvPr/>
          </p:nvSpPr>
          <p:spPr>
            <a:xfrm>
              <a:off x="7325360" y="2384859"/>
              <a:ext cx="2241975" cy="45550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350" b="1" dirty="0">
                  <a:solidFill>
                    <a:srgbClr val="3C3C3B"/>
                  </a:solidFill>
                  <a:latin typeface="迷你简准圆" pitchFamily="65" charset="-122"/>
                  <a:ea typeface="迷你简准圆" pitchFamily="65" charset="-122"/>
                </a:rPr>
                <a:t>Title text added</a:t>
              </a:r>
            </a:p>
          </p:txBody>
        </p:sp>
      </p:grpSp>
      <p:grpSp>
        <p:nvGrpSpPr>
          <p:cNvPr id="53" name="组合 52"/>
          <p:cNvGrpSpPr/>
          <p:nvPr/>
        </p:nvGrpSpPr>
        <p:grpSpPr>
          <a:xfrm>
            <a:off x="4689729" y="3245869"/>
            <a:ext cx="1884848" cy="938499"/>
            <a:chOff x="7325360" y="2384859"/>
            <a:chExt cx="2513130" cy="1251332"/>
          </a:xfrm>
        </p:grpSpPr>
        <p:sp>
          <p:nvSpPr>
            <p:cNvPr id="54" name="矩形 53"/>
            <p:cNvSpPr/>
            <p:nvPr/>
          </p:nvSpPr>
          <p:spPr>
            <a:xfrm>
              <a:off x="7325360" y="2737483"/>
              <a:ext cx="2513128" cy="89870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050" dirty="0">
                  <a:solidFill>
                    <a:srgbClr val="3C3C3B"/>
                  </a:solidFill>
                  <a:latin typeface="迷你简准圆" pitchFamily="65" charset="-122"/>
                  <a:ea typeface="迷你简准圆" pitchFamily="65" charset="-122"/>
                </a:rPr>
                <a:t>Users can present on a projector or computer or print out a presentation to make film</a:t>
              </a:r>
            </a:p>
          </p:txBody>
        </p:sp>
        <p:sp>
          <p:nvSpPr>
            <p:cNvPr id="55" name="矩形 54"/>
            <p:cNvSpPr/>
            <p:nvPr/>
          </p:nvSpPr>
          <p:spPr>
            <a:xfrm>
              <a:off x="7596515" y="2384859"/>
              <a:ext cx="2241975" cy="455509"/>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350" b="1" dirty="0">
                  <a:solidFill>
                    <a:srgbClr val="3C3C3B"/>
                  </a:solidFill>
                  <a:latin typeface="迷你简准圆" pitchFamily="65" charset="-122"/>
                  <a:ea typeface="迷你简准圆" pitchFamily="65" charset="-122"/>
                </a:rPr>
                <a:t>Title text added</a:t>
              </a:r>
            </a:p>
          </p:txBody>
        </p:sp>
      </p:grpSp>
      <p:grpSp>
        <p:nvGrpSpPr>
          <p:cNvPr id="56" name="组合 55"/>
          <p:cNvGrpSpPr/>
          <p:nvPr/>
        </p:nvGrpSpPr>
        <p:grpSpPr>
          <a:xfrm>
            <a:off x="1050372" y="3245869"/>
            <a:ext cx="1884848" cy="938499"/>
            <a:chOff x="7325360" y="2384859"/>
            <a:chExt cx="2513130" cy="1251332"/>
          </a:xfrm>
        </p:grpSpPr>
        <p:sp>
          <p:nvSpPr>
            <p:cNvPr id="57" name="矩形 56"/>
            <p:cNvSpPr/>
            <p:nvPr/>
          </p:nvSpPr>
          <p:spPr>
            <a:xfrm>
              <a:off x="7325360" y="2737483"/>
              <a:ext cx="2513128" cy="89870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050" dirty="0">
                  <a:solidFill>
                    <a:srgbClr val="3C3C3B"/>
                  </a:solidFill>
                  <a:latin typeface="迷你简准圆" pitchFamily="65" charset="-122"/>
                  <a:ea typeface="迷你简准圆" pitchFamily="65" charset="-122"/>
                </a:rPr>
                <a:t>Users can present on a projector or computer or print out a presentation to make film</a:t>
              </a:r>
            </a:p>
          </p:txBody>
        </p:sp>
        <p:sp>
          <p:nvSpPr>
            <p:cNvPr id="58" name="矩形 57"/>
            <p:cNvSpPr/>
            <p:nvPr/>
          </p:nvSpPr>
          <p:spPr>
            <a:xfrm>
              <a:off x="7596515" y="2384859"/>
              <a:ext cx="2241975" cy="455509"/>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350" b="1" dirty="0">
                  <a:solidFill>
                    <a:srgbClr val="3C3C3B"/>
                  </a:solidFill>
                  <a:latin typeface="迷你简准圆" pitchFamily="65" charset="-122"/>
                  <a:ea typeface="迷你简准圆" pitchFamily="65" charset="-122"/>
                </a:rPr>
                <a:t>Title text added</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additive="base">
                                        <p:cTn id="13" dur="500"/>
                                        <p:tgtEl>
                                          <p:spTgt spid="47"/>
                                        </p:tgtEl>
                                        <p:attrNameLst>
                                          <p:attrName>ppt_x</p:attrName>
                                        </p:attrNameLst>
                                      </p:cBhvr>
                                      <p:tavLst>
                                        <p:tav tm="0">
                                          <p:val>
                                            <p:strVal val="#ppt_x-#ppt_w*1.125000"/>
                                          </p:val>
                                        </p:tav>
                                        <p:tav tm="100000">
                                          <p:val>
                                            <p:strVal val="#ppt_x"/>
                                          </p:val>
                                        </p:tav>
                                      </p:tavLst>
                                    </p:anim>
                                    <p:animEffect transition="in" filter="wipe(right)">
                                      <p:cBhvr>
                                        <p:cTn id="14" dur="500"/>
                                        <p:tgtEl>
                                          <p:spTgt spid="47"/>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1500"/>
                            </p:stCondLst>
                            <p:childTnLst>
                              <p:par>
                                <p:cTn id="22" presetID="12" presetClass="entr" presetSubtype="2" fill="hold" nodeType="after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additive="base">
                                        <p:cTn id="24" dur="500"/>
                                        <p:tgtEl>
                                          <p:spTgt spid="56"/>
                                        </p:tgtEl>
                                        <p:attrNameLst>
                                          <p:attrName>ppt_x</p:attrName>
                                        </p:attrNameLst>
                                      </p:cBhvr>
                                      <p:tavLst>
                                        <p:tav tm="0">
                                          <p:val>
                                            <p:strVal val="#ppt_x+#ppt_w*1.125000"/>
                                          </p:val>
                                        </p:tav>
                                        <p:tav tm="100000">
                                          <p:val>
                                            <p:strVal val="#ppt_x"/>
                                          </p:val>
                                        </p:tav>
                                      </p:tavLst>
                                    </p:anim>
                                    <p:animEffect transition="in" filter="wipe(left)">
                                      <p:cBhvr>
                                        <p:cTn id="25" dur="500"/>
                                        <p:tgtEl>
                                          <p:spTgt spid="56"/>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childTnLst>
                          </p:cTn>
                        </p:par>
                        <p:par>
                          <p:cTn id="32" fill="hold">
                            <p:stCondLst>
                              <p:cond delay="2500"/>
                            </p:stCondLst>
                            <p:childTnLst>
                              <p:par>
                                <p:cTn id="33" presetID="12" presetClass="entr" presetSubtype="8"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500"/>
                                        <p:tgtEl>
                                          <p:spTgt spid="50"/>
                                        </p:tgtEl>
                                        <p:attrNameLst>
                                          <p:attrName>ppt_x</p:attrName>
                                        </p:attrNameLst>
                                      </p:cBhvr>
                                      <p:tavLst>
                                        <p:tav tm="0">
                                          <p:val>
                                            <p:strVal val="#ppt_x-#ppt_w*1.125000"/>
                                          </p:val>
                                        </p:tav>
                                        <p:tav tm="100000">
                                          <p:val>
                                            <p:strVal val="#ppt_x"/>
                                          </p:val>
                                        </p:tav>
                                      </p:tavLst>
                                    </p:anim>
                                    <p:animEffect transition="in" filter="wipe(right)">
                                      <p:cBhvr>
                                        <p:cTn id="36" dur="500"/>
                                        <p:tgtEl>
                                          <p:spTgt spid="50"/>
                                        </p:tgtEl>
                                      </p:cBhvr>
                                    </p:animEffect>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p:cTn id="40" dur="500" fill="hold"/>
                                        <p:tgtEl>
                                          <p:spTgt spid="42"/>
                                        </p:tgtEl>
                                        <p:attrNameLst>
                                          <p:attrName>ppt_w</p:attrName>
                                        </p:attrNameLst>
                                      </p:cBhvr>
                                      <p:tavLst>
                                        <p:tav tm="0">
                                          <p:val>
                                            <p:fltVal val="0"/>
                                          </p:val>
                                        </p:tav>
                                        <p:tav tm="100000">
                                          <p:val>
                                            <p:strVal val="#ppt_w"/>
                                          </p:val>
                                        </p:tav>
                                      </p:tavLst>
                                    </p:anim>
                                    <p:anim calcmode="lin" valueType="num">
                                      <p:cBhvr>
                                        <p:cTn id="41" dur="500" fill="hold"/>
                                        <p:tgtEl>
                                          <p:spTgt spid="42"/>
                                        </p:tgtEl>
                                        <p:attrNameLst>
                                          <p:attrName>ppt_h</p:attrName>
                                        </p:attrNameLst>
                                      </p:cBhvr>
                                      <p:tavLst>
                                        <p:tav tm="0">
                                          <p:val>
                                            <p:fltVal val="0"/>
                                          </p:val>
                                        </p:tav>
                                        <p:tav tm="100000">
                                          <p:val>
                                            <p:strVal val="#ppt_h"/>
                                          </p:val>
                                        </p:tav>
                                      </p:tavLst>
                                    </p:anim>
                                    <p:animEffect transition="in" filter="fade">
                                      <p:cBhvr>
                                        <p:cTn id="42" dur="500"/>
                                        <p:tgtEl>
                                          <p:spTgt spid="42"/>
                                        </p:tgtEl>
                                      </p:cBhvr>
                                    </p:animEffect>
                                  </p:childTnLst>
                                </p:cTn>
                              </p:par>
                            </p:childTnLst>
                          </p:cTn>
                        </p:par>
                        <p:par>
                          <p:cTn id="43" fill="hold">
                            <p:stCondLst>
                              <p:cond delay="3500"/>
                            </p:stCondLst>
                            <p:childTnLst>
                              <p:par>
                                <p:cTn id="44" presetID="12" presetClass="entr" presetSubtype="2" fill="hold"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500"/>
                                        <p:tgtEl>
                                          <p:spTgt spid="53"/>
                                        </p:tgtEl>
                                        <p:attrNameLst>
                                          <p:attrName>ppt_x</p:attrName>
                                        </p:attrNameLst>
                                      </p:cBhvr>
                                      <p:tavLst>
                                        <p:tav tm="0">
                                          <p:val>
                                            <p:strVal val="#ppt_x+#ppt_w*1.125000"/>
                                          </p:val>
                                        </p:tav>
                                        <p:tav tm="100000">
                                          <p:val>
                                            <p:strVal val="#ppt_x"/>
                                          </p:val>
                                        </p:tav>
                                      </p:tavLst>
                                    </p:anim>
                                    <p:animEffect transition="in" filter="wipe(left)">
                                      <p:cBhvr>
                                        <p:cTn id="4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4211519"/>
            <a:ext cx="4334545" cy="91438"/>
          </a:xfrm>
          <a:prstGeom prst="rect">
            <a:avLst/>
          </a:prstGeom>
          <a:blipFill>
            <a:blip r:embed="rId3">
              <a:grayscl/>
            </a:blip>
            <a:stretch>
              <a:fillRect/>
            </a:stretch>
          </a:blip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mn-ea"/>
              <a:sym typeface="+mn-lt"/>
            </a:endParaRPr>
          </a:p>
        </p:txBody>
      </p:sp>
      <p:sp>
        <p:nvSpPr>
          <p:cNvPr id="5" name="矩形 4"/>
          <p:cNvSpPr/>
          <p:nvPr/>
        </p:nvSpPr>
        <p:spPr>
          <a:xfrm>
            <a:off x="1" y="3303340"/>
            <a:ext cx="4334545" cy="91438"/>
          </a:xfrm>
          <a:prstGeom prst="rect">
            <a:avLst/>
          </a:prstGeom>
          <a:blipFill>
            <a:blip r:embed="rId4">
              <a:duotone>
                <a:schemeClr val="accent1">
                  <a:shade val="45000"/>
                  <a:satMod val="135000"/>
                </a:schemeClr>
                <a:prstClr val="white"/>
              </a:duotone>
            </a:blip>
            <a:stretch>
              <a:fillRect/>
            </a:stretch>
          </a:blip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mn-ea"/>
              <a:sym typeface="+mn-lt"/>
            </a:endParaRPr>
          </a:p>
        </p:txBody>
      </p:sp>
      <p:sp>
        <p:nvSpPr>
          <p:cNvPr id="6" name="矩形 5"/>
          <p:cNvSpPr/>
          <p:nvPr/>
        </p:nvSpPr>
        <p:spPr>
          <a:xfrm>
            <a:off x="1" y="2400603"/>
            <a:ext cx="4334545" cy="91438"/>
          </a:xfrm>
          <a:prstGeom prst="rect">
            <a:avLst/>
          </a:prstGeom>
          <a:blipFill>
            <a:blip r:embed="rId3">
              <a:grayscl/>
            </a:blip>
            <a:stretch>
              <a:fillRect/>
            </a:stretch>
          </a:blip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mn-ea"/>
              <a:sym typeface="+mn-lt"/>
            </a:endParaRPr>
          </a:p>
        </p:txBody>
      </p:sp>
      <p:sp>
        <p:nvSpPr>
          <p:cNvPr id="7" name="矩形 6"/>
          <p:cNvSpPr/>
          <p:nvPr/>
        </p:nvSpPr>
        <p:spPr>
          <a:xfrm>
            <a:off x="1" y="1492424"/>
            <a:ext cx="4334545" cy="91438"/>
          </a:xfrm>
          <a:prstGeom prst="rect">
            <a:avLst/>
          </a:prstGeom>
          <a:blipFill>
            <a:blip r:embed="rId5">
              <a:duotone>
                <a:schemeClr val="accent1">
                  <a:shade val="45000"/>
                  <a:satMod val="135000"/>
                </a:schemeClr>
                <a:prstClr val="white"/>
              </a:duotone>
            </a:blip>
            <a:stretch>
              <a:fillRect/>
            </a:stretch>
          </a:blip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mn-ea"/>
              <a:sym typeface="+mn-lt"/>
            </a:endParaRPr>
          </a:p>
        </p:txBody>
      </p:sp>
      <p:sp>
        <p:nvSpPr>
          <p:cNvPr id="8" name="椭圆 7"/>
          <p:cNvSpPr/>
          <p:nvPr/>
        </p:nvSpPr>
        <p:spPr>
          <a:xfrm>
            <a:off x="4147394" y="1218868"/>
            <a:ext cx="748641" cy="680428"/>
          </a:xfrm>
          <a:prstGeom prst="ellipse">
            <a:avLst/>
          </a:prstGeom>
          <a:blipFill>
            <a:blip r:embed="rId5">
              <a:duotone>
                <a:schemeClr val="accent1">
                  <a:shade val="45000"/>
                  <a:satMod val="135000"/>
                </a:schemeClr>
                <a:prstClr val="white"/>
              </a:duotone>
            </a:blip>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01</a:t>
            </a:r>
            <a:endParaRPr lang="zh-CN" altLang="en-US" sz="2400" dirty="0">
              <a:cs typeface="+mn-ea"/>
              <a:sym typeface="+mn-lt"/>
            </a:endParaRPr>
          </a:p>
        </p:txBody>
      </p:sp>
      <p:sp>
        <p:nvSpPr>
          <p:cNvPr id="9" name="椭圆 8"/>
          <p:cNvSpPr/>
          <p:nvPr/>
        </p:nvSpPr>
        <p:spPr>
          <a:xfrm>
            <a:off x="4147395" y="2123378"/>
            <a:ext cx="748640" cy="680428"/>
          </a:xfrm>
          <a:prstGeom prst="ellipse">
            <a:avLst/>
          </a:prstGeom>
          <a:blipFill>
            <a:blip r:embed="rId3">
              <a:duotone>
                <a:schemeClr val="accent3">
                  <a:shade val="45000"/>
                  <a:satMod val="135000"/>
                </a:schemeClr>
                <a:prstClr val="white"/>
              </a:duotone>
            </a:blip>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02</a:t>
            </a:r>
            <a:endParaRPr lang="zh-CN" altLang="en-US" sz="2400" dirty="0">
              <a:cs typeface="+mn-ea"/>
              <a:sym typeface="+mn-lt"/>
            </a:endParaRPr>
          </a:p>
        </p:txBody>
      </p:sp>
      <p:sp>
        <p:nvSpPr>
          <p:cNvPr id="10" name="椭圆 9"/>
          <p:cNvSpPr/>
          <p:nvPr/>
        </p:nvSpPr>
        <p:spPr>
          <a:xfrm>
            <a:off x="4147395" y="3002762"/>
            <a:ext cx="748640" cy="680428"/>
          </a:xfrm>
          <a:prstGeom prst="ellipse">
            <a:avLst/>
          </a:prstGeom>
          <a:blipFill>
            <a:blip r:embed="rId6">
              <a:grayscl/>
              <a:extLst>
                <a:ext uri="{BEBA8EAE-BF5A-486C-A8C5-ECC9F3942E4B}">
                  <a14:imgProps xmlns:a14="http://schemas.microsoft.com/office/drawing/2010/main">
                    <a14:imgLayer r:embed="rId7">
                      <a14:imgEffect>
                        <a14:colorTemperature colorTemp="1500"/>
                      </a14:imgEffect>
                      <a14:imgEffect>
                        <a14:saturation sat="344000"/>
                      </a14:imgEffect>
                    </a14:imgLayer>
                  </a14:imgProps>
                </a:ext>
              </a:extLst>
            </a:blip>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03</a:t>
            </a:r>
            <a:endParaRPr lang="zh-CN" altLang="en-US" sz="2400" dirty="0">
              <a:cs typeface="+mn-ea"/>
              <a:sym typeface="+mn-lt"/>
            </a:endParaRPr>
          </a:p>
        </p:txBody>
      </p:sp>
      <p:sp>
        <p:nvSpPr>
          <p:cNvPr id="11" name="椭圆 10"/>
          <p:cNvSpPr/>
          <p:nvPr/>
        </p:nvSpPr>
        <p:spPr>
          <a:xfrm>
            <a:off x="4147395" y="3918037"/>
            <a:ext cx="748640" cy="680428"/>
          </a:xfrm>
          <a:prstGeom prst="ellipse">
            <a:avLst/>
          </a:prstGeom>
          <a:blipFill>
            <a:blip r:embed="rId8">
              <a:grayscl/>
              <a:extLst>
                <a:ext uri="{BEBA8EAE-BF5A-486C-A8C5-ECC9F3942E4B}">
                  <a14:imgProps xmlns:a14="http://schemas.microsoft.com/office/drawing/2010/main">
                    <a14:imgLayer r:embed="rId9">
                      <a14:imgEffect>
                        <a14:colorTemperature colorTemp="5644"/>
                      </a14:imgEffect>
                      <a14:imgEffect>
                        <a14:saturation sat="269000"/>
                      </a14:imgEffect>
                    </a14:imgLayer>
                  </a14:imgProps>
                </a:ext>
              </a:extLst>
            </a:blip>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04</a:t>
            </a:r>
            <a:endParaRPr lang="zh-CN" altLang="en-US" sz="2400" dirty="0">
              <a:cs typeface="+mn-ea"/>
              <a:sym typeface="+mn-lt"/>
            </a:endParaRPr>
          </a:p>
        </p:txBody>
      </p:sp>
      <p:grpSp>
        <p:nvGrpSpPr>
          <p:cNvPr id="12" name="组 10"/>
          <p:cNvGrpSpPr/>
          <p:nvPr/>
        </p:nvGrpSpPr>
        <p:grpSpPr>
          <a:xfrm>
            <a:off x="5222179" y="1235127"/>
            <a:ext cx="3032066" cy="782115"/>
            <a:chOff x="247498" y="2041377"/>
            <a:chExt cx="3032066" cy="782114"/>
          </a:xfrm>
        </p:grpSpPr>
        <p:sp>
          <p:nvSpPr>
            <p:cNvPr id="13" name="文本框 12"/>
            <p:cNvSpPr txBox="1"/>
            <p:nvPr/>
          </p:nvSpPr>
          <p:spPr>
            <a:xfrm>
              <a:off x="247498" y="2331049"/>
              <a:ext cx="3032066" cy="49244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130000"/>
                </a:lnSpc>
                <a:defRPr/>
              </a:pPr>
              <a:r>
                <a:rPr lang="zh-CN" altLang="en-US" sz="1000" dirty="0">
                  <a:solidFill>
                    <a:schemeClr val="tx1">
                      <a:lumMod val="75000"/>
                      <a:lumOff val="25000"/>
                    </a:schemeClr>
                  </a:solidFill>
                  <a:cs typeface="+mn-ea"/>
                  <a:sym typeface="+mn-lt"/>
                </a:rPr>
                <a:t>Title numbers, etc. can be changed by clicking and re-entering, suggested body</a:t>
              </a:r>
              <a:r>
                <a:rPr lang="en-US" altLang="zh-CN" sz="1000" dirty="0">
                  <a:solidFill>
                    <a:schemeClr val="tx1">
                      <a:lumMod val="75000"/>
                      <a:lumOff val="25000"/>
                    </a:schemeClr>
                  </a:solidFill>
                  <a:cs typeface="+mn-ea"/>
                  <a:sym typeface="+mn-lt"/>
                </a:rPr>
                <a:t>10</a:t>
              </a:r>
              <a:r>
                <a:rPr lang="zh-CN" altLang="en-US" sz="1000" dirty="0">
                  <a:solidFill>
                    <a:schemeClr val="tx1">
                      <a:lumMod val="75000"/>
                      <a:lumOff val="25000"/>
                    </a:schemeClr>
                  </a:solidFill>
                  <a:cs typeface="+mn-ea"/>
                  <a:sym typeface="+mn-lt"/>
                </a:rPr>
                <a:t>Number,</a:t>
              </a:r>
              <a:r>
                <a:rPr lang="en-US" altLang="zh-CN" sz="1000" dirty="0">
                  <a:solidFill>
                    <a:schemeClr val="tx1">
                      <a:lumMod val="75000"/>
                      <a:lumOff val="25000"/>
                    </a:schemeClr>
                  </a:solidFill>
                  <a:cs typeface="+mn-ea"/>
                  <a:sym typeface="+mn-lt"/>
                </a:rPr>
                <a:t>1.3</a:t>
              </a:r>
              <a:r>
                <a:rPr lang="zh-CN" altLang="en-US" sz="1000" dirty="0">
                  <a:solidFill>
                    <a:schemeClr val="tx1">
                      <a:lumMod val="75000"/>
                      <a:lumOff val="25000"/>
                    </a:schemeClr>
                  </a:solidFill>
                  <a:cs typeface="+mn-ea"/>
                  <a:sym typeface="+mn-lt"/>
                </a:rPr>
                <a:t>Double word spacing.</a:t>
              </a:r>
            </a:p>
          </p:txBody>
        </p:sp>
        <p:sp>
          <p:nvSpPr>
            <p:cNvPr id="14" name="矩形 13"/>
            <p:cNvSpPr/>
            <p:nvPr/>
          </p:nvSpPr>
          <p:spPr>
            <a:xfrm>
              <a:off x="247498" y="2041377"/>
              <a:ext cx="1620957" cy="372410"/>
            </a:xfrm>
            <a:prstGeom prst="rect">
              <a:avLst/>
            </a:prstGeom>
          </p:spPr>
          <p:txBody>
            <a:bodyPr wrap="none">
              <a:spAutoFit/>
            </a:bodyPr>
            <a:lstStyle/>
            <a:p>
              <a:pPr defTabSz="913765">
                <a:lnSpc>
                  <a:spcPct val="130000"/>
                </a:lnSpc>
                <a:defRPr/>
              </a:pPr>
              <a:r>
                <a:rPr lang="zh-CN" altLang="en-US" sz="1400" b="1" kern="0" dirty="0">
                  <a:solidFill>
                    <a:schemeClr val="tx1">
                      <a:lumMod val="75000"/>
                      <a:lumOff val="25000"/>
                    </a:schemeClr>
                  </a:solidFill>
                  <a:cs typeface="+mn-ea"/>
                  <a:sym typeface="+mn-lt"/>
                </a:rPr>
                <a:t>Click here to add a title</a:t>
              </a:r>
              <a:endParaRPr lang="en-US" altLang="zh-CN" sz="1400" b="1" kern="0" dirty="0">
                <a:solidFill>
                  <a:schemeClr val="tx1">
                    <a:lumMod val="75000"/>
                    <a:lumOff val="25000"/>
                  </a:schemeClr>
                </a:solidFill>
                <a:cs typeface="+mn-ea"/>
                <a:sym typeface="+mn-lt"/>
              </a:endParaRPr>
            </a:p>
          </p:txBody>
        </p:sp>
      </p:grpSp>
      <p:grpSp>
        <p:nvGrpSpPr>
          <p:cNvPr id="15" name="组 13"/>
          <p:cNvGrpSpPr/>
          <p:nvPr/>
        </p:nvGrpSpPr>
        <p:grpSpPr>
          <a:xfrm>
            <a:off x="5222179" y="2139459"/>
            <a:ext cx="3032066" cy="782115"/>
            <a:chOff x="247498" y="2041377"/>
            <a:chExt cx="3032066" cy="782114"/>
          </a:xfrm>
        </p:grpSpPr>
        <p:sp>
          <p:nvSpPr>
            <p:cNvPr id="16" name="文本框 15"/>
            <p:cNvSpPr txBox="1"/>
            <p:nvPr/>
          </p:nvSpPr>
          <p:spPr>
            <a:xfrm>
              <a:off x="247498" y="2331049"/>
              <a:ext cx="3032066" cy="49244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130000"/>
                </a:lnSpc>
                <a:defRPr/>
              </a:pPr>
              <a:r>
                <a:rPr lang="zh-CN" altLang="en-US" sz="1000" dirty="0">
                  <a:solidFill>
                    <a:schemeClr val="tx1">
                      <a:lumMod val="75000"/>
                      <a:lumOff val="25000"/>
                    </a:schemeClr>
                  </a:solidFill>
                  <a:cs typeface="+mn-ea"/>
                  <a:sym typeface="+mn-lt"/>
                </a:rPr>
                <a:t>Title numbers, etc. can be changed by clicking and re-entering, suggested body</a:t>
              </a:r>
              <a:r>
                <a:rPr lang="en-US" altLang="zh-CN" sz="1000" dirty="0">
                  <a:solidFill>
                    <a:schemeClr val="tx1">
                      <a:lumMod val="75000"/>
                      <a:lumOff val="25000"/>
                    </a:schemeClr>
                  </a:solidFill>
                  <a:cs typeface="+mn-ea"/>
                  <a:sym typeface="+mn-lt"/>
                </a:rPr>
                <a:t>10</a:t>
              </a:r>
              <a:r>
                <a:rPr lang="zh-CN" altLang="en-US" sz="1000" dirty="0">
                  <a:solidFill>
                    <a:schemeClr val="tx1">
                      <a:lumMod val="75000"/>
                      <a:lumOff val="25000"/>
                    </a:schemeClr>
                  </a:solidFill>
                  <a:cs typeface="+mn-ea"/>
                  <a:sym typeface="+mn-lt"/>
                </a:rPr>
                <a:t>Number,</a:t>
              </a:r>
              <a:r>
                <a:rPr lang="en-US" altLang="zh-CN" sz="1000" dirty="0">
                  <a:solidFill>
                    <a:schemeClr val="tx1">
                      <a:lumMod val="75000"/>
                      <a:lumOff val="25000"/>
                    </a:schemeClr>
                  </a:solidFill>
                  <a:cs typeface="+mn-ea"/>
                  <a:sym typeface="+mn-lt"/>
                </a:rPr>
                <a:t>1.3</a:t>
              </a:r>
              <a:r>
                <a:rPr lang="zh-CN" altLang="en-US" sz="1000" dirty="0">
                  <a:solidFill>
                    <a:schemeClr val="tx1">
                      <a:lumMod val="75000"/>
                      <a:lumOff val="25000"/>
                    </a:schemeClr>
                  </a:solidFill>
                  <a:cs typeface="+mn-ea"/>
                  <a:sym typeface="+mn-lt"/>
                </a:rPr>
                <a:t>Double word spacing.</a:t>
              </a:r>
            </a:p>
          </p:txBody>
        </p:sp>
        <p:sp>
          <p:nvSpPr>
            <p:cNvPr id="17" name="矩形 16"/>
            <p:cNvSpPr/>
            <p:nvPr/>
          </p:nvSpPr>
          <p:spPr>
            <a:xfrm>
              <a:off x="247498" y="2041377"/>
              <a:ext cx="1620957" cy="372410"/>
            </a:xfrm>
            <a:prstGeom prst="rect">
              <a:avLst/>
            </a:prstGeom>
          </p:spPr>
          <p:txBody>
            <a:bodyPr wrap="none">
              <a:spAutoFit/>
            </a:bodyPr>
            <a:lstStyle/>
            <a:p>
              <a:pPr defTabSz="913765">
                <a:lnSpc>
                  <a:spcPct val="130000"/>
                </a:lnSpc>
                <a:defRPr/>
              </a:pPr>
              <a:r>
                <a:rPr lang="zh-CN" altLang="en-US" sz="1400" b="1" kern="0" dirty="0">
                  <a:solidFill>
                    <a:schemeClr val="tx1">
                      <a:lumMod val="75000"/>
                      <a:lumOff val="25000"/>
                    </a:schemeClr>
                  </a:solidFill>
                  <a:cs typeface="+mn-ea"/>
                  <a:sym typeface="+mn-lt"/>
                </a:rPr>
                <a:t>Click here to add a title</a:t>
              </a:r>
              <a:endParaRPr lang="en-US" altLang="zh-CN" sz="1400" b="1" kern="0" dirty="0">
                <a:solidFill>
                  <a:schemeClr val="tx1">
                    <a:lumMod val="75000"/>
                    <a:lumOff val="25000"/>
                  </a:schemeClr>
                </a:solidFill>
                <a:cs typeface="+mn-ea"/>
                <a:sym typeface="+mn-lt"/>
              </a:endParaRPr>
            </a:p>
          </p:txBody>
        </p:sp>
      </p:grpSp>
      <p:grpSp>
        <p:nvGrpSpPr>
          <p:cNvPr id="18" name="组 16"/>
          <p:cNvGrpSpPr/>
          <p:nvPr/>
        </p:nvGrpSpPr>
        <p:grpSpPr>
          <a:xfrm>
            <a:off x="5222179" y="3043791"/>
            <a:ext cx="3032066" cy="782115"/>
            <a:chOff x="247498" y="2041377"/>
            <a:chExt cx="3032066" cy="782114"/>
          </a:xfrm>
        </p:grpSpPr>
        <p:sp>
          <p:nvSpPr>
            <p:cNvPr id="19" name="文本框 18"/>
            <p:cNvSpPr txBox="1"/>
            <p:nvPr/>
          </p:nvSpPr>
          <p:spPr>
            <a:xfrm>
              <a:off x="247498" y="2331049"/>
              <a:ext cx="3032066" cy="49244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130000"/>
                </a:lnSpc>
                <a:defRPr/>
              </a:pPr>
              <a:r>
                <a:rPr lang="zh-CN" altLang="en-US" sz="1000" dirty="0">
                  <a:solidFill>
                    <a:schemeClr val="tx1">
                      <a:lumMod val="75000"/>
                      <a:lumOff val="25000"/>
                    </a:schemeClr>
                  </a:solidFill>
                  <a:cs typeface="+mn-ea"/>
                  <a:sym typeface="+mn-lt"/>
                </a:rPr>
                <a:t>Title numbers, etc. can be changed by clicking and re-entering, suggested body</a:t>
              </a:r>
              <a:r>
                <a:rPr lang="en-US" altLang="zh-CN" sz="1000" dirty="0">
                  <a:solidFill>
                    <a:schemeClr val="tx1">
                      <a:lumMod val="75000"/>
                      <a:lumOff val="25000"/>
                    </a:schemeClr>
                  </a:solidFill>
                  <a:cs typeface="+mn-ea"/>
                  <a:sym typeface="+mn-lt"/>
                </a:rPr>
                <a:t>10</a:t>
              </a:r>
              <a:r>
                <a:rPr lang="zh-CN" altLang="en-US" sz="1000" dirty="0">
                  <a:solidFill>
                    <a:schemeClr val="tx1">
                      <a:lumMod val="75000"/>
                      <a:lumOff val="25000"/>
                    </a:schemeClr>
                  </a:solidFill>
                  <a:cs typeface="+mn-ea"/>
                  <a:sym typeface="+mn-lt"/>
                </a:rPr>
                <a:t>Number,</a:t>
              </a:r>
              <a:r>
                <a:rPr lang="en-US" altLang="zh-CN" sz="1000" dirty="0">
                  <a:solidFill>
                    <a:schemeClr val="tx1">
                      <a:lumMod val="75000"/>
                      <a:lumOff val="25000"/>
                    </a:schemeClr>
                  </a:solidFill>
                  <a:cs typeface="+mn-ea"/>
                  <a:sym typeface="+mn-lt"/>
                </a:rPr>
                <a:t>1.3</a:t>
              </a:r>
              <a:r>
                <a:rPr lang="zh-CN" altLang="en-US" sz="1000" dirty="0">
                  <a:solidFill>
                    <a:schemeClr val="tx1">
                      <a:lumMod val="75000"/>
                      <a:lumOff val="25000"/>
                    </a:schemeClr>
                  </a:solidFill>
                  <a:cs typeface="+mn-ea"/>
                  <a:sym typeface="+mn-lt"/>
                </a:rPr>
                <a:t>Double word spacing.</a:t>
              </a:r>
            </a:p>
          </p:txBody>
        </p:sp>
        <p:sp>
          <p:nvSpPr>
            <p:cNvPr id="20" name="矩形 19"/>
            <p:cNvSpPr/>
            <p:nvPr/>
          </p:nvSpPr>
          <p:spPr>
            <a:xfrm>
              <a:off x="247498" y="2041377"/>
              <a:ext cx="1620957" cy="372410"/>
            </a:xfrm>
            <a:prstGeom prst="rect">
              <a:avLst/>
            </a:prstGeom>
          </p:spPr>
          <p:txBody>
            <a:bodyPr wrap="none">
              <a:spAutoFit/>
            </a:bodyPr>
            <a:lstStyle/>
            <a:p>
              <a:pPr defTabSz="913765">
                <a:lnSpc>
                  <a:spcPct val="130000"/>
                </a:lnSpc>
                <a:defRPr/>
              </a:pPr>
              <a:r>
                <a:rPr lang="zh-CN" altLang="en-US" sz="1400" b="1" kern="0" dirty="0">
                  <a:solidFill>
                    <a:schemeClr val="tx1">
                      <a:lumMod val="75000"/>
                      <a:lumOff val="25000"/>
                    </a:schemeClr>
                  </a:solidFill>
                  <a:cs typeface="+mn-ea"/>
                  <a:sym typeface="+mn-lt"/>
                </a:rPr>
                <a:t>Click here to add a title</a:t>
              </a:r>
              <a:endParaRPr lang="en-US" altLang="zh-CN" sz="1400" b="1" kern="0" dirty="0">
                <a:solidFill>
                  <a:schemeClr val="tx1">
                    <a:lumMod val="75000"/>
                    <a:lumOff val="25000"/>
                  </a:schemeClr>
                </a:solidFill>
                <a:cs typeface="+mn-ea"/>
                <a:sym typeface="+mn-lt"/>
              </a:endParaRPr>
            </a:p>
          </p:txBody>
        </p:sp>
      </p:grpSp>
      <p:grpSp>
        <p:nvGrpSpPr>
          <p:cNvPr id="21" name="组 19"/>
          <p:cNvGrpSpPr/>
          <p:nvPr/>
        </p:nvGrpSpPr>
        <p:grpSpPr>
          <a:xfrm>
            <a:off x="5222179" y="3948122"/>
            <a:ext cx="3032066" cy="782115"/>
            <a:chOff x="247498" y="2041377"/>
            <a:chExt cx="3032066" cy="782114"/>
          </a:xfrm>
        </p:grpSpPr>
        <p:sp>
          <p:nvSpPr>
            <p:cNvPr id="22" name="文本框 21"/>
            <p:cNvSpPr txBox="1"/>
            <p:nvPr/>
          </p:nvSpPr>
          <p:spPr>
            <a:xfrm>
              <a:off x="247498" y="2331049"/>
              <a:ext cx="3032066" cy="49244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130000"/>
                </a:lnSpc>
                <a:defRPr/>
              </a:pPr>
              <a:r>
                <a:rPr lang="zh-CN" altLang="en-US" sz="1000" dirty="0">
                  <a:solidFill>
                    <a:schemeClr val="tx1">
                      <a:lumMod val="75000"/>
                      <a:lumOff val="25000"/>
                    </a:schemeClr>
                  </a:solidFill>
                  <a:cs typeface="+mn-ea"/>
                  <a:sym typeface="+mn-lt"/>
                </a:rPr>
                <a:t>Title numbers, etc. can be changed by clicking and re-entering, suggested body</a:t>
              </a:r>
              <a:r>
                <a:rPr lang="en-US" altLang="zh-CN" sz="1000" dirty="0">
                  <a:solidFill>
                    <a:schemeClr val="tx1">
                      <a:lumMod val="75000"/>
                      <a:lumOff val="25000"/>
                    </a:schemeClr>
                  </a:solidFill>
                  <a:cs typeface="+mn-ea"/>
                  <a:sym typeface="+mn-lt"/>
                </a:rPr>
                <a:t>10</a:t>
              </a:r>
              <a:r>
                <a:rPr lang="zh-CN" altLang="en-US" sz="1000" dirty="0">
                  <a:solidFill>
                    <a:schemeClr val="tx1">
                      <a:lumMod val="75000"/>
                      <a:lumOff val="25000"/>
                    </a:schemeClr>
                  </a:solidFill>
                  <a:cs typeface="+mn-ea"/>
                  <a:sym typeface="+mn-lt"/>
                </a:rPr>
                <a:t>Number,</a:t>
              </a:r>
              <a:r>
                <a:rPr lang="en-US" altLang="zh-CN" sz="1000" dirty="0">
                  <a:solidFill>
                    <a:schemeClr val="tx1">
                      <a:lumMod val="75000"/>
                      <a:lumOff val="25000"/>
                    </a:schemeClr>
                  </a:solidFill>
                  <a:cs typeface="+mn-ea"/>
                  <a:sym typeface="+mn-lt"/>
                </a:rPr>
                <a:t>1.3</a:t>
              </a:r>
              <a:r>
                <a:rPr lang="zh-CN" altLang="en-US" sz="1000" dirty="0">
                  <a:solidFill>
                    <a:schemeClr val="tx1">
                      <a:lumMod val="75000"/>
                      <a:lumOff val="25000"/>
                    </a:schemeClr>
                  </a:solidFill>
                  <a:cs typeface="+mn-ea"/>
                  <a:sym typeface="+mn-lt"/>
                </a:rPr>
                <a:t>Double word spacing.</a:t>
              </a:r>
            </a:p>
          </p:txBody>
        </p:sp>
        <p:sp>
          <p:nvSpPr>
            <p:cNvPr id="23" name="矩形 22"/>
            <p:cNvSpPr/>
            <p:nvPr/>
          </p:nvSpPr>
          <p:spPr>
            <a:xfrm>
              <a:off x="247498" y="2041377"/>
              <a:ext cx="1620957" cy="372410"/>
            </a:xfrm>
            <a:prstGeom prst="rect">
              <a:avLst/>
            </a:prstGeom>
          </p:spPr>
          <p:txBody>
            <a:bodyPr wrap="none">
              <a:spAutoFit/>
            </a:bodyPr>
            <a:lstStyle/>
            <a:p>
              <a:pPr defTabSz="913765">
                <a:lnSpc>
                  <a:spcPct val="130000"/>
                </a:lnSpc>
                <a:defRPr/>
              </a:pPr>
              <a:r>
                <a:rPr lang="zh-CN" altLang="en-US" sz="1400" b="1" kern="0" dirty="0">
                  <a:solidFill>
                    <a:schemeClr val="tx1">
                      <a:lumMod val="75000"/>
                      <a:lumOff val="25000"/>
                    </a:schemeClr>
                  </a:solidFill>
                  <a:cs typeface="+mn-ea"/>
                  <a:sym typeface="+mn-lt"/>
                </a:rPr>
                <a:t>Click here to add a title</a:t>
              </a:r>
              <a:endParaRPr lang="en-US" altLang="zh-CN" sz="1400" b="1" kern="0" dirty="0">
                <a:solidFill>
                  <a:schemeClr val="tx1">
                    <a:lumMod val="75000"/>
                    <a:lumOff val="25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par>
                          <p:cTn id="42" fill="hold">
                            <p:stCondLst>
                              <p:cond delay="1000"/>
                            </p:stCondLst>
                            <p:childTnLst>
                              <p:par>
                                <p:cTn id="43" presetID="42" presetClass="entr" presetSubtype="0"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1000"/>
                                        <p:tgtEl>
                                          <p:spTgt spid="21"/>
                                        </p:tgtEl>
                                      </p:cBhvr>
                                    </p:animEffect>
                                    <p:anim calcmode="lin" valueType="num">
                                      <p:cBhvr>
                                        <p:cTn id="61" dur="1000" fill="hold"/>
                                        <p:tgtEl>
                                          <p:spTgt spid="21"/>
                                        </p:tgtEl>
                                        <p:attrNameLst>
                                          <p:attrName>ppt_x</p:attrName>
                                        </p:attrNameLst>
                                      </p:cBhvr>
                                      <p:tavLst>
                                        <p:tav tm="0">
                                          <p:val>
                                            <p:strVal val="#ppt_x"/>
                                          </p:val>
                                        </p:tav>
                                        <p:tav tm="100000">
                                          <p:val>
                                            <p:strVal val="#ppt_x"/>
                                          </p:val>
                                        </p:tav>
                                      </p:tavLst>
                                    </p:anim>
                                    <p:anim calcmode="lin" valueType="num">
                                      <p:cBhvr>
                                        <p:cTn id="6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组合 68"/>
          <p:cNvGrpSpPr/>
          <p:nvPr/>
        </p:nvGrpSpPr>
        <p:grpSpPr>
          <a:xfrm>
            <a:off x="1230898" y="1439070"/>
            <a:ext cx="1758613" cy="2807493"/>
            <a:chOff x="1641197" y="1917701"/>
            <a:chExt cx="2344817" cy="3743324"/>
          </a:xfrm>
          <a:solidFill>
            <a:schemeClr val="bg1">
              <a:lumMod val="65000"/>
            </a:schemeClr>
          </a:solidFill>
        </p:grpSpPr>
        <p:grpSp>
          <p:nvGrpSpPr>
            <p:cNvPr id="3" name="Group 4"/>
            <p:cNvGrpSpPr>
              <a:grpSpLocks noChangeAspect="1"/>
            </p:cNvGrpSpPr>
            <p:nvPr/>
          </p:nvGrpSpPr>
          <p:grpSpPr bwMode="auto">
            <a:xfrm>
              <a:off x="1641197" y="1917701"/>
              <a:ext cx="2344817" cy="3743324"/>
              <a:chOff x="1390" y="1241"/>
              <a:chExt cx="1343" cy="2144"/>
            </a:xfrm>
            <a:grpFill/>
          </p:grpSpPr>
          <p:sp>
            <p:nvSpPr>
              <p:cNvPr id="5" name="Freeform 5"/>
              <p:cNvSpPr>
                <a:spLocks noEditPoints="1"/>
              </p:cNvSpPr>
              <p:nvPr/>
            </p:nvSpPr>
            <p:spPr bwMode="auto">
              <a:xfrm>
                <a:off x="1390" y="1241"/>
                <a:ext cx="1343" cy="2144"/>
              </a:xfrm>
              <a:custGeom>
                <a:avLst/>
                <a:gdLst>
                  <a:gd name="T0" fmla="*/ 262 w 264"/>
                  <a:gd name="T1" fmla="*/ 312 h 423"/>
                  <a:gd name="T2" fmla="*/ 261 w 264"/>
                  <a:gd name="T3" fmla="*/ 229 h 423"/>
                  <a:gd name="T4" fmla="*/ 254 w 264"/>
                  <a:gd name="T5" fmla="*/ 71 h 423"/>
                  <a:gd name="T6" fmla="*/ 200 w 264"/>
                  <a:gd name="T7" fmla="*/ 7 h 423"/>
                  <a:gd name="T8" fmla="*/ 69 w 264"/>
                  <a:gd name="T9" fmla="*/ 5 h 423"/>
                  <a:gd name="T10" fmla="*/ 19 w 264"/>
                  <a:gd name="T11" fmla="*/ 25 h 423"/>
                  <a:gd name="T12" fmla="*/ 5 w 264"/>
                  <a:gd name="T13" fmla="*/ 86 h 423"/>
                  <a:gd name="T14" fmla="*/ 5 w 264"/>
                  <a:gd name="T15" fmla="*/ 253 h 423"/>
                  <a:gd name="T16" fmla="*/ 7 w 264"/>
                  <a:gd name="T17" fmla="*/ 363 h 423"/>
                  <a:gd name="T18" fmla="*/ 35 w 264"/>
                  <a:gd name="T19" fmla="*/ 415 h 423"/>
                  <a:gd name="T20" fmla="*/ 90 w 264"/>
                  <a:gd name="T21" fmla="*/ 421 h 423"/>
                  <a:gd name="T22" fmla="*/ 177 w 264"/>
                  <a:gd name="T23" fmla="*/ 419 h 423"/>
                  <a:gd name="T24" fmla="*/ 261 w 264"/>
                  <a:gd name="T25" fmla="*/ 377 h 423"/>
                  <a:gd name="T26" fmla="*/ 262 w 264"/>
                  <a:gd name="T27" fmla="*/ 312 h 423"/>
                  <a:gd name="T28" fmla="*/ 249 w 264"/>
                  <a:gd name="T29" fmla="*/ 375 h 423"/>
                  <a:gd name="T30" fmla="*/ 189 w 264"/>
                  <a:gd name="T31" fmla="*/ 406 h 423"/>
                  <a:gd name="T32" fmla="*/ 66 w 264"/>
                  <a:gd name="T33" fmla="*/ 408 h 423"/>
                  <a:gd name="T34" fmla="*/ 23 w 264"/>
                  <a:gd name="T35" fmla="*/ 386 h 423"/>
                  <a:gd name="T36" fmla="*/ 18 w 264"/>
                  <a:gd name="T37" fmla="*/ 351 h 423"/>
                  <a:gd name="T38" fmla="*/ 17 w 264"/>
                  <a:gd name="T39" fmla="*/ 253 h 423"/>
                  <a:gd name="T40" fmla="*/ 16 w 264"/>
                  <a:gd name="T41" fmla="*/ 144 h 423"/>
                  <a:gd name="T42" fmla="*/ 17 w 264"/>
                  <a:gd name="T43" fmla="*/ 86 h 423"/>
                  <a:gd name="T44" fmla="*/ 45 w 264"/>
                  <a:gd name="T45" fmla="*/ 20 h 423"/>
                  <a:gd name="T46" fmla="*/ 102 w 264"/>
                  <a:gd name="T47" fmla="*/ 16 h 423"/>
                  <a:gd name="T48" fmla="*/ 156 w 264"/>
                  <a:gd name="T49" fmla="*/ 15 h 423"/>
                  <a:gd name="T50" fmla="*/ 208 w 264"/>
                  <a:gd name="T51" fmla="*/ 20 h 423"/>
                  <a:gd name="T52" fmla="*/ 242 w 264"/>
                  <a:gd name="T53" fmla="*/ 71 h 423"/>
                  <a:gd name="T54" fmla="*/ 250 w 264"/>
                  <a:gd name="T55" fmla="*/ 316 h 423"/>
                  <a:gd name="T56" fmla="*/ 249 w 264"/>
                  <a:gd name="T57" fmla="*/ 375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4" h="423">
                    <a:moveTo>
                      <a:pt x="262" y="312"/>
                    </a:moveTo>
                    <a:cubicBezTo>
                      <a:pt x="262" y="285"/>
                      <a:pt x="262" y="257"/>
                      <a:pt x="261" y="229"/>
                    </a:cubicBezTo>
                    <a:cubicBezTo>
                      <a:pt x="259" y="177"/>
                      <a:pt x="257" y="124"/>
                      <a:pt x="254" y="71"/>
                    </a:cubicBezTo>
                    <a:cubicBezTo>
                      <a:pt x="252" y="34"/>
                      <a:pt x="238" y="12"/>
                      <a:pt x="200" y="7"/>
                    </a:cubicBezTo>
                    <a:cubicBezTo>
                      <a:pt x="157" y="0"/>
                      <a:pt x="112" y="2"/>
                      <a:pt x="69" y="5"/>
                    </a:cubicBezTo>
                    <a:cubicBezTo>
                      <a:pt x="50" y="6"/>
                      <a:pt x="31" y="8"/>
                      <a:pt x="19" y="25"/>
                    </a:cubicBezTo>
                    <a:cubicBezTo>
                      <a:pt x="8" y="42"/>
                      <a:pt x="7" y="67"/>
                      <a:pt x="5" y="86"/>
                    </a:cubicBezTo>
                    <a:cubicBezTo>
                      <a:pt x="0" y="142"/>
                      <a:pt x="6" y="198"/>
                      <a:pt x="5" y="253"/>
                    </a:cubicBezTo>
                    <a:cubicBezTo>
                      <a:pt x="5" y="290"/>
                      <a:pt x="3" y="327"/>
                      <a:pt x="7" y="363"/>
                    </a:cubicBezTo>
                    <a:cubicBezTo>
                      <a:pt x="9" y="386"/>
                      <a:pt x="14" y="403"/>
                      <a:pt x="35" y="415"/>
                    </a:cubicBezTo>
                    <a:cubicBezTo>
                      <a:pt x="51" y="423"/>
                      <a:pt x="74" y="421"/>
                      <a:pt x="90" y="421"/>
                    </a:cubicBezTo>
                    <a:cubicBezTo>
                      <a:pt x="119" y="421"/>
                      <a:pt x="148" y="419"/>
                      <a:pt x="177" y="419"/>
                    </a:cubicBezTo>
                    <a:cubicBezTo>
                      <a:pt x="210" y="418"/>
                      <a:pt x="254" y="419"/>
                      <a:pt x="261" y="377"/>
                    </a:cubicBezTo>
                    <a:cubicBezTo>
                      <a:pt x="264" y="356"/>
                      <a:pt x="262" y="333"/>
                      <a:pt x="262" y="312"/>
                    </a:cubicBezTo>
                    <a:close/>
                    <a:moveTo>
                      <a:pt x="249" y="375"/>
                    </a:moveTo>
                    <a:cubicBezTo>
                      <a:pt x="243" y="405"/>
                      <a:pt x="214" y="406"/>
                      <a:pt x="189" y="406"/>
                    </a:cubicBezTo>
                    <a:cubicBezTo>
                      <a:pt x="148" y="407"/>
                      <a:pt x="107" y="411"/>
                      <a:pt x="66" y="408"/>
                    </a:cubicBezTo>
                    <a:cubicBezTo>
                      <a:pt x="50" y="407"/>
                      <a:pt x="30" y="403"/>
                      <a:pt x="23" y="386"/>
                    </a:cubicBezTo>
                    <a:cubicBezTo>
                      <a:pt x="18" y="376"/>
                      <a:pt x="19" y="362"/>
                      <a:pt x="18" y="351"/>
                    </a:cubicBezTo>
                    <a:cubicBezTo>
                      <a:pt x="16" y="319"/>
                      <a:pt x="17" y="286"/>
                      <a:pt x="17" y="253"/>
                    </a:cubicBezTo>
                    <a:cubicBezTo>
                      <a:pt x="18" y="217"/>
                      <a:pt x="17" y="181"/>
                      <a:pt x="16" y="144"/>
                    </a:cubicBezTo>
                    <a:cubicBezTo>
                      <a:pt x="15" y="125"/>
                      <a:pt x="15" y="106"/>
                      <a:pt x="17" y="86"/>
                    </a:cubicBezTo>
                    <a:cubicBezTo>
                      <a:pt x="20" y="64"/>
                      <a:pt x="20" y="30"/>
                      <a:pt x="45" y="20"/>
                    </a:cubicBezTo>
                    <a:cubicBezTo>
                      <a:pt x="61" y="14"/>
                      <a:pt x="84" y="16"/>
                      <a:pt x="102" y="16"/>
                    </a:cubicBezTo>
                    <a:cubicBezTo>
                      <a:pt x="120" y="15"/>
                      <a:pt x="138" y="15"/>
                      <a:pt x="156" y="15"/>
                    </a:cubicBezTo>
                    <a:cubicBezTo>
                      <a:pt x="173" y="16"/>
                      <a:pt x="191" y="16"/>
                      <a:pt x="208" y="20"/>
                    </a:cubicBezTo>
                    <a:cubicBezTo>
                      <a:pt x="234" y="27"/>
                      <a:pt x="240" y="46"/>
                      <a:pt x="242" y="71"/>
                    </a:cubicBezTo>
                    <a:cubicBezTo>
                      <a:pt x="247" y="153"/>
                      <a:pt x="250" y="235"/>
                      <a:pt x="250" y="316"/>
                    </a:cubicBezTo>
                    <a:cubicBezTo>
                      <a:pt x="250" y="335"/>
                      <a:pt x="252" y="356"/>
                      <a:pt x="249" y="3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 name="Freeform 6"/>
              <p:cNvSpPr/>
              <p:nvPr/>
            </p:nvSpPr>
            <p:spPr bwMode="auto">
              <a:xfrm>
                <a:off x="1914" y="1418"/>
                <a:ext cx="300" cy="56"/>
              </a:xfrm>
              <a:custGeom>
                <a:avLst/>
                <a:gdLst>
                  <a:gd name="T0" fmla="*/ 6 w 59"/>
                  <a:gd name="T1" fmla="*/ 10 h 11"/>
                  <a:gd name="T2" fmla="*/ 54 w 59"/>
                  <a:gd name="T3" fmla="*/ 9 h 11"/>
                  <a:gd name="T4" fmla="*/ 54 w 59"/>
                  <a:gd name="T5" fmla="*/ 0 h 11"/>
                  <a:gd name="T6" fmla="*/ 6 w 59"/>
                  <a:gd name="T7" fmla="*/ 1 h 11"/>
                  <a:gd name="T8" fmla="*/ 6 w 59"/>
                  <a:gd name="T9" fmla="*/ 10 h 11"/>
                </a:gdLst>
                <a:ahLst/>
                <a:cxnLst>
                  <a:cxn ang="0">
                    <a:pos x="T0" y="T1"/>
                  </a:cxn>
                  <a:cxn ang="0">
                    <a:pos x="T2" y="T3"/>
                  </a:cxn>
                  <a:cxn ang="0">
                    <a:pos x="T4" y="T5"/>
                  </a:cxn>
                  <a:cxn ang="0">
                    <a:pos x="T6" y="T7"/>
                  </a:cxn>
                  <a:cxn ang="0">
                    <a:pos x="T8" y="T9"/>
                  </a:cxn>
                </a:cxnLst>
                <a:rect l="0" t="0" r="r" b="b"/>
                <a:pathLst>
                  <a:path w="59" h="11">
                    <a:moveTo>
                      <a:pt x="6" y="10"/>
                    </a:moveTo>
                    <a:cubicBezTo>
                      <a:pt x="22" y="10"/>
                      <a:pt x="38" y="9"/>
                      <a:pt x="54" y="9"/>
                    </a:cubicBezTo>
                    <a:cubicBezTo>
                      <a:pt x="59" y="9"/>
                      <a:pt x="59" y="0"/>
                      <a:pt x="54" y="0"/>
                    </a:cubicBezTo>
                    <a:cubicBezTo>
                      <a:pt x="38" y="0"/>
                      <a:pt x="22" y="1"/>
                      <a:pt x="6" y="1"/>
                    </a:cubicBezTo>
                    <a:cubicBezTo>
                      <a:pt x="0" y="2"/>
                      <a:pt x="0" y="11"/>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 name="Freeform 7"/>
              <p:cNvSpPr/>
              <p:nvPr/>
            </p:nvSpPr>
            <p:spPr bwMode="auto">
              <a:xfrm>
                <a:off x="2234" y="1408"/>
                <a:ext cx="77" cy="76"/>
              </a:xfrm>
              <a:custGeom>
                <a:avLst/>
                <a:gdLst>
                  <a:gd name="T0" fmla="*/ 11 w 15"/>
                  <a:gd name="T1" fmla="*/ 10 h 15"/>
                  <a:gd name="T2" fmla="*/ 11 w 15"/>
                  <a:gd name="T3" fmla="*/ 10 h 15"/>
                  <a:gd name="T4" fmla="*/ 4 w 15"/>
                  <a:gd name="T5" fmla="*/ 4 h 15"/>
                  <a:gd name="T6" fmla="*/ 4 w 15"/>
                  <a:gd name="T7" fmla="*/ 4 h 15"/>
                  <a:gd name="T8" fmla="*/ 11 w 15"/>
                  <a:gd name="T9" fmla="*/ 10 h 15"/>
                </a:gdLst>
                <a:ahLst/>
                <a:cxnLst>
                  <a:cxn ang="0">
                    <a:pos x="T0" y="T1"/>
                  </a:cxn>
                  <a:cxn ang="0">
                    <a:pos x="T2" y="T3"/>
                  </a:cxn>
                  <a:cxn ang="0">
                    <a:pos x="T4" y="T5"/>
                  </a:cxn>
                  <a:cxn ang="0">
                    <a:pos x="T6" y="T7"/>
                  </a:cxn>
                  <a:cxn ang="0">
                    <a:pos x="T8" y="T9"/>
                  </a:cxn>
                </a:cxnLst>
                <a:rect l="0" t="0" r="r" b="b"/>
                <a:pathLst>
                  <a:path w="15" h="15">
                    <a:moveTo>
                      <a:pt x="11" y="10"/>
                    </a:moveTo>
                    <a:cubicBezTo>
                      <a:pt x="11" y="10"/>
                      <a:pt x="11" y="10"/>
                      <a:pt x="11" y="10"/>
                    </a:cubicBezTo>
                    <a:cubicBezTo>
                      <a:pt x="15" y="6"/>
                      <a:pt x="9" y="0"/>
                      <a:pt x="4" y="4"/>
                    </a:cubicBezTo>
                    <a:cubicBezTo>
                      <a:pt x="4" y="4"/>
                      <a:pt x="4" y="4"/>
                      <a:pt x="4" y="4"/>
                    </a:cubicBezTo>
                    <a:cubicBezTo>
                      <a:pt x="0" y="8"/>
                      <a:pt x="6" y="15"/>
                      <a:pt x="1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 name="Freeform 8"/>
              <p:cNvSpPr/>
              <p:nvPr/>
            </p:nvSpPr>
            <p:spPr bwMode="auto">
              <a:xfrm>
                <a:off x="2326" y="1408"/>
                <a:ext cx="76" cy="76"/>
              </a:xfrm>
              <a:custGeom>
                <a:avLst/>
                <a:gdLst>
                  <a:gd name="T0" fmla="*/ 11 w 15"/>
                  <a:gd name="T1" fmla="*/ 11 h 15"/>
                  <a:gd name="T2" fmla="*/ 11 w 15"/>
                  <a:gd name="T3" fmla="*/ 10 h 15"/>
                  <a:gd name="T4" fmla="*/ 5 w 15"/>
                  <a:gd name="T5" fmla="*/ 4 h 15"/>
                  <a:gd name="T6" fmla="*/ 4 w 15"/>
                  <a:gd name="T7" fmla="*/ 4 h 15"/>
                  <a:gd name="T8" fmla="*/ 11 w 15"/>
                  <a:gd name="T9" fmla="*/ 11 h 15"/>
                </a:gdLst>
                <a:ahLst/>
                <a:cxnLst>
                  <a:cxn ang="0">
                    <a:pos x="T0" y="T1"/>
                  </a:cxn>
                  <a:cxn ang="0">
                    <a:pos x="T2" y="T3"/>
                  </a:cxn>
                  <a:cxn ang="0">
                    <a:pos x="T4" y="T5"/>
                  </a:cxn>
                  <a:cxn ang="0">
                    <a:pos x="T6" y="T7"/>
                  </a:cxn>
                  <a:cxn ang="0">
                    <a:pos x="T8" y="T9"/>
                  </a:cxn>
                </a:cxnLst>
                <a:rect l="0" t="0" r="r" b="b"/>
                <a:pathLst>
                  <a:path w="15" h="15">
                    <a:moveTo>
                      <a:pt x="11" y="11"/>
                    </a:moveTo>
                    <a:cubicBezTo>
                      <a:pt x="11" y="11"/>
                      <a:pt x="11" y="11"/>
                      <a:pt x="11" y="10"/>
                    </a:cubicBezTo>
                    <a:cubicBezTo>
                      <a:pt x="15" y="6"/>
                      <a:pt x="9" y="0"/>
                      <a:pt x="5" y="4"/>
                    </a:cubicBezTo>
                    <a:cubicBezTo>
                      <a:pt x="5" y="4"/>
                      <a:pt x="4" y="4"/>
                      <a:pt x="4" y="4"/>
                    </a:cubicBezTo>
                    <a:cubicBezTo>
                      <a:pt x="0" y="8"/>
                      <a:pt x="7" y="15"/>
                      <a:pt x="1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 name="Freeform 9"/>
              <p:cNvSpPr>
                <a:spLocks noEditPoints="1"/>
              </p:cNvSpPr>
              <p:nvPr/>
            </p:nvSpPr>
            <p:spPr bwMode="auto">
              <a:xfrm>
                <a:off x="1878" y="3111"/>
                <a:ext cx="372" cy="173"/>
              </a:xfrm>
              <a:custGeom>
                <a:avLst/>
                <a:gdLst>
                  <a:gd name="T0" fmla="*/ 40 w 73"/>
                  <a:gd name="T1" fmla="*/ 3 h 34"/>
                  <a:gd name="T2" fmla="*/ 2 w 73"/>
                  <a:gd name="T3" fmla="*/ 18 h 34"/>
                  <a:gd name="T4" fmla="*/ 37 w 73"/>
                  <a:gd name="T5" fmla="*/ 32 h 34"/>
                  <a:gd name="T6" fmla="*/ 72 w 73"/>
                  <a:gd name="T7" fmla="*/ 19 h 34"/>
                  <a:gd name="T8" fmla="*/ 40 w 73"/>
                  <a:gd name="T9" fmla="*/ 3 h 34"/>
                  <a:gd name="T10" fmla="*/ 61 w 73"/>
                  <a:gd name="T11" fmla="*/ 20 h 34"/>
                  <a:gd name="T12" fmla="*/ 35 w 73"/>
                  <a:gd name="T13" fmla="*/ 23 h 34"/>
                  <a:gd name="T14" fmla="*/ 12 w 73"/>
                  <a:gd name="T15" fmla="*/ 21 h 34"/>
                  <a:gd name="T16" fmla="*/ 40 w 73"/>
                  <a:gd name="T17" fmla="*/ 12 h 34"/>
                  <a:gd name="T18" fmla="*/ 61 w 73"/>
                  <a:gd name="T19"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34">
                    <a:moveTo>
                      <a:pt x="40" y="3"/>
                    </a:moveTo>
                    <a:cubicBezTo>
                      <a:pt x="28" y="3"/>
                      <a:pt x="3" y="0"/>
                      <a:pt x="2" y="18"/>
                    </a:cubicBezTo>
                    <a:cubicBezTo>
                      <a:pt x="0" y="34"/>
                      <a:pt x="27" y="33"/>
                      <a:pt x="37" y="32"/>
                    </a:cubicBezTo>
                    <a:cubicBezTo>
                      <a:pt x="47" y="32"/>
                      <a:pt x="71" y="33"/>
                      <a:pt x="72" y="19"/>
                    </a:cubicBezTo>
                    <a:cubicBezTo>
                      <a:pt x="73" y="0"/>
                      <a:pt x="53" y="3"/>
                      <a:pt x="40" y="3"/>
                    </a:cubicBezTo>
                    <a:close/>
                    <a:moveTo>
                      <a:pt x="61" y="20"/>
                    </a:moveTo>
                    <a:cubicBezTo>
                      <a:pt x="57" y="24"/>
                      <a:pt x="41" y="23"/>
                      <a:pt x="35" y="23"/>
                    </a:cubicBezTo>
                    <a:cubicBezTo>
                      <a:pt x="31" y="23"/>
                      <a:pt x="14" y="24"/>
                      <a:pt x="12" y="21"/>
                    </a:cubicBezTo>
                    <a:cubicBezTo>
                      <a:pt x="7" y="10"/>
                      <a:pt x="36" y="12"/>
                      <a:pt x="40" y="12"/>
                    </a:cubicBezTo>
                    <a:cubicBezTo>
                      <a:pt x="44" y="12"/>
                      <a:pt x="69" y="10"/>
                      <a:pt x="6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 name="Freeform 10"/>
              <p:cNvSpPr>
                <a:spLocks noEditPoints="1"/>
              </p:cNvSpPr>
              <p:nvPr/>
            </p:nvSpPr>
            <p:spPr bwMode="auto">
              <a:xfrm>
                <a:off x="1502" y="1555"/>
                <a:ext cx="1134" cy="1546"/>
              </a:xfrm>
              <a:custGeom>
                <a:avLst/>
                <a:gdLst>
                  <a:gd name="T0" fmla="*/ 214 w 223"/>
                  <a:gd name="T1" fmla="*/ 3 h 305"/>
                  <a:gd name="T2" fmla="*/ 214 w 223"/>
                  <a:gd name="T3" fmla="*/ 3 h 305"/>
                  <a:gd name="T4" fmla="*/ 213 w 223"/>
                  <a:gd name="T5" fmla="*/ 3 h 305"/>
                  <a:gd name="T6" fmla="*/ 209 w 223"/>
                  <a:gd name="T7" fmla="*/ 0 h 305"/>
                  <a:gd name="T8" fmla="*/ 8 w 223"/>
                  <a:gd name="T9" fmla="*/ 3 h 305"/>
                  <a:gd name="T10" fmla="*/ 4 w 223"/>
                  <a:gd name="T11" fmla="*/ 5 h 305"/>
                  <a:gd name="T12" fmla="*/ 4 w 223"/>
                  <a:gd name="T13" fmla="*/ 5 h 305"/>
                  <a:gd name="T14" fmla="*/ 4 w 223"/>
                  <a:gd name="T15" fmla="*/ 6 h 305"/>
                  <a:gd name="T16" fmla="*/ 3 w 223"/>
                  <a:gd name="T17" fmla="*/ 7 h 305"/>
                  <a:gd name="T18" fmla="*/ 4 w 223"/>
                  <a:gd name="T19" fmla="*/ 149 h 305"/>
                  <a:gd name="T20" fmla="*/ 2 w 223"/>
                  <a:gd name="T21" fmla="*/ 300 h 305"/>
                  <a:gd name="T22" fmla="*/ 2 w 223"/>
                  <a:gd name="T23" fmla="*/ 302 h 305"/>
                  <a:gd name="T24" fmla="*/ 6 w 223"/>
                  <a:gd name="T25" fmla="*/ 304 h 305"/>
                  <a:gd name="T26" fmla="*/ 111 w 223"/>
                  <a:gd name="T27" fmla="*/ 303 h 305"/>
                  <a:gd name="T28" fmla="*/ 218 w 223"/>
                  <a:gd name="T29" fmla="*/ 302 h 305"/>
                  <a:gd name="T30" fmla="*/ 220 w 223"/>
                  <a:gd name="T31" fmla="*/ 302 h 305"/>
                  <a:gd name="T32" fmla="*/ 222 w 223"/>
                  <a:gd name="T33" fmla="*/ 298 h 305"/>
                  <a:gd name="T34" fmla="*/ 214 w 223"/>
                  <a:gd name="T35" fmla="*/ 5 h 305"/>
                  <a:gd name="T36" fmla="*/ 214 w 223"/>
                  <a:gd name="T37" fmla="*/ 3 h 305"/>
                  <a:gd name="T38" fmla="*/ 111 w 223"/>
                  <a:gd name="T39" fmla="*/ 294 h 305"/>
                  <a:gd name="T40" fmla="*/ 11 w 223"/>
                  <a:gd name="T41" fmla="*/ 295 h 305"/>
                  <a:gd name="T42" fmla="*/ 13 w 223"/>
                  <a:gd name="T43" fmla="*/ 149 h 305"/>
                  <a:gd name="T44" fmla="*/ 12 w 223"/>
                  <a:gd name="T45" fmla="*/ 12 h 305"/>
                  <a:gd name="T46" fmla="*/ 205 w 223"/>
                  <a:gd name="T47" fmla="*/ 9 h 305"/>
                  <a:gd name="T48" fmla="*/ 213 w 223"/>
                  <a:gd name="T49" fmla="*/ 293 h 305"/>
                  <a:gd name="T50" fmla="*/ 111 w 223"/>
                  <a:gd name="T51" fmla="*/ 29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305">
                    <a:moveTo>
                      <a:pt x="214" y="3"/>
                    </a:moveTo>
                    <a:cubicBezTo>
                      <a:pt x="214" y="3"/>
                      <a:pt x="214" y="3"/>
                      <a:pt x="214" y="3"/>
                    </a:cubicBezTo>
                    <a:cubicBezTo>
                      <a:pt x="213" y="3"/>
                      <a:pt x="213" y="3"/>
                      <a:pt x="213" y="3"/>
                    </a:cubicBezTo>
                    <a:cubicBezTo>
                      <a:pt x="213" y="1"/>
                      <a:pt x="211" y="0"/>
                      <a:pt x="209" y="0"/>
                    </a:cubicBezTo>
                    <a:cubicBezTo>
                      <a:pt x="142" y="1"/>
                      <a:pt x="75" y="4"/>
                      <a:pt x="8" y="3"/>
                    </a:cubicBezTo>
                    <a:cubicBezTo>
                      <a:pt x="6" y="3"/>
                      <a:pt x="4" y="4"/>
                      <a:pt x="4" y="5"/>
                    </a:cubicBezTo>
                    <a:cubicBezTo>
                      <a:pt x="4" y="5"/>
                      <a:pt x="4" y="5"/>
                      <a:pt x="4" y="5"/>
                    </a:cubicBezTo>
                    <a:cubicBezTo>
                      <a:pt x="4" y="6"/>
                      <a:pt x="4" y="6"/>
                      <a:pt x="4" y="6"/>
                    </a:cubicBezTo>
                    <a:cubicBezTo>
                      <a:pt x="4" y="6"/>
                      <a:pt x="3" y="7"/>
                      <a:pt x="3" y="7"/>
                    </a:cubicBezTo>
                    <a:cubicBezTo>
                      <a:pt x="0" y="54"/>
                      <a:pt x="5" y="102"/>
                      <a:pt x="4" y="149"/>
                    </a:cubicBezTo>
                    <a:cubicBezTo>
                      <a:pt x="3" y="199"/>
                      <a:pt x="0" y="249"/>
                      <a:pt x="2" y="300"/>
                    </a:cubicBezTo>
                    <a:cubicBezTo>
                      <a:pt x="2" y="300"/>
                      <a:pt x="2" y="301"/>
                      <a:pt x="2" y="302"/>
                    </a:cubicBezTo>
                    <a:cubicBezTo>
                      <a:pt x="3" y="303"/>
                      <a:pt x="4" y="304"/>
                      <a:pt x="6" y="304"/>
                    </a:cubicBezTo>
                    <a:cubicBezTo>
                      <a:pt x="41" y="303"/>
                      <a:pt x="76" y="305"/>
                      <a:pt x="111" y="303"/>
                    </a:cubicBezTo>
                    <a:cubicBezTo>
                      <a:pt x="147" y="301"/>
                      <a:pt x="182" y="303"/>
                      <a:pt x="218" y="302"/>
                    </a:cubicBezTo>
                    <a:cubicBezTo>
                      <a:pt x="219" y="302"/>
                      <a:pt x="219" y="302"/>
                      <a:pt x="220" y="302"/>
                    </a:cubicBezTo>
                    <a:cubicBezTo>
                      <a:pt x="221" y="301"/>
                      <a:pt x="223" y="300"/>
                      <a:pt x="222" y="298"/>
                    </a:cubicBezTo>
                    <a:cubicBezTo>
                      <a:pt x="218" y="200"/>
                      <a:pt x="219" y="102"/>
                      <a:pt x="214" y="5"/>
                    </a:cubicBezTo>
                    <a:cubicBezTo>
                      <a:pt x="214" y="4"/>
                      <a:pt x="214" y="4"/>
                      <a:pt x="214" y="3"/>
                    </a:cubicBezTo>
                    <a:close/>
                    <a:moveTo>
                      <a:pt x="111" y="294"/>
                    </a:moveTo>
                    <a:cubicBezTo>
                      <a:pt x="78" y="295"/>
                      <a:pt x="44" y="294"/>
                      <a:pt x="11" y="295"/>
                    </a:cubicBezTo>
                    <a:cubicBezTo>
                      <a:pt x="9" y="246"/>
                      <a:pt x="12" y="198"/>
                      <a:pt x="13" y="149"/>
                    </a:cubicBezTo>
                    <a:cubicBezTo>
                      <a:pt x="14" y="103"/>
                      <a:pt x="10" y="57"/>
                      <a:pt x="12" y="12"/>
                    </a:cubicBezTo>
                    <a:cubicBezTo>
                      <a:pt x="76" y="13"/>
                      <a:pt x="141" y="10"/>
                      <a:pt x="205" y="9"/>
                    </a:cubicBezTo>
                    <a:cubicBezTo>
                      <a:pt x="209" y="104"/>
                      <a:pt x="209" y="199"/>
                      <a:pt x="213" y="293"/>
                    </a:cubicBezTo>
                    <a:cubicBezTo>
                      <a:pt x="179" y="294"/>
                      <a:pt x="145" y="292"/>
                      <a:pt x="111" y="2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sp>
          <p:nvSpPr>
            <p:cNvPr id="61" name="矩形 60"/>
            <p:cNvSpPr/>
            <p:nvPr/>
          </p:nvSpPr>
          <p:spPr>
            <a:xfrm>
              <a:off x="2056846" y="3465264"/>
              <a:ext cx="1539706" cy="1009507"/>
            </a:xfrm>
            <a:prstGeom prst="rect">
              <a:avLst/>
            </a:prstGeom>
            <a:noFill/>
          </p:spPr>
          <p:txBody>
            <a:bodyPr wrap="square">
              <a:spAutoFit/>
              <a:scene3d>
                <a:camera prst="orthographicFront"/>
                <a:lightRig rig="threePt" dir="t"/>
              </a:scene3d>
              <a:sp3d contourW="12700"/>
            </a:bodyPr>
            <a:lstStyle/>
            <a:p>
              <a:pPr algn="just">
                <a:lnSpc>
                  <a:spcPct val="120000"/>
                </a:lnSpc>
              </a:pPr>
              <a:r>
                <a:rPr lang="zh-CN" altLang="en-US" sz="900" dirty="0">
                  <a:solidFill>
                    <a:schemeClr val="bg1">
                      <a:lumMod val="65000"/>
                    </a:schemeClr>
                  </a:solidFill>
                  <a:latin typeface="迷你简准圆" pitchFamily="65" charset="-122"/>
                  <a:ea typeface="迷你简准圆" pitchFamily="65" charset="-122"/>
                </a:rPr>
                <a:t>Users can present on a projector or computer or print out a presentation to make</a:t>
              </a:r>
            </a:p>
          </p:txBody>
        </p:sp>
        <p:sp>
          <p:nvSpPr>
            <p:cNvPr id="62" name="矩形 61"/>
            <p:cNvSpPr/>
            <p:nvPr/>
          </p:nvSpPr>
          <p:spPr>
            <a:xfrm>
              <a:off x="2155445" y="2948946"/>
              <a:ext cx="1348266" cy="427383"/>
            </a:xfrm>
            <a:prstGeom prst="rect">
              <a:avLst/>
            </a:prstGeom>
            <a:grpFill/>
          </p:spPr>
          <p:txBody>
            <a:bodyPr wrap="square">
              <a:spAutoFit/>
              <a:scene3d>
                <a:camera prst="orthographicFront"/>
                <a:lightRig rig="threePt" dir="t"/>
              </a:scene3d>
              <a:sp3d contourW="12700"/>
            </a:bodyPr>
            <a:lstStyle/>
            <a:p>
              <a:pPr algn="just">
                <a:lnSpc>
                  <a:spcPct val="120000"/>
                </a:lnSpc>
              </a:pPr>
              <a:r>
                <a:rPr lang="zh-CN" altLang="en-US" sz="1350" b="1" dirty="0">
                  <a:solidFill>
                    <a:schemeClr val="bg1"/>
                  </a:solidFill>
                  <a:latin typeface="迷你简准圆" pitchFamily="65" charset="-122"/>
                  <a:ea typeface="迷你简准圆" pitchFamily="65" charset="-122"/>
                </a:rPr>
                <a:t>Text add</a:t>
              </a:r>
            </a:p>
          </p:txBody>
        </p:sp>
      </p:grpSp>
      <p:grpSp>
        <p:nvGrpSpPr>
          <p:cNvPr id="70" name="组合 69"/>
          <p:cNvGrpSpPr/>
          <p:nvPr/>
        </p:nvGrpSpPr>
        <p:grpSpPr>
          <a:xfrm>
            <a:off x="3692694" y="1439070"/>
            <a:ext cx="1758613" cy="2807493"/>
            <a:chOff x="4923591" y="1917701"/>
            <a:chExt cx="2344817" cy="3743324"/>
          </a:xfrm>
          <a:solidFill>
            <a:schemeClr val="bg1">
              <a:lumMod val="65000"/>
            </a:schemeClr>
          </a:solidFill>
        </p:grpSpPr>
        <p:grpSp>
          <p:nvGrpSpPr>
            <p:cNvPr id="13" name="Group 4"/>
            <p:cNvGrpSpPr>
              <a:grpSpLocks noChangeAspect="1"/>
            </p:cNvGrpSpPr>
            <p:nvPr/>
          </p:nvGrpSpPr>
          <p:grpSpPr bwMode="auto">
            <a:xfrm>
              <a:off x="4923591" y="1917701"/>
              <a:ext cx="2344817" cy="3743324"/>
              <a:chOff x="1390" y="1241"/>
              <a:chExt cx="1343" cy="2144"/>
            </a:xfrm>
            <a:grpFill/>
          </p:grpSpPr>
          <p:sp>
            <p:nvSpPr>
              <p:cNvPr id="14" name="Freeform 5"/>
              <p:cNvSpPr>
                <a:spLocks noEditPoints="1"/>
              </p:cNvSpPr>
              <p:nvPr/>
            </p:nvSpPr>
            <p:spPr bwMode="auto">
              <a:xfrm>
                <a:off x="1390" y="1241"/>
                <a:ext cx="1343" cy="2144"/>
              </a:xfrm>
              <a:custGeom>
                <a:avLst/>
                <a:gdLst>
                  <a:gd name="T0" fmla="*/ 262 w 264"/>
                  <a:gd name="T1" fmla="*/ 312 h 423"/>
                  <a:gd name="T2" fmla="*/ 261 w 264"/>
                  <a:gd name="T3" fmla="*/ 229 h 423"/>
                  <a:gd name="T4" fmla="*/ 254 w 264"/>
                  <a:gd name="T5" fmla="*/ 71 h 423"/>
                  <a:gd name="T6" fmla="*/ 200 w 264"/>
                  <a:gd name="T7" fmla="*/ 7 h 423"/>
                  <a:gd name="T8" fmla="*/ 69 w 264"/>
                  <a:gd name="T9" fmla="*/ 5 h 423"/>
                  <a:gd name="T10" fmla="*/ 19 w 264"/>
                  <a:gd name="T11" fmla="*/ 25 h 423"/>
                  <a:gd name="T12" fmla="*/ 5 w 264"/>
                  <a:gd name="T13" fmla="*/ 86 h 423"/>
                  <a:gd name="T14" fmla="*/ 5 w 264"/>
                  <a:gd name="T15" fmla="*/ 253 h 423"/>
                  <a:gd name="T16" fmla="*/ 7 w 264"/>
                  <a:gd name="T17" fmla="*/ 363 h 423"/>
                  <a:gd name="T18" fmla="*/ 35 w 264"/>
                  <a:gd name="T19" fmla="*/ 415 h 423"/>
                  <a:gd name="T20" fmla="*/ 90 w 264"/>
                  <a:gd name="T21" fmla="*/ 421 h 423"/>
                  <a:gd name="T22" fmla="*/ 177 w 264"/>
                  <a:gd name="T23" fmla="*/ 419 h 423"/>
                  <a:gd name="T24" fmla="*/ 261 w 264"/>
                  <a:gd name="T25" fmla="*/ 377 h 423"/>
                  <a:gd name="T26" fmla="*/ 262 w 264"/>
                  <a:gd name="T27" fmla="*/ 312 h 423"/>
                  <a:gd name="T28" fmla="*/ 249 w 264"/>
                  <a:gd name="T29" fmla="*/ 375 h 423"/>
                  <a:gd name="T30" fmla="*/ 189 w 264"/>
                  <a:gd name="T31" fmla="*/ 406 h 423"/>
                  <a:gd name="T32" fmla="*/ 66 w 264"/>
                  <a:gd name="T33" fmla="*/ 408 h 423"/>
                  <a:gd name="T34" fmla="*/ 23 w 264"/>
                  <a:gd name="T35" fmla="*/ 386 h 423"/>
                  <a:gd name="T36" fmla="*/ 18 w 264"/>
                  <a:gd name="T37" fmla="*/ 351 h 423"/>
                  <a:gd name="T38" fmla="*/ 17 w 264"/>
                  <a:gd name="T39" fmla="*/ 253 h 423"/>
                  <a:gd name="T40" fmla="*/ 16 w 264"/>
                  <a:gd name="T41" fmla="*/ 144 h 423"/>
                  <a:gd name="T42" fmla="*/ 17 w 264"/>
                  <a:gd name="T43" fmla="*/ 86 h 423"/>
                  <a:gd name="T44" fmla="*/ 45 w 264"/>
                  <a:gd name="T45" fmla="*/ 20 h 423"/>
                  <a:gd name="T46" fmla="*/ 102 w 264"/>
                  <a:gd name="T47" fmla="*/ 16 h 423"/>
                  <a:gd name="T48" fmla="*/ 156 w 264"/>
                  <a:gd name="T49" fmla="*/ 15 h 423"/>
                  <a:gd name="T50" fmla="*/ 208 w 264"/>
                  <a:gd name="T51" fmla="*/ 20 h 423"/>
                  <a:gd name="T52" fmla="*/ 242 w 264"/>
                  <a:gd name="T53" fmla="*/ 71 h 423"/>
                  <a:gd name="T54" fmla="*/ 250 w 264"/>
                  <a:gd name="T55" fmla="*/ 316 h 423"/>
                  <a:gd name="T56" fmla="*/ 249 w 264"/>
                  <a:gd name="T57" fmla="*/ 375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4" h="423">
                    <a:moveTo>
                      <a:pt x="262" y="312"/>
                    </a:moveTo>
                    <a:cubicBezTo>
                      <a:pt x="262" y="285"/>
                      <a:pt x="262" y="257"/>
                      <a:pt x="261" y="229"/>
                    </a:cubicBezTo>
                    <a:cubicBezTo>
                      <a:pt x="259" y="177"/>
                      <a:pt x="257" y="124"/>
                      <a:pt x="254" y="71"/>
                    </a:cubicBezTo>
                    <a:cubicBezTo>
                      <a:pt x="252" y="34"/>
                      <a:pt x="238" y="12"/>
                      <a:pt x="200" y="7"/>
                    </a:cubicBezTo>
                    <a:cubicBezTo>
                      <a:pt x="157" y="0"/>
                      <a:pt x="112" y="2"/>
                      <a:pt x="69" y="5"/>
                    </a:cubicBezTo>
                    <a:cubicBezTo>
                      <a:pt x="50" y="6"/>
                      <a:pt x="31" y="8"/>
                      <a:pt x="19" y="25"/>
                    </a:cubicBezTo>
                    <a:cubicBezTo>
                      <a:pt x="8" y="42"/>
                      <a:pt x="7" y="67"/>
                      <a:pt x="5" y="86"/>
                    </a:cubicBezTo>
                    <a:cubicBezTo>
                      <a:pt x="0" y="142"/>
                      <a:pt x="6" y="198"/>
                      <a:pt x="5" y="253"/>
                    </a:cubicBezTo>
                    <a:cubicBezTo>
                      <a:pt x="5" y="290"/>
                      <a:pt x="3" y="327"/>
                      <a:pt x="7" y="363"/>
                    </a:cubicBezTo>
                    <a:cubicBezTo>
                      <a:pt x="9" y="386"/>
                      <a:pt x="14" y="403"/>
                      <a:pt x="35" y="415"/>
                    </a:cubicBezTo>
                    <a:cubicBezTo>
                      <a:pt x="51" y="423"/>
                      <a:pt x="74" y="421"/>
                      <a:pt x="90" y="421"/>
                    </a:cubicBezTo>
                    <a:cubicBezTo>
                      <a:pt x="119" y="421"/>
                      <a:pt x="148" y="419"/>
                      <a:pt x="177" y="419"/>
                    </a:cubicBezTo>
                    <a:cubicBezTo>
                      <a:pt x="210" y="418"/>
                      <a:pt x="254" y="419"/>
                      <a:pt x="261" y="377"/>
                    </a:cubicBezTo>
                    <a:cubicBezTo>
                      <a:pt x="264" y="356"/>
                      <a:pt x="262" y="333"/>
                      <a:pt x="262" y="312"/>
                    </a:cubicBezTo>
                    <a:close/>
                    <a:moveTo>
                      <a:pt x="249" y="375"/>
                    </a:moveTo>
                    <a:cubicBezTo>
                      <a:pt x="243" y="405"/>
                      <a:pt x="214" y="406"/>
                      <a:pt x="189" y="406"/>
                    </a:cubicBezTo>
                    <a:cubicBezTo>
                      <a:pt x="148" y="407"/>
                      <a:pt x="107" y="411"/>
                      <a:pt x="66" y="408"/>
                    </a:cubicBezTo>
                    <a:cubicBezTo>
                      <a:pt x="50" y="407"/>
                      <a:pt x="30" y="403"/>
                      <a:pt x="23" y="386"/>
                    </a:cubicBezTo>
                    <a:cubicBezTo>
                      <a:pt x="18" y="376"/>
                      <a:pt x="19" y="362"/>
                      <a:pt x="18" y="351"/>
                    </a:cubicBezTo>
                    <a:cubicBezTo>
                      <a:pt x="16" y="319"/>
                      <a:pt x="17" y="286"/>
                      <a:pt x="17" y="253"/>
                    </a:cubicBezTo>
                    <a:cubicBezTo>
                      <a:pt x="18" y="217"/>
                      <a:pt x="17" y="181"/>
                      <a:pt x="16" y="144"/>
                    </a:cubicBezTo>
                    <a:cubicBezTo>
                      <a:pt x="15" y="125"/>
                      <a:pt x="15" y="106"/>
                      <a:pt x="17" y="86"/>
                    </a:cubicBezTo>
                    <a:cubicBezTo>
                      <a:pt x="20" y="64"/>
                      <a:pt x="20" y="30"/>
                      <a:pt x="45" y="20"/>
                    </a:cubicBezTo>
                    <a:cubicBezTo>
                      <a:pt x="61" y="14"/>
                      <a:pt x="84" y="16"/>
                      <a:pt x="102" y="16"/>
                    </a:cubicBezTo>
                    <a:cubicBezTo>
                      <a:pt x="120" y="15"/>
                      <a:pt x="138" y="15"/>
                      <a:pt x="156" y="15"/>
                    </a:cubicBezTo>
                    <a:cubicBezTo>
                      <a:pt x="173" y="16"/>
                      <a:pt x="191" y="16"/>
                      <a:pt x="208" y="20"/>
                    </a:cubicBezTo>
                    <a:cubicBezTo>
                      <a:pt x="234" y="27"/>
                      <a:pt x="240" y="46"/>
                      <a:pt x="242" y="71"/>
                    </a:cubicBezTo>
                    <a:cubicBezTo>
                      <a:pt x="247" y="153"/>
                      <a:pt x="250" y="235"/>
                      <a:pt x="250" y="316"/>
                    </a:cubicBezTo>
                    <a:cubicBezTo>
                      <a:pt x="250" y="335"/>
                      <a:pt x="252" y="356"/>
                      <a:pt x="249" y="3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5" name="Freeform 6"/>
              <p:cNvSpPr/>
              <p:nvPr/>
            </p:nvSpPr>
            <p:spPr bwMode="auto">
              <a:xfrm>
                <a:off x="1914" y="1418"/>
                <a:ext cx="300" cy="56"/>
              </a:xfrm>
              <a:custGeom>
                <a:avLst/>
                <a:gdLst>
                  <a:gd name="T0" fmla="*/ 6 w 59"/>
                  <a:gd name="T1" fmla="*/ 10 h 11"/>
                  <a:gd name="T2" fmla="*/ 54 w 59"/>
                  <a:gd name="T3" fmla="*/ 9 h 11"/>
                  <a:gd name="T4" fmla="*/ 54 w 59"/>
                  <a:gd name="T5" fmla="*/ 0 h 11"/>
                  <a:gd name="T6" fmla="*/ 6 w 59"/>
                  <a:gd name="T7" fmla="*/ 1 h 11"/>
                  <a:gd name="T8" fmla="*/ 6 w 59"/>
                  <a:gd name="T9" fmla="*/ 10 h 11"/>
                </a:gdLst>
                <a:ahLst/>
                <a:cxnLst>
                  <a:cxn ang="0">
                    <a:pos x="T0" y="T1"/>
                  </a:cxn>
                  <a:cxn ang="0">
                    <a:pos x="T2" y="T3"/>
                  </a:cxn>
                  <a:cxn ang="0">
                    <a:pos x="T4" y="T5"/>
                  </a:cxn>
                  <a:cxn ang="0">
                    <a:pos x="T6" y="T7"/>
                  </a:cxn>
                  <a:cxn ang="0">
                    <a:pos x="T8" y="T9"/>
                  </a:cxn>
                </a:cxnLst>
                <a:rect l="0" t="0" r="r" b="b"/>
                <a:pathLst>
                  <a:path w="59" h="11">
                    <a:moveTo>
                      <a:pt x="6" y="10"/>
                    </a:moveTo>
                    <a:cubicBezTo>
                      <a:pt x="22" y="10"/>
                      <a:pt x="38" y="9"/>
                      <a:pt x="54" y="9"/>
                    </a:cubicBezTo>
                    <a:cubicBezTo>
                      <a:pt x="59" y="9"/>
                      <a:pt x="59" y="0"/>
                      <a:pt x="54" y="0"/>
                    </a:cubicBezTo>
                    <a:cubicBezTo>
                      <a:pt x="38" y="0"/>
                      <a:pt x="22" y="1"/>
                      <a:pt x="6" y="1"/>
                    </a:cubicBezTo>
                    <a:cubicBezTo>
                      <a:pt x="0" y="2"/>
                      <a:pt x="0" y="11"/>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6" name="Freeform 7"/>
              <p:cNvSpPr/>
              <p:nvPr/>
            </p:nvSpPr>
            <p:spPr bwMode="auto">
              <a:xfrm>
                <a:off x="2234" y="1408"/>
                <a:ext cx="77" cy="76"/>
              </a:xfrm>
              <a:custGeom>
                <a:avLst/>
                <a:gdLst>
                  <a:gd name="T0" fmla="*/ 11 w 15"/>
                  <a:gd name="T1" fmla="*/ 10 h 15"/>
                  <a:gd name="T2" fmla="*/ 11 w 15"/>
                  <a:gd name="T3" fmla="*/ 10 h 15"/>
                  <a:gd name="T4" fmla="*/ 4 w 15"/>
                  <a:gd name="T5" fmla="*/ 4 h 15"/>
                  <a:gd name="T6" fmla="*/ 4 w 15"/>
                  <a:gd name="T7" fmla="*/ 4 h 15"/>
                  <a:gd name="T8" fmla="*/ 11 w 15"/>
                  <a:gd name="T9" fmla="*/ 10 h 15"/>
                </a:gdLst>
                <a:ahLst/>
                <a:cxnLst>
                  <a:cxn ang="0">
                    <a:pos x="T0" y="T1"/>
                  </a:cxn>
                  <a:cxn ang="0">
                    <a:pos x="T2" y="T3"/>
                  </a:cxn>
                  <a:cxn ang="0">
                    <a:pos x="T4" y="T5"/>
                  </a:cxn>
                  <a:cxn ang="0">
                    <a:pos x="T6" y="T7"/>
                  </a:cxn>
                  <a:cxn ang="0">
                    <a:pos x="T8" y="T9"/>
                  </a:cxn>
                </a:cxnLst>
                <a:rect l="0" t="0" r="r" b="b"/>
                <a:pathLst>
                  <a:path w="15" h="15">
                    <a:moveTo>
                      <a:pt x="11" y="10"/>
                    </a:moveTo>
                    <a:cubicBezTo>
                      <a:pt x="11" y="10"/>
                      <a:pt x="11" y="10"/>
                      <a:pt x="11" y="10"/>
                    </a:cubicBezTo>
                    <a:cubicBezTo>
                      <a:pt x="15" y="6"/>
                      <a:pt x="9" y="0"/>
                      <a:pt x="4" y="4"/>
                    </a:cubicBezTo>
                    <a:cubicBezTo>
                      <a:pt x="4" y="4"/>
                      <a:pt x="4" y="4"/>
                      <a:pt x="4" y="4"/>
                    </a:cubicBezTo>
                    <a:cubicBezTo>
                      <a:pt x="0" y="8"/>
                      <a:pt x="6" y="15"/>
                      <a:pt x="1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7" name="Freeform 8"/>
              <p:cNvSpPr/>
              <p:nvPr/>
            </p:nvSpPr>
            <p:spPr bwMode="auto">
              <a:xfrm>
                <a:off x="2326" y="1408"/>
                <a:ext cx="76" cy="76"/>
              </a:xfrm>
              <a:custGeom>
                <a:avLst/>
                <a:gdLst>
                  <a:gd name="T0" fmla="*/ 11 w 15"/>
                  <a:gd name="T1" fmla="*/ 11 h 15"/>
                  <a:gd name="T2" fmla="*/ 11 w 15"/>
                  <a:gd name="T3" fmla="*/ 10 h 15"/>
                  <a:gd name="T4" fmla="*/ 5 w 15"/>
                  <a:gd name="T5" fmla="*/ 4 h 15"/>
                  <a:gd name="T6" fmla="*/ 4 w 15"/>
                  <a:gd name="T7" fmla="*/ 4 h 15"/>
                  <a:gd name="T8" fmla="*/ 11 w 15"/>
                  <a:gd name="T9" fmla="*/ 11 h 15"/>
                </a:gdLst>
                <a:ahLst/>
                <a:cxnLst>
                  <a:cxn ang="0">
                    <a:pos x="T0" y="T1"/>
                  </a:cxn>
                  <a:cxn ang="0">
                    <a:pos x="T2" y="T3"/>
                  </a:cxn>
                  <a:cxn ang="0">
                    <a:pos x="T4" y="T5"/>
                  </a:cxn>
                  <a:cxn ang="0">
                    <a:pos x="T6" y="T7"/>
                  </a:cxn>
                  <a:cxn ang="0">
                    <a:pos x="T8" y="T9"/>
                  </a:cxn>
                </a:cxnLst>
                <a:rect l="0" t="0" r="r" b="b"/>
                <a:pathLst>
                  <a:path w="15" h="15">
                    <a:moveTo>
                      <a:pt x="11" y="11"/>
                    </a:moveTo>
                    <a:cubicBezTo>
                      <a:pt x="11" y="11"/>
                      <a:pt x="11" y="11"/>
                      <a:pt x="11" y="10"/>
                    </a:cubicBezTo>
                    <a:cubicBezTo>
                      <a:pt x="15" y="6"/>
                      <a:pt x="9" y="0"/>
                      <a:pt x="5" y="4"/>
                    </a:cubicBezTo>
                    <a:cubicBezTo>
                      <a:pt x="5" y="4"/>
                      <a:pt x="4" y="4"/>
                      <a:pt x="4" y="4"/>
                    </a:cubicBezTo>
                    <a:cubicBezTo>
                      <a:pt x="0" y="8"/>
                      <a:pt x="7" y="15"/>
                      <a:pt x="1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8" name="Freeform 9"/>
              <p:cNvSpPr>
                <a:spLocks noEditPoints="1"/>
              </p:cNvSpPr>
              <p:nvPr/>
            </p:nvSpPr>
            <p:spPr bwMode="auto">
              <a:xfrm>
                <a:off x="1878" y="3111"/>
                <a:ext cx="372" cy="173"/>
              </a:xfrm>
              <a:custGeom>
                <a:avLst/>
                <a:gdLst>
                  <a:gd name="T0" fmla="*/ 40 w 73"/>
                  <a:gd name="T1" fmla="*/ 3 h 34"/>
                  <a:gd name="T2" fmla="*/ 2 w 73"/>
                  <a:gd name="T3" fmla="*/ 18 h 34"/>
                  <a:gd name="T4" fmla="*/ 37 w 73"/>
                  <a:gd name="T5" fmla="*/ 32 h 34"/>
                  <a:gd name="T6" fmla="*/ 72 w 73"/>
                  <a:gd name="T7" fmla="*/ 19 h 34"/>
                  <a:gd name="T8" fmla="*/ 40 w 73"/>
                  <a:gd name="T9" fmla="*/ 3 h 34"/>
                  <a:gd name="T10" fmla="*/ 61 w 73"/>
                  <a:gd name="T11" fmla="*/ 20 h 34"/>
                  <a:gd name="T12" fmla="*/ 35 w 73"/>
                  <a:gd name="T13" fmla="*/ 23 h 34"/>
                  <a:gd name="T14" fmla="*/ 12 w 73"/>
                  <a:gd name="T15" fmla="*/ 21 h 34"/>
                  <a:gd name="T16" fmla="*/ 40 w 73"/>
                  <a:gd name="T17" fmla="*/ 12 h 34"/>
                  <a:gd name="T18" fmla="*/ 61 w 73"/>
                  <a:gd name="T19"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34">
                    <a:moveTo>
                      <a:pt x="40" y="3"/>
                    </a:moveTo>
                    <a:cubicBezTo>
                      <a:pt x="28" y="3"/>
                      <a:pt x="3" y="0"/>
                      <a:pt x="2" y="18"/>
                    </a:cubicBezTo>
                    <a:cubicBezTo>
                      <a:pt x="0" y="34"/>
                      <a:pt x="27" y="33"/>
                      <a:pt x="37" y="32"/>
                    </a:cubicBezTo>
                    <a:cubicBezTo>
                      <a:pt x="47" y="32"/>
                      <a:pt x="71" y="33"/>
                      <a:pt x="72" y="19"/>
                    </a:cubicBezTo>
                    <a:cubicBezTo>
                      <a:pt x="73" y="0"/>
                      <a:pt x="53" y="3"/>
                      <a:pt x="40" y="3"/>
                    </a:cubicBezTo>
                    <a:close/>
                    <a:moveTo>
                      <a:pt x="61" y="20"/>
                    </a:moveTo>
                    <a:cubicBezTo>
                      <a:pt x="57" y="24"/>
                      <a:pt x="41" y="23"/>
                      <a:pt x="35" y="23"/>
                    </a:cubicBezTo>
                    <a:cubicBezTo>
                      <a:pt x="31" y="23"/>
                      <a:pt x="14" y="24"/>
                      <a:pt x="12" y="21"/>
                    </a:cubicBezTo>
                    <a:cubicBezTo>
                      <a:pt x="7" y="10"/>
                      <a:pt x="36" y="12"/>
                      <a:pt x="40" y="12"/>
                    </a:cubicBezTo>
                    <a:cubicBezTo>
                      <a:pt x="44" y="12"/>
                      <a:pt x="69" y="10"/>
                      <a:pt x="6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9" name="Freeform 10"/>
              <p:cNvSpPr>
                <a:spLocks noEditPoints="1"/>
              </p:cNvSpPr>
              <p:nvPr/>
            </p:nvSpPr>
            <p:spPr bwMode="auto">
              <a:xfrm>
                <a:off x="1502" y="1555"/>
                <a:ext cx="1134" cy="1546"/>
              </a:xfrm>
              <a:custGeom>
                <a:avLst/>
                <a:gdLst>
                  <a:gd name="T0" fmla="*/ 214 w 223"/>
                  <a:gd name="T1" fmla="*/ 3 h 305"/>
                  <a:gd name="T2" fmla="*/ 214 w 223"/>
                  <a:gd name="T3" fmla="*/ 3 h 305"/>
                  <a:gd name="T4" fmla="*/ 213 w 223"/>
                  <a:gd name="T5" fmla="*/ 3 h 305"/>
                  <a:gd name="T6" fmla="*/ 209 w 223"/>
                  <a:gd name="T7" fmla="*/ 0 h 305"/>
                  <a:gd name="T8" fmla="*/ 8 w 223"/>
                  <a:gd name="T9" fmla="*/ 3 h 305"/>
                  <a:gd name="T10" fmla="*/ 4 w 223"/>
                  <a:gd name="T11" fmla="*/ 5 h 305"/>
                  <a:gd name="T12" fmla="*/ 4 w 223"/>
                  <a:gd name="T13" fmla="*/ 5 h 305"/>
                  <a:gd name="T14" fmla="*/ 4 w 223"/>
                  <a:gd name="T15" fmla="*/ 6 h 305"/>
                  <a:gd name="T16" fmla="*/ 3 w 223"/>
                  <a:gd name="T17" fmla="*/ 7 h 305"/>
                  <a:gd name="T18" fmla="*/ 4 w 223"/>
                  <a:gd name="T19" fmla="*/ 149 h 305"/>
                  <a:gd name="T20" fmla="*/ 2 w 223"/>
                  <a:gd name="T21" fmla="*/ 300 h 305"/>
                  <a:gd name="T22" fmla="*/ 2 w 223"/>
                  <a:gd name="T23" fmla="*/ 302 h 305"/>
                  <a:gd name="T24" fmla="*/ 6 w 223"/>
                  <a:gd name="T25" fmla="*/ 304 h 305"/>
                  <a:gd name="T26" fmla="*/ 111 w 223"/>
                  <a:gd name="T27" fmla="*/ 303 h 305"/>
                  <a:gd name="T28" fmla="*/ 218 w 223"/>
                  <a:gd name="T29" fmla="*/ 302 h 305"/>
                  <a:gd name="T30" fmla="*/ 220 w 223"/>
                  <a:gd name="T31" fmla="*/ 302 h 305"/>
                  <a:gd name="T32" fmla="*/ 222 w 223"/>
                  <a:gd name="T33" fmla="*/ 298 h 305"/>
                  <a:gd name="T34" fmla="*/ 214 w 223"/>
                  <a:gd name="T35" fmla="*/ 5 h 305"/>
                  <a:gd name="T36" fmla="*/ 214 w 223"/>
                  <a:gd name="T37" fmla="*/ 3 h 305"/>
                  <a:gd name="T38" fmla="*/ 111 w 223"/>
                  <a:gd name="T39" fmla="*/ 294 h 305"/>
                  <a:gd name="T40" fmla="*/ 11 w 223"/>
                  <a:gd name="T41" fmla="*/ 295 h 305"/>
                  <a:gd name="T42" fmla="*/ 13 w 223"/>
                  <a:gd name="T43" fmla="*/ 149 h 305"/>
                  <a:gd name="T44" fmla="*/ 12 w 223"/>
                  <a:gd name="T45" fmla="*/ 12 h 305"/>
                  <a:gd name="T46" fmla="*/ 205 w 223"/>
                  <a:gd name="T47" fmla="*/ 9 h 305"/>
                  <a:gd name="T48" fmla="*/ 213 w 223"/>
                  <a:gd name="T49" fmla="*/ 293 h 305"/>
                  <a:gd name="T50" fmla="*/ 111 w 223"/>
                  <a:gd name="T51" fmla="*/ 29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305">
                    <a:moveTo>
                      <a:pt x="214" y="3"/>
                    </a:moveTo>
                    <a:cubicBezTo>
                      <a:pt x="214" y="3"/>
                      <a:pt x="214" y="3"/>
                      <a:pt x="214" y="3"/>
                    </a:cubicBezTo>
                    <a:cubicBezTo>
                      <a:pt x="213" y="3"/>
                      <a:pt x="213" y="3"/>
                      <a:pt x="213" y="3"/>
                    </a:cubicBezTo>
                    <a:cubicBezTo>
                      <a:pt x="213" y="1"/>
                      <a:pt x="211" y="0"/>
                      <a:pt x="209" y="0"/>
                    </a:cubicBezTo>
                    <a:cubicBezTo>
                      <a:pt x="142" y="1"/>
                      <a:pt x="75" y="4"/>
                      <a:pt x="8" y="3"/>
                    </a:cubicBezTo>
                    <a:cubicBezTo>
                      <a:pt x="6" y="3"/>
                      <a:pt x="4" y="4"/>
                      <a:pt x="4" y="5"/>
                    </a:cubicBezTo>
                    <a:cubicBezTo>
                      <a:pt x="4" y="5"/>
                      <a:pt x="4" y="5"/>
                      <a:pt x="4" y="5"/>
                    </a:cubicBezTo>
                    <a:cubicBezTo>
                      <a:pt x="4" y="6"/>
                      <a:pt x="4" y="6"/>
                      <a:pt x="4" y="6"/>
                    </a:cubicBezTo>
                    <a:cubicBezTo>
                      <a:pt x="4" y="6"/>
                      <a:pt x="3" y="7"/>
                      <a:pt x="3" y="7"/>
                    </a:cubicBezTo>
                    <a:cubicBezTo>
                      <a:pt x="0" y="54"/>
                      <a:pt x="5" y="102"/>
                      <a:pt x="4" y="149"/>
                    </a:cubicBezTo>
                    <a:cubicBezTo>
                      <a:pt x="3" y="199"/>
                      <a:pt x="0" y="249"/>
                      <a:pt x="2" y="300"/>
                    </a:cubicBezTo>
                    <a:cubicBezTo>
                      <a:pt x="2" y="300"/>
                      <a:pt x="2" y="301"/>
                      <a:pt x="2" y="302"/>
                    </a:cubicBezTo>
                    <a:cubicBezTo>
                      <a:pt x="3" y="303"/>
                      <a:pt x="4" y="304"/>
                      <a:pt x="6" y="304"/>
                    </a:cubicBezTo>
                    <a:cubicBezTo>
                      <a:pt x="41" y="303"/>
                      <a:pt x="76" y="305"/>
                      <a:pt x="111" y="303"/>
                    </a:cubicBezTo>
                    <a:cubicBezTo>
                      <a:pt x="147" y="301"/>
                      <a:pt x="182" y="303"/>
                      <a:pt x="218" y="302"/>
                    </a:cubicBezTo>
                    <a:cubicBezTo>
                      <a:pt x="219" y="302"/>
                      <a:pt x="219" y="302"/>
                      <a:pt x="220" y="302"/>
                    </a:cubicBezTo>
                    <a:cubicBezTo>
                      <a:pt x="221" y="301"/>
                      <a:pt x="223" y="300"/>
                      <a:pt x="222" y="298"/>
                    </a:cubicBezTo>
                    <a:cubicBezTo>
                      <a:pt x="218" y="200"/>
                      <a:pt x="219" y="102"/>
                      <a:pt x="214" y="5"/>
                    </a:cubicBezTo>
                    <a:cubicBezTo>
                      <a:pt x="214" y="4"/>
                      <a:pt x="214" y="4"/>
                      <a:pt x="214" y="3"/>
                    </a:cubicBezTo>
                    <a:close/>
                    <a:moveTo>
                      <a:pt x="111" y="294"/>
                    </a:moveTo>
                    <a:cubicBezTo>
                      <a:pt x="78" y="295"/>
                      <a:pt x="44" y="294"/>
                      <a:pt x="11" y="295"/>
                    </a:cubicBezTo>
                    <a:cubicBezTo>
                      <a:pt x="9" y="246"/>
                      <a:pt x="12" y="198"/>
                      <a:pt x="13" y="149"/>
                    </a:cubicBezTo>
                    <a:cubicBezTo>
                      <a:pt x="14" y="103"/>
                      <a:pt x="10" y="57"/>
                      <a:pt x="12" y="12"/>
                    </a:cubicBezTo>
                    <a:cubicBezTo>
                      <a:pt x="76" y="13"/>
                      <a:pt x="141" y="10"/>
                      <a:pt x="205" y="9"/>
                    </a:cubicBezTo>
                    <a:cubicBezTo>
                      <a:pt x="209" y="104"/>
                      <a:pt x="209" y="199"/>
                      <a:pt x="213" y="293"/>
                    </a:cubicBezTo>
                    <a:cubicBezTo>
                      <a:pt x="179" y="294"/>
                      <a:pt x="145" y="292"/>
                      <a:pt x="111" y="2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63" name="组合 62"/>
            <p:cNvGrpSpPr/>
            <p:nvPr/>
          </p:nvGrpSpPr>
          <p:grpSpPr>
            <a:xfrm>
              <a:off x="5355495" y="2900940"/>
              <a:ext cx="1539707" cy="1573831"/>
              <a:chOff x="7325359" y="2173159"/>
              <a:chExt cx="1539707" cy="1573831"/>
            </a:xfrm>
            <a:grpFill/>
          </p:grpSpPr>
          <p:sp>
            <p:nvSpPr>
              <p:cNvPr id="64" name="矩形 63"/>
              <p:cNvSpPr/>
              <p:nvPr/>
            </p:nvSpPr>
            <p:spPr>
              <a:xfrm>
                <a:off x="7325359" y="2737483"/>
                <a:ext cx="1539707" cy="1009507"/>
              </a:xfrm>
              <a:prstGeom prst="rect">
                <a:avLst/>
              </a:prstGeom>
              <a:noFill/>
            </p:spPr>
            <p:txBody>
              <a:bodyPr wrap="square">
                <a:spAutoFit/>
                <a:scene3d>
                  <a:camera prst="orthographicFront"/>
                  <a:lightRig rig="threePt" dir="t"/>
                </a:scene3d>
                <a:sp3d contourW="12700"/>
              </a:bodyPr>
              <a:lstStyle/>
              <a:p>
                <a:pPr algn="just">
                  <a:lnSpc>
                    <a:spcPct val="120000"/>
                  </a:lnSpc>
                </a:pPr>
                <a:r>
                  <a:rPr lang="zh-CN" altLang="en-US" sz="900" dirty="0">
                    <a:solidFill>
                      <a:schemeClr val="bg1">
                        <a:lumMod val="65000"/>
                      </a:schemeClr>
                    </a:solidFill>
                    <a:latin typeface="迷你简准圆" pitchFamily="65" charset="-122"/>
                    <a:ea typeface="迷你简准圆" pitchFamily="65" charset="-122"/>
                  </a:rPr>
                  <a:t>Users can present on a projector or computer or print out a presentation to make</a:t>
                </a:r>
              </a:p>
            </p:txBody>
          </p:sp>
          <p:sp>
            <p:nvSpPr>
              <p:cNvPr id="65" name="矩形 64"/>
              <p:cNvSpPr/>
              <p:nvPr/>
            </p:nvSpPr>
            <p:spPr>
              <a:xfrm>
                <a:off x="7437678" y="2173159"/>
                <a:ext cx="1348266" cy="427383"/>
              </a:xfrm>
              <a:prstGeom prst="rect">
                <a:avLst/>
              </a:prstGeom>
              <a:grpFill/>
            </p:spPr>
            <p:txBody>
              <a:bodyPr wrap="square">
                <a:spAutoFit/>
                <a:scene3d>
                  <a:camera prst="orthographicFront"/>
                  <a:lightRig rig="threePt" dir="t"/>
                </a:scene3d>
                <a:sp3d contourW="12700"/>
              </a:bodyPr>
              <a:lstStyle/>
              <a:p>
                <a:pPr algn="just">
                  <a:lnSpc>
                    <a:spcPct val="120000"/>
                  </a:lnSpc>
                </a:pPr>
                <a:r>
                  <a:rPr lang="zh-CN" altLang="en-US" sz="1350" b="1" dirty="0">
                    <a:solidFill>
                      <a:schemeClr val="bg1"/>
                    </a:solidFill>
                    <a:latin typeface="迷你简准圆" pitchFamily="65" charset="-122"/>
                    <a:ea typeface="迷你简准圆" pitchFamily="65" charset="-122"/>
                  </a:rPr>
                  <a:t>Text add</a:t>
                </a:r>
              </a:p>
            </p:txBody>
          </p:sp>
        </p:grpSp>
      </p:grpSp>
      <p:grpSp>
        <p:nvGrpSpPr>
          <p:cNvPr id="71" name="组合 70"/>
          <p:cNvGrpSpPr/>
          <p:nvPr/>
        </p:nvGrpSpPr>
        <p:grpSpPr>
          <a:xfrm>
            <a:off x="6154490" y="1439070"/>
            <a:ext cx="1758613" cy="2807493"/>
            <a:chOff x="8205986" y="1917701"/>
            <a:chExt cx="2344817" cy="3743324"/>
          </a:xfrm>
          <a:solidFill>
            <a:schemeClr val="bg1">
              <a:lumMod val="65000"/>
            </a:schemeClr>
          </a:solidFill>
        </p:grpSpPr>
        <p:grpSp>
          <p:nvGrpSpPr>
            <p:cNvPr id="22" name="Group 4"/>
            <p:cNvGrpSpPr>
              <a:grpSpLocks noChangeAspect="1"/>
            </p:cNvGrpSpPr>
            <p:nvPr/>
          </p:nvGrpSpPr>
          <p:grpSpPr bwMode="auto">
            <a:xfrm>
              <a:off x="8205986" y="1917701"/>
              <a:ext cx="2344817" cy="3743324"/>
              <a:chOff x="1390" y="1241"/>
              <a:chExt cx="1343" cy="2144"/>
            </a:xfrm>
            <a:grpFill/>
          </p:grpSpPr>
          <p:sp>
            <p:nvSpPr>
              <p:cNvPr id="23" name="Freeform 5"/>
              <p:cNvSpPr>
                <a:spLocks noEditPoints="1"/>
              </p:cNvSpPr>
              <p:nvPr/>
            </p:nvSpPr>
            <p:spPr bwMode="auto">
              <a:xfrm>
                <a:off x="1390" y="1241"/>
                <a:ext cx="1343" cy="2144"/>
              </a:xfrm>
              <a:custGeom>
                <a:avLst/>
                <a:gdLst>
                  <a:gd name="T0" fmla="*/ 262 w 264"/>
                  <a:gd name="T1" fmla="*/ 312 h 423"/>
                  <a:gd name="T2" fmla="*/ 261 w 264"/>
                  <a:gd name="T3" fmla="*/ 229 h 423"/>
                  <a:gd name="T4" fmla="*/ 254 w 264"/>
                  <a:gd name="T5" fmla="*/ 71 h 423"/>
                  <a:gd name="T6" fmla="*/ 200 w 264"/>
                  <a:gd name="T7" fmla="*/ 7 h 423"/>
                  <a:gd name="T8" fmla="*/ 69 w 264"/>
                  <a:gd name="T9" fmla="*/ 5 h 423"/>
                  <a:gd name="T10" fmla="*/ 19 w 264"/>
                  <a:gd name="T11" fmla="*/ 25 h 423"/>
                  <a:gd name="T12" fmla="*/ 5 w 264"/>
                  <a:gd name="T13" fmla="*/ 86 h 423"/>
                  <a:gd name="T14" fmla="*/ 5 w 264"/>
                  <a:gd name="T15" fmla="*/ 253 h 423"/>
                  <a:gd name="T16" fmla="*/ 7 w 264"/>
                  <a:gd name="T17" fmla="*/ 363 h 423"/>
                  <a:gd name="T18" fmla="*/ 35 w 264"/>
                  <a:gd name="T19" fmla="*/ 415 h 423"/>
                  <a:gd name="T20" fmla="*/ 90 w 264"/>
                  <a:gd name="T21" fmla="*/ 421 h 423"/>
                  <a:gd name="T22" fmla="*/ 177 w 264"/>
                  <a:gd name="T23" fmla="*/ 419 h 423"/>
                  <a:gd name="T24" fmla="*/ 261 w 264"/>
                  <a:gd name="T25" fmla="*/ 377 h 423"/>
                  <a:gd name="T26" fmla="*/ 262 w 264"/>
                  <a:gd name="T27" fmla="*/ 312 h 423"/>
                  <a:gd name="T28" fmla="*/ 249 w 264"/>
                  <a:gd name="T29" fmla="*/ 375 h 423"/>
                  <a:gd name="T30" fmla="*/ 189 w 264"/>
                  <a:gd name="T31" fmla="*/ 406 h 423"/>
                  <a:gd name="T32" fmla="*/ 66 w 264"/>
                  <a:gd name="T33" fmla="*/ 408 h 423"/>
                  <a:gd name="T34" fmla="*/ 23 w 264"/>
                  <a:gd name="T35" fmla="*/ 386 h 423"/>
                  <a:gd name="T36" fmla="*/ 18 w 264"/>
                  <a:gd name="T37" fmla="*/ 351 h 423"/>
                  <a:gd name="T38" fmla="*/ 17 w 264"/>
                  <a:gd name="T39" fmla="*/ 253 h 423"/>
                  <a:gd name="T40" fmla="*/ 16 w 264"/>
                  <a:gd name="T41" fmla="*/ 144 h 423"/>
                  <a:gd name="T42" fmla="*/ 17 w 264"/>
                  <a:gd name="T43" fmla="*/ 86 h 423"/>
                  <a:gd name="T44" fmla="*/ 45 w 264"/>
                  <a:gd name="T45" fmla="*/ 20 h 423"/>
                  <a:gd name="T46" fmla="*/ 102 w 264"/>
                  <a:gd name="T47" fmla="*/ 16 h 423"/>
                  <a:gd name="T48" fmla="*/ 156 w 264"/>
                  <a:gd name="T49" fmla="*/ 15 h 423"/>
                  <a:gd name="T50" fmla="*/ 208 w 264"/>
                  <a:gd name="T51" fmla="*/ 20 h 423"/>
                  <a:gd name="T52" fmla="*/ 242 w 264"/>
                  <a:gd name="T53" fmla="*/ 71 h 423"/>
                  <a:gd name="T54" fmla="*/ 250 w 264"/>
                  <a:gd name="T55" fmla="*/ 316 h 423"/>
                  <a:gd name="T56" fmla="*/ 249 w 264"/>
                  <a:gd name="T57" fmla="*/ 375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4" h="423">
                    <a:moveTo>
                      <a:pt x="262" y="312"/>
                    </a:moveTo>
                    <a:cubicBezTo>
                      <a:pt x="262" y="285"/>
                      <a:pt x="262" y="257"/>
                      <a:pt x="261" y="229"/>
                    </a:cubicBezTo>
                    <a:cubicBezTo>
                      <a:pt x="259" y="177"/>
                      <a:pt x="257" y="124"/>
                      <a:pt x="254" y="71"/>
                    </a:cubicBezTo>
                    <a:cubicBezTo>
                      <a:pt x="252" y="34"/>
                      <a:pt x="238" y="12"/>
                      <a:pt x="200" y="7"/>
                    </a:cubicBezTo>
                    <a:cubicBezTo>
                      <a:pt x="157" y="0"/>
                      <a:pt x="112" y="2"/>
                      <a:pt x="69" y="5"/>
                    </a:cubicBezTo>
                    <a:cubicBezTo>
                      <a:pt x="50" y="6"/>
                      <a:pt x="31" y="8"/>
                      <a:pt x="19" y="25"/>
                    </a:cubicBezTo>
                    <a:cubicBezTo>
                      <a:pt x="8" y="42"/>
                      <a:pt x="7" y="67"/>
                      <a:pt x="5" y="86"/>
                    </a:cubicBezTo>
                    <a:cubicBezTo>
                      <a:pt x="0" y="142"/>
                      <a:pt x="6" y="198"/>
                      <a:pt x="5" y="253"/>
                    </a:cubicBezTo>
                    <a:cubicBezTo>
                      <a:pt x="5" y="290"/>
                      <a:pt x="3" y="327"/>
                      <a:pt x="7" y="363"/>
                    </a:cubicBezTo>
                    <a:cubicBezTo>
                      <a:pt x="9" y="386"/>
                      <a:pt x="14" y="403"/>
                      <a:pt x="35" y="415"/>
                    </a:cubicBezTo>
                    <a:cubicBezTo>
                      <a:pt x="51" y="423"/>
                      <a:pt x="74" y="421"/>
                      <a:pt x="90" y="421"/>
                    </a:cubicBezTo>
                    <a:cubicBezTo>
                      <a:pt x="119" y="421"/>
                      <a:pt x="148" y="419"/>
                      <a:pt x="177" y="419"/>
                    </a:cubicBezTo>
                    <a:cubicBezTo>
                      <a:pt x="210" y="418"/>
                      <a:pt x="254" y="419"/>
                      <a:pt x="261" y="377"/>
                    </a:cubicBezTo>
                    <a:cubicBezTo>
                      <a:pt x="264" y="356"/>
                      <a:pt x="262" y="333"/>
                      <a:pt x="262" y="312"/>
                    </a:cubicBezTo>
                    <a:close/>
                    <a:moveTo>
                      <a:pt x="249" y="375"/>
                    </a:moveTo>
                    <a:cubicBezTo>
                      <a:pt x="243" y="405"/>
                      <a:pt x="214" y="406"/>
                      <a:pt x="189" y="406"/>
                    </a:cubicBezTo>
                    <a:cubicBezTo>
                      <a:pt x="148" y="407"/>
                      <a:pt x="107" y="411"/>
                      <a:pt x="66" y="408"/>
                    </a:cubicBezTo>
                    <a:cubicBezTo>
                      <a:pt x="50" y="407"/>
                      <a:pt x="30" y="403"/>
                      <a:pt x="23" y="386"/>
                    </a:cubicBezTo>
                    <a:cubicBezTo>
                      <a:pt x="18" y="376"/>
                      <a:pt x="19" y="362"/>
                      <a:pt x="18" y="351"/>
                    </a:cubicBezTo>
                    <a:cubicBezTo>
                      <a:pt x="16" y="319"/>
                      <a:pt x="17" y="286"/>
                      <a:pt x="17" y="253"/>
                    </a:cubicBezTo>
                    <a:cubicBezTo>
                      <a:pt x="18" y="217"/>
                      <a:pt x="17" y="181"/>
                      <a:pt x="16" y="144"/>
                    </a:cubicBezTo>
                    <a:cubicBezTo>
                      <a:pt x="15" y="125"/>
                      <a:pt x="15" y="106"/>
                      <a:pt x="17" y="86"/>
                    </a:cubicBezTo>
                    <a:cubicBezTo>
                      <a:pt x="20" y="64"/>
                      <a:pt x="20" y="30"/>
                      <a:pt x="45" y="20"/>
                    </a:cubicBezTo>
                    <a:cubicBezTo>
                      <a:pt x="61" y="14"/>
                      <a:pt x="84" y="16"/>
                      <a:pt x="102" y="16"/>
                    </a:cubicBezTo>
                    <a:cubicBezTo>
                      <a:pt x="120" y="15"/>
                      <a:pt x="138" y="15"/>
                      <a:pt x="156" y="15"/>
                    </a:cubicBezTo>
                    <a:cubicBezTo>
                      <a:pt x="173" y="16"/>
                      <a:pt x="191" y="16"/>
                      <a:pt x="208" y="20"/>
                    </a:cubicBezTo>
                    <a:cubicBezTo>
                      <a:pt x="234" y="27"/>
                      <a:pt x="240" y="46"/>
                      <a:pt x="242" y="71"/>
                    </a:cubicBezTo>
                    <a:cubicBezTo>
                      <a:pt x="247" y="153"/>
                      <a:pt x="250" y="235"/>
                      <a:pt x="250" y="316"/>
                    </a:cubicBezTo>
                    <a:cubicBezTo>
                      <a:pt x="250" y="335"/>
                      <a:pt x="252" y="356"/>
                      <a:pt x="249" y="3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4" name="Freeform 6"/>
              <p:cNvSpPr/>
              <p:nvPr/>
            </p:nvSpPr>
            <p:spPr bwMode="auto">
              <a:xfrm>
                <a:off x="1914" y="1418"/>
                <a:ext cx="300" cy="56"/>
              </a:xfrm>
              <a:custGeom>
                <a:avLst/>
                <a:gdLst>
                  <a:gd name="T0" fmla="*/ 6 w 59"/>
                  <a:gd name="T1" fmla="*/ 10 h 11"/>
                  <a:gd name="T2" fmla="*/ 54 w 59"/>
                  <a:gd name="T3" fmla="*/ 9 h 11"/>
                  <a:gd name="T4" fmla="*/ 54 w 59"/>
                  <a:gd name="T5" fmla="*/ 0 h 11"/>
                  <a:gd name="T6" fmla="*/ 6 w 59"/>
                  <a:gd name="T7" fmla="*/ 1 h 11"/>
                  <a:gd name="T8" fmla="*/ 6 w 59"/>
                  <a:gd name="T9" fmla="*/ 10 h 11"/>
                </a:gdLst>
                <a:ahLst/>
                <a:cxnLst>
                  <a:cxn ang="0">
                    <a:pos x="T0" y="T1"/>
                  </a:cxn>
                  <a:cxn ang="0">
                    <a:pos x="T2" y="T3"/>
                  </a:cxn>
                  <a:cxn ang="0">
                    <a:pos x="T4" y="T5"/>
                  </a:cxn>
                  <a:cxn ang="0">
                    <a:pos x="T6" y="T7"/>
                  </a:cxn>
                  <a:cxn ang="0">
                    <a:pos x="T8" y="T9"/>
                  </a:cxn>
                </a:cxnLst>
                <a:rect l="0" t="0" r="r" b="b"/>
                <a:pathLst>
                  <a:path w="59" h="11">
                    <a:moveTo>
                      <a:pt x="6" y="10"/>
                    </a:moveTo>
                    <a:cubicBezTo>
                      <a:pt x="22" y="10"/>
                      <a:pt x="38" y="9"/>
                      <a:pt x="54" y="9"/>
                    </a:cubicBezTo>
                    <a:cubicBezTo>
                      <a:pt x="59" y="9"/>
                      <a:pt x="59" y="0"/>
                      <a:pt x="54" y="0"/>
                    </a:cubicBezTo>
                    <a:cubicBezTo>
                      <a:pt x="38" y="0"/>
                      <a:pt x="22" y="1"/>
                      <a:pt x="6" y="1"/>
                    </a:cubicBezTo>
                    <a:cubicBezTo>
                      <a:pt x="0" y="2"/>
                      <a:pt x="0" y="11"/>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5" name="Freeform 7"/>
              <p:cNvSpPr/>
              <p:nvPr/>
            </p:nvSpPr>
            <p:spPr bwMode="auto">
              <a:xfrm>
                <a:off x="2234" y="1408"/>
                <a:ext cx="77" cy="76"/>
              </a:xfrm>
              <a:custGeom>
                <a:avLst/>
                <a:gdLst>
                  <a:gd name="T0" fmla="*/ 11 w 15"/>
                  <a:gd name="T1" fmla="*/ 10 h 15"/>
                  <a:gd name="T2" fmla="*/ 11 w 15"/>
                  <a:gd name="T3" fmla="*/ 10 h 15"/>
                  <a:gd name="T4" fmla="*/ 4 w 15"/>
                  <a:gd name="T5" fmla="*/ 4 h 15"/>
                  <a:gd name="T6" fmla="*/ 4 w 15"/>
                  <a:gd name="T7" fmla="*/ 4 h 15"/>
                  <a:gd name="T8" fmla="*/ 11 w 15"/>
                  <a:gd name="T9" fmla="*/ 10 h 15"/>
                </a:gdLst>
                <a:ahLst/>
                <a:cxnLst>
                  <a:cxn ang="0">
                    <a:pos x="T0" y="T1"/>
                  </a:cxn>
                  <a:cxn ang="0">
                    <a:pos x="T2" y="T3"/>
                  </a:cxn>
                  <a:cxn ang="0">
                    <a:pos x="T4" y="T5"/>
                  </a:cxn>
                  <a:cxn ang="0">
                    <a:pos x="T6" y="T7"/>
                  </a:cxn>
                  <a:cxn ang="0">
                    <a:pos x="T8" y="T9"/>
                  </a:cxn>
                </a:cxnLst>
                <a:rect l="0" t="0" r="r" b="b"/>
                <a:pathLst>
                  <a:path w="15" h="15">
                    <a:moveTo>
                      <a:pt x="11" y="10"/>
                    </a:moveTo>
                    <a:cubicBezTo>
                      <a:pt x="11" y="10"/>
                      <a:pt x="11" y="10"/>
                      <a:pt x="11" y="10"/>
                    </a:cubicBezTo>
                    <a:cubicBezTo>
                      <a:pt x="15" y="6"/>
                      <a:pt x="9" y="0"/>
                      <a:pt x="4" y="4"/>
                    </a:cubicBezTo>
                    <a:cubicBezTo>
                      <a:pt x="4" y="4"/>
                      <a:pt x="4" y="4"/>
                      <a:pt x="4" y="4"/>
                    </a:cubicBezTo>
                    <a:cubicBezTo>
                      <a:pt x="0" y="8"/>
                      <a:pt x="6" y="15"/>
                      <a:pt x="1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6" name="Freeform 8"/>
              <p:cNvSpPr/>
              <p:nvPr/>
            </p:nvSpPr>
            <p:spPr bwMode="auto">
              <a:xfrm>
                <a:off x="2326" y="1408"/>
                <a:ext cx="76" cy="76"/>
              </a:xfrm>
              <a:custGeom>
                <a:avLst/>
                <a:gdLst>
                  <a:gd name="T0" fmla="*/ 11 w 15"/>
                  <a:gd name="T1" fmla="*/ 11 h 15"/>
                  <a:gd name="T2" fmla="*/ 11 w 15"/>
                  <a:gd name="T3" fmla="*/ 10 h 15"/>
                  <a:gd name="T4" fmla="*/ 5 w 15"/>
                  <a:gd name="T5" fmla="*/ 4 h 15"/>
                  <a:gd name="T6" fmla="*/ 4 w 15"/>
                  <a:gd name="T7" fmla="*/ 4 h 15"/>
                  <a:gd name="T8" fmla="*/ 11 w 15"/>
                  <a:gd name="T9" fmla="*/ 11 h 15"/>
                </a:gdLst>
                <a:ahLst/>
                <a:cxnLst>
                  <a:cxn ang="0">
                    <a:pos x="T0" y="T1"/>
                  </a:cxn>
                  <a:cxn ang="0">
                    <a:pos x="T2" y="T3"/>
                  </a:cxn>
                  <a:cxn ang="0">
                    <a:pos x="T4" y="T5"/>
                  </a:cxn>
                  <a:cxn ang="0">
                    <a:pos x="T6" y="T7"/>
                  </a:cxn>
                  <a:cxn ang="0">
                    <a:pos x="T8" y="T9"/>
                  </a:cxn>
                </a:cxnLst>
                <a:rect l="0" t="0" r="r" b="b"/>
                <a:pathLst>
                  <a:path w="15" h="15">
                    <a:moveTo>
                      <a:pt x="11" y="11"/>
                    </a:moveTo>
                    <a:cubicBezTo>
                      <a:pt x="11" y="11"/>
                      <a:pt x="11" y="11"/>
                      <a:pt x="11" y="10"/>
                    </a:cubicBezTo>
                    <a:cubicBezTo>
                      <a:pt x="15" y="6"/>
                      <a:pt x="9" y="0"/>
                      <a:pt x="5" y="4"/>
                    </a:cubicBezTo>
                    <a:cubicBezTo>
                      <a:pt x="5" y="4"/>
                      <a:pt x="4" y="4"/>
                      <a:pt x="4" y="4"/>
                    </a:cubicBezTo>
                    <a:cubicBezTo>
                      <a:pt x="0" y="8"/>
                      <a:pt x="7" y="15"/>
                      <a:pt x="1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7" name="Freeform 9"/>
              <p:cNvSpPr>
                <a:spLocks noEditPoints="1"/>
              </p:cNvSpPr>
              <p:nvPr/>
            </p:nvSpPr>
            <p:spPr bwMode="auto">
              <a:xfrm>
                <a:off x="1878" y="3111"/>
                <a:ext cx="372" cy="173"/>
              </a:xfrm>
              <a:custGeom>
                <a:avLst/>
                <a:gdLst>
                  <a:gd name="T0" fmla="*/ 40 w 73"/>
                  <a:gd name="T1" fmla="*/ 3 h 34"/>
                  <a:gd name="T2" fmla="*/ 2 w 73"/>
                  <a:gd name="T3" fmla="*/ 18 h 34"/>
                  <a:gd name="T4" fmla="*/ 37 w 73"/>
                  <a:gd name="T5" fmla="*/ 32 h 34"/>
                  <a:gd name="T6" fmla="*/ 72 w 73"/>
                  <a:gd name="T7" fmla="*/ 19 h 34"/>
                  <a:gd name="T8" fmla="*/ 40 w 73"/>
                  <a:gd name="T9" fmla="*/ 3 h 34"/>
                  <a:gd name="T10" fmla="*/ 61 w 73"/>
                  <a:gd name="T11" fmla="*/ 20 h 34"/>
                  <a:gd name="T12" fmla="*/ 35 w 73"/>
                  <a:gd name="T13" fmla="*/ 23 h 34"/>
                  <a:gd name="T14" fmla="*/ 12 w 73"/>
                  <a:gd name="T15" fmla="*/ 21 h 34"/>
                  <a:gd name="T16" fmla="*/ 40 w 73"/>
                  <a:gd name="T17" fmla="*/ 12 h 34"/>
                  <a:gd name="T18" fmla="*/ 61 w 73"/>
                  <a:gd name="T19"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34">
                    <a:moveTo>
                      <a:pt x="40" y="3"/>
                    </a:moveTo>
                    <a:cubicBezTo>
                      <a:pt x="28" y="3"/>
                      <a:pt x="3" y="0"/>
                      <a:pt x="2" y="18"/>
                    </a:cubicBezTo>
                    <a:cubicBezTo>
                      <a:pt x="0" y="34"/>
                      <a:pt x="27" y="33"/>
                      <a:pt x="37" y="32"/>
                    </a:cubicBezTo>
                    <a:cubicBezTo>
                      <a:pt x="47" y="32"/>
                      <a:pt x="71" y="33"/>
                      <a:pt x="72" y="19"/>
                    </a:cubicBezTo>
                    <a:cubicBezTo>
                      <a:pt x="73" y="0"/>
                      <a:pt x="53" y="3"/>
                      <a:pt x="40" y="3"/>
                    </a:cubicBezTo>
                    <a:close/>
                    <a:moveTo>
                      <a:pt x="61" y="20"/>
                    </a:moveTo>
                    <a:cubicBezTo>
                      <a:pt x="57" y="24"/>
                      <a:pt x="41" y="23"/>
                      <a:pt x="35" y="23"/>
                    </a:cubicBezTo>
                    <a:cubicBezTo>
                      <a:pt x="31" y="23"/>
                      <a:pt x="14" y="24"/>
                      <a:pt x="12" y="21"/>
                    </a:cubicBezTo>
                    <a:cubicBezTo>
                      <a:pt x="7" y="10"/>
                      <a:pt x="36" y="12"/>
                      <a:pt x="40" y="12"/>
                    </a:cubicBezTo>
                    <a:cubicBezTo>
                      <a:pt x="44" y="12"/>
                      <a:pt x="69" y="10"/>
                      <a:pt x="6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8" name="Freeform 10"/>
              <p:cNvSpPr>
                <a:spLocks noEditPoints="1"/>
              </p:cNvSpPr>
              <p:nvPr/>
            </p:nvSpPr>
            <p:spPr bwMode="auto">
              <a:xfrm>
                <a:off x="1502" y="1555"/>
                <a:ext cx="1134" cy="1546"/>
              </a:xfrm>
              <a:custGeom>
                <a:avLst/>
                <a:gdLst>
                  <a:gd name="T0" fmla="*/ 214 w 223"/>
                  <a:gd name="T1" fmla="*/ 3 h 305"/>
                  <a:gd name="T2" fmla="*/ 214 w 223"/>
                  <a:gd name="T3" fmla="*/ 3 h 305"/>
                  <a:gd name="T4" fmla="*/ 213 w 223"/>
                  <a:gd name="T5" fmla="*/ 3 h 305"/>
                  <a:gd name="T6" fmla="*/ 209 w 223"/>
                  <a:gd name="T7" fmla="*/ 0 h 305"/>
                  <a:gd name="T8" fmla="*/ 8 w 223"/>
                  <a:gd name="T9" fmla="*/ 3 h 305"/>
                  <a:gd name="T10" fmla="*/ 4 w 223"/>
                  <a:gd name="T11" fmla="*/ 5 h 305"/>
                  <a:gd name="T12" fmla="*/ 4 w 223"/>
                  <a:gd name="T13" fmla="*/ 5 h 305"/>
                  <a:gd name="T14" fmla="*/ 4 w 223"/>
                  <a:gd name="T15" fmla="*/ 6 h 305"/>
                  <a:gd name="T16" fmla="*/ 3 w 223"/>
                  <a:gd name="T17" fmla="*/ 7 h 305"/>
                  <a:gd name="T18" fmla="*/ 4 w 223"/>
                  <a:gd name="T19" fmla="*/ 149 h 305"/>
                  <a:gd name="T20" fmla="*/ 2 w 223"/>
                  <a:gd name="T21" fmla="*/ 300 h 305"/>
                  <a:gd name="T22" fmla="*/ 2 w 223"/>
                  <a:gd name="T23" fmla="*/ 302 h 305"/>
                  <a:gd name="T24" fmla="*/ 6 w 223"/>
                  <a:gd name="T25" fmla="*/ 304 h 305"/>
                  <a:gd name="T26" fmla="*/ 111 w 223"/>
                  <a:gd name="T27" fmla="*/ 303 h 305"/>
                  <a:gd name="T28" fmla="*/ 218 w 223"/>
                  <a:gd name="T29" fmla="*/ 302 h 305"/>
                  <a:gd name="T30" fmla="*/ 220 w 223"/>
                  <a:gd name="T31" fmla="*/ 302 h 305"/>
                  <a:gd name="T32" fmla="*/ 222 w 223"/>
                  <a:gd name="T33" fmla="*/ 298 h 305"/>
                  <a:gd name="T34" fmla="*/ 214 w 223"/>
                  <a:gd name="T35" fmla="*/ 5 h 305"/>
                  <a:gd name="T36" fmla="*/ 214 w 223"/>
                  <a:gd name="T37" fmla="*/ 3 h 305"/>
                  <a:gd name="T38" fmla="*/ 111 w 223"/>
                  <a:gd name="T39" fmla="*/ 294 h 305"/>
                  <a:gd name="T40" fmla="*/ 11 w 223"/>
                  <a:gd name="T41" fmla="*/ 295 h 305"/>
                  <a:gd name="T42" fmla="*/ 13 w 223"/>
                  <a:gd name="T43" fmla="*/ 149 h 305"/>
                  <a:gd name="T44" fmla="*/ 12 w 223"/>
                  <a:gd name="T45" fmla="*/ 12 h 305"/>
                  <a:gd name="T46" fmla="*/ 205 w 223"/>
                  <a:gd name="T47" fmla="*/ 9 h 305"/>
                  <a:gd name="T48" fmla="*/ 213 w 223"/>
                  <a:gd name="T49" fmla="*/ 293 h 305"/>
                  <a:gd name="T50" fmla="*/ 111 w 223"/>
                  <a:gd name="T51" fmla="*/ 29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305">
                    <a:moveTo>
                      <a:pt x="214" y="3"/>
                    </a:moveTo>
                    <a:cubicBezTo>
                      <a:pt x="214" y="3"/>
                      <a:pt x="214" y="3"/>
                      <a:pt x="214" y="3"/>
                    </a:cubicBezTo>
                    <a:cubicBezTo>
                      <a:pt x="213" y="3"/>
                      <a:pt x="213" y="3"/>
                      <a:pt x="213" y="3"/>
                    </a:cubicBezTo>
                    <a:cubicBezTo>
                      <a:pt x="213" y="1"/>
                      <a:pt x="211" y="0"/>
                      <a:pt x="209" y="0"/>
                    </a:cubicBezTo>
                    <a:cubicBezTo>
                      <a:pt x="142" y="1"/>
                      <a:pt x="75" y="4"/>
                      <a:pt x="8" y="3"/>
                    </a:cubicBezTo>
                    <a:cubicBezTo>
                      <a:pt x="6" y="3"/>
                      <a:pt x="4" y="4"/>
                      <a:pt x="4" y="5"/>
                    </a:cubicBezTo>
                    <a:cubicBezTo>
                      <a:pt x="4" y="5"/>
                      <a:pt x="4" y="5"/>
                      <a:pt x="4" y="5"/>
                    </a:cubicBezTo>
                    <a:cubicBezTo>
                      <a:pt x="4" y="6"/>
                      <a:pt x="4" y="6"/>
                      <a:pt x="4" y="6"/>
                    </a:cubicBezTo>
                    <a:cubicBezTo>
                      <a:pt x="4" y="6"/>
                      <a:pt x="3" y="7"/>
                      <a:pt x="3" y="7"/>
                    </a:cubicBezTo>
                    <a:cubicBezTo>
                      <a:pt x="0" y="54"/>
                      <a:pt x="5" y="102"/>
                      <a:pt x="4" y="149"/>
                    </a:cubicBezTo>
                    <a:cubicBezTo>
                      <a:pt x="3" y="199"/>
                      <a:pt x="0" y="249"/>
                      <a:pt x="2" y="300"/>
                    </a:cubicBezTo>
                    <a:cubicBezTo>
                      <a:pt x="2" y="300"/>
                      <a:pt x="2" y="301"/>
                      <a:pt x="2" y="302"/>
                    </a:cubicBezTo>
                    <a:cubicBezTo>
                      <a:pt x="3" y="303"/>
                      <a:pt x="4" y="304"/>
                      <a:pt x="6" y="304"/>
                    </a:cubicBezTo>
                    <a:cubicBezTo>
                      <a:pt x="41" y="303"/>
                      <a:pt x="76" y="305"/>
                      <a:pt x="111" y="303"/>
                    </a:cubicBezTo>
                    <a:cubicBezTo>
                      <a:pt x="147" y="301"/>
                      <a:pt x="182" y="303"/>
                      <a:pt x="218" y="302"/>
                    </a:cubicBezTo>
                    <a:cubicBezTo>
                      <a:pt x="219" y="302"/>
                      <a:pt x="219" y="302"/>
                      <a:pt x="220" y="302"/>
                    </a:cubicBezTo>
                    <a:cubicBezTo>
                      <a:pt x="221" y="301"/>
                      <a:pt x="223" y="300"/>
                      <a:pt x="222" y="298"/>
                    </a:cubicBezTo>
                    <a:cubicBezTo>
                      <a:pt x="218" y="200"/>
                      <a:pt x="219" y="102"/>
                      <a:pt x="214" y="5"/>
                    </a:cubicBezTo>
                    <a:cubicBezTo>
                      <a:pt x="214" y="4"/>
                      <a:pt x="214" y="4"/>
                      <a:pt x="214" y="3"/>
                    </a:cubicBezTo>
                    <a:close/>
                    <a:moveTo>
                      <a:pt x="111" y="294"/>
                    </a:moveTo>
                    <a:cubicBezTo>
                      <a:pt x="78" y="295"/>
                      <a:pt x="44" y="294"/>
                      <a:pt x="11" y="295"/>
                    </a:cubicBezTo>
                    <a:cubicBezTo>
                      <a:pt x="9" y="246"/>
                      <a:pt x="12" y="198"/>
                      <a:pt x="13" y="149"/>
                    </a:cubicBezTo>
                    <a:cubicBezTo>
                      <a:pt x="14" y="103"/>
                      <a:pt x="10" y="57"/>
                      <a:pt x="12" y="12"/>
                    </a:cubicBezTo>
                    <a:cubicBezTo>
                      <a:pt x="76" y="13"/>
                      <a:pt x="141" y="10"/>
                      <a:pt x="205" y="9"/>
                    </a:cubicBezTo>
                    <a:cubicBezTo>
                      <a:pt x="209" y="104"/>
                      <a:pt x="209" y="199"/>
                      <a:pt x="213" y="293"/>
                    </a:cubicBezTo>
                    <a:cubicBezTo>
                      <a:pt x="179" y="294"/>
                      <a:pt x="145" y="292"/>
                      <a:pt x="111" y="2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66" name="组合 65"/>
            <p:cNvGrpSpPr/>
            <p:nvPr/>
          </p:nvGrpSpPr>
          <p:grpSpPr>
            <a:xfrm>
              <a:off x="8608540" y="2852936"/>
              <a:ext cx="1539707" cy="1621835"/>
              <a:chOff x="7325359" y="2125155"/>
              <a:chExt cx="1539707" cy="1621835"/>
            </a:xfrm>
            <a:grpFill/>
          </p:grpSpPr>
          <p:sp>
            <p:nvSpPr>
              <p:cNvPr id="67" name="矩形 66"/>
              <p:cNvSpPr/>
              <p:nvPr/>
            </p:nvSpPr>
            <p:spPr>
              <a:xfrm>
                <a:off x="7325359" y="2737483"/>
                <a:ext cx="1539707" cy="1009507"/>
              </a:xfrm>
              <a:prstGeom prst="rect">
                <a:avLst/>
              </a:prstGeom>
              <a:noFill/>
            </p:spPr>
            <p:txBody>
              <a:bodyPr wrap="square">
                <a:spAutoFit/>
                <a:scene3d>
                  <a:camera prst="orthographicFront"/>
                  <a:lightRig rig="threePt" dir="t"/>
                </a:scene3d>
                <a:sp3d contourW="12700"/>
              </a:bodyPr>
              <a:lstStyle/>
              <a:p>
                <a:pPr algn="just">
                  <a:lnSpc>
                    <a:spcPct val="120000"/>
                  </a:lnSpc>
                </a:pPr>
                <a:r>
                  <a:rPr lang="zh-CN" altLang="en-US" sz="900" dirty="0">
                    <a:solidFill>
                      <a:schemeClr val="bg1">
                        <a:lumMod val="65000"/>
                      </a:schemeClr>
                    </a:solidFill>
                    <a:latin typeface="迷你简准圆" pitchFamily="65" charset="-122"/>
                    <a:ea typeface="迷你简准圆" pitchFamily="65" charset="-122"/>
                  </a:rPr>
                  <a:t>Users can present on a projector or computer or print out a presentation to make</a:t>
                </a:r>
              </a:p>
            </p:txBody>
          </p:sp>
          <p:sp>
            <p:nvSpPr>
              <p:cNvPr id="68" name="矩形 67"/>
              <p:cNvSpPr/>
              <p:nvPr/>
            </p:nvSpPr>
            <p:spPr>
              <a:xfrm>
                <a:off x="7400990" y="2125155"/>
                <a:ext cx="1348266" cy="427383"/>
              </a:xfrm>
              <a:prstGeom prst="rect">
                <a:avLst/>
              </a:prstGeom>
              <a:grpFill/>
            </p:spPr>
            <p:txBody>
              <a:bodyPr wrap="square">
                <a:spAutoFit/>
                <a:scene3d>
                  <a:camera prst="orthographicFront"/>
                  <a:lightRig rig="threePt" dir="t"/>
                </a:scene3d>
                <a:sp3d contourW="12700"/>
              </a:bodyPr>
              <a:lstStyle/>
              <a:p>
                <a:pPr algn="just">
                  <a:lnSpc>
                    <a:spcPct val="120000"/>
                  </a:lnSpc>
                </a:pPr>
                <a:r>
                  <a:rPr lang="zh-CN" altLang="en-US" sz="1350" b="1" dirty="0">
                    <a:solidFill>
                      <a:schemeClr val="bg1"/>
                    </a:solidFill>
                    <a:latin typeface="迷你简准圆" pitchFamily="65" charset="-122"/>
                    <a:ea typeface="迷你简准圆" pitchFamily="65" charset="-122"/>
                  </a:rPr>
                  <a:t>Text add</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anim calcmode="lin" valueType="num">
                                      <p:cBhvr>
                                        <p:cTn id="8" dur="1000" fill="hold"/>
                                        <p:tgtEl>
                                          <p:spTgt spid="69"/>
                                        </p:tgtEl>
                                        <p:attrNameLst>
                                          <p:attrName>ppt_x</p:attrName>
                                        </p:attrNameLst>
                                      </p:cBhvr>
                                      <p:tavLst>
                                        <p:tav tm="0">
                                          <p:val>
                                            <p:strVal val="#ppt_x"/>
                                          </p:val>
                                        </p:tav>
                                        <p:tav tm="100000">
                                          <p:val>
                                            <p:strVal val="#ppt_x"/>
                                          </p:val>
                                        </p:tav>
                                      </p:tavLst>
                                    </p:anim>
                                    <p:anim calcmode="lin" valueType="num">
                                      <p:cBhvr>
                                        <p:cTn id="9" dur="1000" fill="hold"/>
                                        <p:tgtEl>
                                          <p:spTgt spid="6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1000"/>
                                        <p:tgtEl>
                                          <p:spTgt spid="70"/>
                                        </p:tgtEl>
                                      </p:cBhvr>
                                    </p:animEffect>
                                    <p:anim calcmode="lin" valueType="num">
                                      <p:cBhvr>
                                        <p:cTn id="14" dur="1000" fill="hold"/>
                                        <p:tgtEl>
                                          <p:spTgt spid="70"/>
                                        </p:tgtEl>
                                        <p:attrNameLst>
                                          <p:attrName>ppt_x</p:attrName>
                                        </p:attrNameLst>
                                      </p:cBhvr>
                                      <p:tavLst>
                                        <p:tav tm="0">
                                          <p:val>
                                            <p:strVal val="#ppt_x"/>
                                          </p:val>
                                        </p:tav>
                                        <p:tav tm="100000">
                                          <p:val>
                                            <p:strVal val="#ppt_x"/>
                                          </p:val>
                                        </p:tav>
                                      </p:tavLst>
                                    </p:anim>
                                    <p:anim calcmode="lin" valueType="num">
                                      <p:cBhvr>
                                        <p:cTn id="15" dur="1000" fill="hold"/>
                                        <p:tgtEl>
                                          <p:spTgt spid="7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1000"/>
                                        <p:tgtEl>
                                          <p:spTgt spid="71"/>
                                        </p:tgtEl>
                                      </p:cBhvr>
                                    </p:animEffect>
                                    <p:anim calcmode="lin" valueType="num">
                                      <p:cBhvr>
                                        <p:cTn id="20" dur="1000" fill="hold"/>
                                        <p:tgtEl>
                                          <p:spTgt spid="71"/>
                                        </p:tgtEl>
                                        <p:attrNameLst>
                                          <p:attrName>ppt_x</p:attrName>
                                        </p:attrNameLst>
                                      </p:cBhvr>
                                      <p:tavLst>
                                        <p:tav tm="0">
                                          <p:val>
                                            <p:strVal val="#ppt_x"/>
                                          </p:val>
                                        </p:tav>
                                        <p:tav tm="100000">
                                          <p:val>
                                            <p:strVal val="#ppt_x"/>
                                          </p:val>
                                        </p:tav>
                                      </p:tavLst>
                                    </p:anim>
                                    <p:anim calcmode="lin" valueType="num">
                                      <p:cBhvr>
                                        <p:cTn id="21"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bwMode="auto">
          <a:xfrm>
            <a:off x="2717800" y="2967955"/>
            <a:ext cx="3708400" cy="833694"/>
            <a:chOff x="1119230" y="3277233"/>
            <a:chExt cx="2799747" cy="833811"/>
          </a:xfrm>
          <a:solidFill>
            <a:schemeClr val="bg1">
              <a:lumMod val="50000"/>
            </a:schemeClr>
          </a:solidFill>
        </p:grpSpPr>
        <p:sp>
          <p:nvSpPr>
            <p:cNvPr id="28700" name="Freeform 186"/>
            <p:cNvSpPr/>
            <p:nvPr/>
          </p:nvSpPr>
          <p:spPr bwMode="auto">
            <a:xfrm>
              <a:off x="1119230" y="3332376"/>
              <a:ext cx="1866498" cy="778668"/>
            </a:xfrm>
            <a:custGeom>
              <a:avLst/>
              <a:gdLst>
                <a:gd name="T0" fmla="*/ 2147483647 w 52"/>
                <a:gd name="T1" fmla="*/ 2147483647 h 24"/>
                <a:gd name="T2" fmla="*/ 2147483647 w 52"/>
                <a:gd name="T3" fmla="*/ 2147483647 h 24"/>
                <a:gd name="T4" fmla="*/ 2147483647 w 52"/>
                <a:gd name="T5" fmla="*/ 2147483647 h 24"/>
                <a:gd name="T6" fmla="*/ 2147483647 w 52"/>
                <a:gd name="T7" fmla="*/ 2147483647 h 24"/>
                <a:gd name="T8" fmla="*/ 2147483647 w 52"/>
                <a:gd name="T9" fmla="*/ 2147483647 h 24"/>
                <a:gd name="T10" fmla="*/ 2147483647 w 52"/>
                <a:gd name="T11" fmla="*/ 2147483647 h 24"/>
                <a:gd name="T12" fmla="*/ 2147483647 w 52"/>
                <a:gd name="T13" fmla="*/ 2147483647 h 24"/>
                <a:gd name="T14" fmla="*/ 2147483647 w 52"/>
                <a:gd name="T15" fmla="*/ 2147483647 h 24"/>
                <a:gd name="T16" fmla="*/ 2147483647 w 52"/>
                <a:gd name="T17" fmla="*/ 2147483647 h 24"/>
                <a:gd name="T18" fmla="*/ 2147483647 w 52"/>
                <a:gd name="T19" fmla="*/ 2147483647 h 24"/>
                <a:gd name="T20" fmla="*/ 2147483647 w 52"/>
                <a:gd name="T21" fmla="*/ 2147483647 h 24"/>
                <a:gd name="T22" fmla="*/ 2147483647 w 52"/>
                <a:gd name="T23" fmla="*/ 2147483647 h 24"/>
                <a:gd name="T24" fmla="*/ 2147483647 w 52"/>
                <a:gd name="T25" fmla="*/ 2147483647 h 24"/>
                <a:gd name="T26" fmla="*/ 2147483647 w 52"/>
                <a:gd name="T27" fmla="*/ 2147483647 h 24"/>
                <a:gd name="T28" fmla="*/ 2147483647 w 52"/>
                <a:gd name="T29" fmla="*/ 2147483647 h 24"/>
                <a:gd name="T30" fmla="*/ 2147483647 w 52"/>
                <a:gd name="T31" fmla="*/ 2147483647 h 24"/>
                <a:gd name="T32" fmla="*/ 2147483647 w 52"/>
                <a:gd name="T33" fmla="*/ 2147483647 h 24"/>
                <a:gd name="T34" fmla="*/ 2147483647 w 52"/>
                <a:gd name="T35" fmla="*/ 2147483647 h 24"/>
                <a:gd name="T36" fmla="*/ 2147483647 w 52"/>
                <a:gd name="T37" fmla="*/ 2147483647 h 24"/>
                <a:gd name="T38" fmla="*/ 2147483647 w 52"/>
                <a:gd name="T39" fmla="*/ 2147483647 h 24"/>
                <a:gd name="T40" fmla="*/ 2147483647 w 52"/>
                <a:gd name="T41" fmla="*/ 2147483647 h 24"/>
                <a:gd name="T42" fmla="*/ 2147483647 w 52"/>
                <a:gd name="T43" fmla="*/ 2147483647 h 24"/>
                <a:gd name="T44" fmla="*/ 2147483647 w 52"/>
                <a:gd name="T45" fmla="*/ 2147483647 h 24"/>
                <a:gd name="T46" fmla="*/ 2147483647 w 52"/>
                <a:gd name="T47" fmla="*/ 2147483647 h 24"/>
                <a:gd name="T48" fmla="*/ 2147483647 w 52"/>
                <a:gd name="T49" fmla="*/ 2147483647 h 24"/>
                <a:gd name="T50" fmla="*/ 2147483647 w 52"/>
                <a:gd name="T51" fmla="*/ 2147483647 h 24"/>
                <a:gd name="T52" fmla="*/ 2147483647 w 52"/>
                <a:gd name="T53" fmla="*/ 2147483647 h 24"/>
                <a:gd name="T54" fmla="*/ 2147483647 w 52"/>
                <a:gd name="T55" fmla="*/ 2147483647 h 24"/>
                <a:gd name="T56" fmla="*/ 2147483647 w 52"/>
                <a:gd name="T57" fmla="*/ 2147483647 h 24"/>
                <a:gd name="T58" fmla="*/ 2147483647 w 52"/>
                <a:gd name="T59" fmla="*/ 2147483647 h 24"/>
                <a:gd name="T60" fmla="*/ 2147483647 w 52"/>
                <a:gd name="T61" fmla="*/ 0 h 24"/>
                <a:gd name="T62" fmla="*/ 2147483647 w 52"/>
                <a:gd name="T63" fmla="*/ 2147483647 h 24"/>
                <a:gd name="T64" fmla="*/ 2147483647 w 52"/>
                <a:gd name="T65" fmla="*/ 2147483647 h 24"/>
                <a:gd name="T66" fmla="*/ 2147483647 w 52"/>
                <a:gd name="T67" fmla="*/ 2147483647 h 24"/>
                <a:gd name="T68" fmla="*/ 0 w 52"/>
                <a:gd name="T69" fmla="*/ 2147483647 h 24"/>
                <a:gd name="T70" fmla="*/ 2147483647 w 52"/>
                <a:gd name="T71" fmla="*/ 2147483647 h 24"/>
                <a:gd name="T72" fmla="*/ 2147483647 w 52"/>
                <a:gd name="T73" fmla="*/ 2147483647 h 24"/>
                <a:gd name="T74" fmla="*/ 2147483647 w 52"/>
                <a:gd name="T75" fmla="*/ 2147483647 h 24"/>
                <a:gd name="T76" fmla="*/ 2147483647 w 52"/>
                <a:gd name="T77" fmla="*/ 2147483647 h 24"/>
                <a:gd name="T78" fmla="*/ 2147483647 w 52"/>
                <a:gd name="T79" fmla="*/ 2147483647 h 24"/>
                <a:gd name="T80" fmla="*/ 2147483647 w 52"/>
                <a:gd name="T81" fmla="*/ 2147483647 h 24"/>
                <a:gd name="T82" fmla="*/ 2147483647 w 52"/>
                <a:gd name="T83" fmla="*/ 2147483647 h 24"/>
                <a:gd name="T84" fmla="*/ 2147483647 w 52"/>
                <a:gd name="T85" fmla="*/ 2147483647 h 24"/>
                <a:gd name="T86" fmla="*/ 2147483647 w 52"/>
                <a:gd name="T87" fmla="*/ 2147483647 h 24"/>
                <a:gd name="T88" fmla="*/ 2147483647 w 52"/>
                <a:gd name="T89" fmla="*/ 2147483647 h 24"/>
                <a:gd name="T90" fmla="*/ 2147483647 w 52"/>
                <a:gd name="T91" fmla="*/ 2147483647 h 24"/>
                <a:gd name="T92" fmla="*/ 2147483647 w 52"/>
                <a:gd name="T93" fmla="*/ 2147483647 h 24"/>
                <a:gd name="T94" fmla="*/ 2147483647 w 52"/>
                <a:gd name="T95" fmla="*/ 2147483647 h 24"/>
                <a:gd name="T96" fmla="*/ 2147483647 w 52"/>
                <a:gd name="T97" fmla="*/ 2147483647 h 24"/>
                <a:gd name="T98" fmla="*/ 2147483647 w 52"/>
                <a:gd name="T99" fmla="*/ 2147483647 h 24"/>
                <a:gd name="T100" fmla="*/ 2147483647 w 52"/>
                <a:gd name="T101" fmla="*/ 2147483647 h 24"/>
                <a:gd name="T102" fmla="*/ 2147483647 w 52"/>
                <a:gd name="T103" fmla="*/ 2147483647 h 24"/>
                <a:gd name="T104" fmla="*/ 2147483647 w 52"/>
                <a:gd name="T105" fmla="*/ 2147483647 h 24"/>
                <a:gd name="T106" fmla="*/ 2147483647 w 52"/>
                <a:gd name="T107" fmla="*/ 2147483647 h 24"/>
                <a:gd name="T108" fmla="*/ 2147483647 w 52"/>
                <a:gd name="T109" fmla="*/ 2147483647 h 24"/>
                <a:gd name="T110" fmla="*/ 2147483647 w 52"/>
                <a:gd name="T111" fmla="*/ 2147483647 h 24"/>
                <a:gd name="T112" fmla="*/ 2147483647 w 52"/>
                <a:gd name="T113" fmla="*/ 2147483647 h 24"/>
                <a:gd name="T114" fmla="*/ 2147483647 w 52"/>
                <a:gd name="T115" fmla="*/ 2147483647 h 24"/>
                <a:gd name="T116" fmla="*/ 2147483647 w 52"/>
                <a:gd name="T117" fmla="*/ 2147483647 h 24"/>
                <a:gd name="T118" fmla="*/ 2147483647 w 52"/>
                <a:gd name="T119" fmla="*/ 2147483647 h 24"/>
                <a:gd name="T120" fmla="*/ 2147483647 w 52"/>
                <a:gd name="T121" fmla="*/ 2147483647 h 24"/>
                <a:gd name="T122" fmla="*/ 2147483647 w 52"/>
                <a:gd name="T123" fmla="*/ 2147483647 h 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2" h="24">
                  <a:moveTo>
                    <a:pt x="29" y="22"/>
                  </a:moveTo>
                  <a:cubicBezTo>
                    <a:pt x="29" y="22"/>
                    <a:pt x="29" y="22"/>
                    <a:pt x="29" y="22"/>
                  </a:cubicBezTo>
                  <a:cubicBezTo>
                    <a:pt x="27" y="22"/>
                    <a:pt x="26" y="22"/>
                    <a:pt x="24" y="22"/>
                  </a:cubicBezTo>
                  <a:cubicBezTo>
                    <a:pt x="24" y="22"/>
                    <a:pt x="24" y="22"/>
                    <a:pt x="24" y="22"/>
                  </a:cubicBezTo>
                  <a:cubicBezTo>
                    <a:pt x="23" y="22"/>
                    <a:pt x="22" y="21"/>
                    <a:pt x="21" y="21"/>
                  </a:cubicBezTo>
                  <a:cubicBezTo>
                    <a:pt x="18" y="21"/>
                    <a:pt x="16" y="21"/>
                    <a:pt x="14" y="20"/>
                  </a:cubicBezTo>
                  <a:cubicBezTo>
                    <a:pt x="14" y="20"/>
                    <a:pt x="14" y="20"/>
                    <a:pt x="14" y="20"/>
                  </a:cubicBezTo>
                  <a:cubicBezTo>
                    <a:pt x="13" y="20"/>
                    <a:pt x="11" y="20"/>
                    <a:pt x="10" y="19"/>
                  </a:cubicBezTo>
                  <a:cubicBezTo>
                    <a:pt x="10" y="19"/>
                    <a:pt x="10" y="19"/>
                    <a:pt x="9" y="19"/>
                  </a:cubicBezTo>
                  <a:cubicBezTo>
                    <a:pt x="9" y="19"/>
                    <a:pt x="9" y="19"/>
                    <a:pt x="9" y="19"/>
                  </a:cubicBezTo>
                  <a:cubicBezTo>
                    <a:pt x="9" y="19"/>
                    <a:pt x="8" y="18"/>
                    <a:pt x="8" y="18"/>
                  </a:cubicBezTo>
                  <a:cubicBezTo>
                    <a:pt x="5" y="17"/>
                    <a:pt x="2" y="15"/>
                    <a:pt x="2" y="11"/>
                  </a:cubicBezTo>
                  <a:cubicBezTo>
                    <a:pt x="3" y="10"/>
                    <a:pt x="3" y="8"/>
                    <a:pt x="4" y="7"/>
                  </a:cubicBezTo>
                  <a:cubicBezTo>
                    <a:pt x="5" y="5"/>
                    <a:pt x="7" y="5"/>
                    <a:pt x="9" y="4"/>
                  </a:cubicBezTo>
                  <a:cubicBezTo>
                    <a:pt x="10" y="3"/>
                    <a:pt x="12" y="3"/>
                    <a:pt x="13" y="3"/>
                  </a:cubicBezTo>
                  <a:cubicBezTo>
                    <a:pt x="16" y="3"/>
                    <a:pt x="18" y="2"/>
                    <a:pt x="21" y="2"/>
                  </a:cubicBezTo>
                  <a:cubicBezTo>
                    <a:pt x="20" y="2"/>
                    <a:pt x="26" y="1"/>
                    <a:pt x="25" y="1"/>
                  </a:cubicBezTo>
                  <a:cubicBezTo>
                    <a:pt x="25" y="1"/>
                    <a:pt x="25" y="1"/>
                    <a:pt x="25" y="1"/>
                  </a:cubicBezTo>
                  <a:cubicBezTo>
                    <a:pt x="25" y="2"/>
                    <a:pt x="25" y="2"/>
                    <a:pt x="25" y="2"/>
                  </a:cubicBezTo>
                  <a:cubicBezTo>
                    <a:pt x="24" y="1"/>
                    <a:pt x="22" y="1"/>
                    <a:pt x="22" y="1"/>
                  </a:cubicBezTo>
                  <a:cubicBezTo>
                    <a:pt x="22" y="2"/>
                    <a:pt x="21" y="2"/>
                    <a:pt x="17" y="3"/>
                  </a:cubicBezTo>
                  <a:cubicBezTo>
                    <a:pt x="15" y="3"/>
                    <a:pt x="13" y="3"/>
                    <a:pt x="13" y="4"/>
                  </a:cubicBezTo>
                  <a:cubicBezTo>
                    <a:pt x="12" y="4"/>
                    <a:pt x="14" y="3"/>
                    <a:pt x="14" y="4"/>
                  </a:cubicBezTo>
                  <a:cubicBezTo>
                    <a:pt x="15" y="3"/>
                    <a:pt x="17" y="3"/>
                    <a:pt x="19" y="3"/>
                  </a:cubicBezTo>
                  <a:cubicBezTo>
                    <a:pt x="20" y="2"/>
                    <a:pt x="21" y="2"/>
                    <a:pt x="22" y="2"/>
                  </a:cubicBezTo>
                  <a:cubicBezTo>
                    <a:pt x="23" y="2"/>
                    <a:pt x="23" y="2"/>
                    <a:pt x="24" y="2"/>
                  </a:cubicBezTo>
                  <a:cubicBezTo>
                    <a:pt x="24" y="2"/>
                    <a:pt x="24" y="2"/>
                    <a:pt x="24" y="2"/>
                  </a:cubicBezTo>
                  <a:cubicBezTo>
                    <a:pt x="24" y="2"/>
                    <a:pt x="25" y="3"/>
                    <a:pt x="25" y="3"/>
                  </a:cubicBezTo>
                  <a:cubicBezTo>
                    <a:pt x="24" y="3"/>
                    <a:pt x="25" y="2"/>
                    <a:pt x="25" y="2"/>
                  </a:cubicBezTo>
                  <a:cubicBezTo>
                    <a:pt x="25" y="2"/>
                    <a:pt x="25" y="2"/>
                    <a:pt x="25" y="2"/>
                  </a:cubicBezTo>
                  <a:cubicBezTo>
                    <a:pt x="25" y="0"/>
                    <a:pt x="25" y="0"/>
                    <a:pt x="25" y="0"/>
                  </a:cubicBezTo>
                  <a:cubicBezTo>
                    <a:pt x="21" y="1"/>
                    <a:pt x="18" y="1"/>
                    <a:pt x="14" y="1"/>
                  </a:cubicBezTo>
                  <a:cubicBezTo>
                    <a:pt x="12" y="2"/>
                    <a:pt x="10" y="2"/>
                    <a:pt x="8" y="2"/>
                  </a:cubicBezTo>
                  <a:cubicBezTo>
                    <a:pt x="7" y="3"/>
                    <a:pt x="4" y="4"/>
                    <a:pt x="3" y="5"/>
                  </a:cubicBezTo>
                  <a:cubicBezTo>
                    <a:pt x="2" y="6"/>
                    <a:pt x="0" y="8"/>
                    <a:pt x="0" y="12"/>
                  </a:cubicBezTo>
                  <a:cubicBezTo>
                    <a:pt x="0" y="14"/>
                    <a:pt x="1" y="16"/>
                    <a:pt x="3" y="18"/>
                  </a:cubicBezTo>
                  <a:cubicBezTo>
                    <a:pt x="4" y="19"/>
                    <a:pt x="6" y="20"/>
                    <a:pt x="8" y="21"/>
                  </a:cubicBezTo>
                  <a:cubicBezTo>
                    <a:pt x="16" y="24"/>
                    <a:pt x="25" y="24"/>
                    <a:pt x="28" y="24"/>
                  </a:cubicBezTo>
                  <a:cubicBezTo>
                    <a:pt x="29" y="24"/>
                    <a:pt x="29" y="24"/>
                    <a:pt x="29" y="24"/>
                  </a:cubicBezTo>
                  <a:cubicBezTo>
                    <a:pt x="33" y="24"/>
                    <a:pt x="37" y="24"/>
                    <a:pt x="40" y="24"/>
                  </a:cubicBezTo>
                  <a:cubicBezTo>
                    <a:pt x="42" y="24"/>
                    <a:pt x="43" y="24"/>
                    <a:pt x="45" y="24"/>
                  </a:cubicBezTo>
                  <a:cubicBezTo>
                    <a:pt x="44" y="24"/>
                    <a:pt x="44" y="24"/>
                    <a:pt x="43" y="24"/>
                  </a:cubicBezTo>
                  <a:cubicBezTo>
                    <a:pt x="44" y="24"/>
                    <a:pt x="46" y="24"/>
                    <a:pt x="47" y="23"/>
                  </a:cubicBezTo>
                  <a:cubicBezTo>
                    <a:pt x="50" y="23"/>
                    <a:pt x="48" y="23"/>
                    <a:pt x="47" y="23"/>
                  </a:cubicBezTo>
                  <a:cubicBezTo>
                    <a:pt x="46" y="23"/>
                    <a:pt x="47" y="23"/>
                    <a:pt x="46" y="23"/>
                  </a:cubicBezTo>
                  <a:cubicBezTo>
                    <a:pt x="47" y="23"/>
                    <a:pt x="47" y="23"/>
                    <a:pt x="48" y="23"/>
                  </a:cubicBezTo>
                  <a:cubicBezTo>
                    <a:pt x="48" y="23"/>
                    <a:pt x="45" y="23"/>
                    <a:pt x="46" y="23"/>
                  </a:cubicBezTo>
                  <a:cubicBezTo>
                    <a:pt x="47" y="23"/>
                    <a:pt x="48" y="23"/>
                    <a:pt x="49" y="22"/>
                  </a:cubicBezTo>
                  <a:cubicBezTo>
                    <a:pt x="48" y="22"/>
                    <a:pt x="45" y="23"/>
                    <a:pt x="45" y="23"/>
                  </a:cubicBezTo>
                  <a:cubicBezTo>
                    <a:pt x="46" y="22"/>
                    <a:pt x="48" y="23"/>
                    <a:pt x="48" y="22"/>
                  </a:cubicBezTo>
                  <a:cubicBezTo>
                    <a:pt x="48" y="22"/>
                    <a:pt x="47" y="22"/>
                    <a:pt x="47" y="22"/>
                  </a:cubicBezTo>
                  <a:cubicBezTo>
                    <a:pt x="50" y="22"/>
                    <a:pt x="52" y="22"/>
                    <a:pt x="49" y="22"/>
                  </a:cubicBezTo>
                  <a:cubicBezTo>
                    <a:pt x="50" y="22"/>
                    <a:pt x="51" y="22"/>
                    <a:pt x="52" y="22"/>
                  </a:cubicBezTo>
                  <a:cubicBezTo>
                    <a:pt x="52" y="22"/>
                    <a:pt x="52" y="22"/>
                    <a:pt x="52" y="22"/>
                  </a:cubicBezTo>
                  <a:cubicBezTo>
                    <a:pt x="52" y="22"/>
                    <a:pt x="51" y="22"/>
                    <a:pt x="50" y="22"/>
                  </a:cubicBezTo>
                  <a:cubicBezTo>
                    <a:pt x="52" y="22"/>
                    <a:pt x="52" y="22"/>
                    <a:pt x="52" y="22"/>
                  </a:cubicBezTo>
                  <a:cubicBezTo>
                    <a:pt x="52" y="22"/>
                    <a:pt x="52" y="22"/>
                    <a:pt x="52" y="22"/>
                  </a:cubicBezTo>
                  <a:cubicBezTo>
                    <a:pt x="51" y="22"/>
                    <a:pt x="51" y="22"/>
                    <a:pt x="51" y="22"/>
                  </a:cubicBezTo>
                  <a:cubicBezTo>
                    <a:pt x="52" y="22"/>
                    <a:pt x="52" y="22"/>
                    <a:pt x="52" y="22"/>
                  </a:cubicBezTo>
                  <a:cubicBezTo>
                    <a:pt x="51" y="22"/>
                    <a:pt x="51" y="22"/>
                    <a:pt x="51" y="22"/>
                  </a:cubicBezTo>
                  <a:cubicBezTo>
                    <a:pt x="49" y="22"/>
                    <a:pt x="48" y="22"/>
                    <a:pt x="47" y="22"/>
                  </a:cubicBezTo>
                  <a:cubicBezTo>
                    <a:pt x="41" y="22"/>
                    <a:pt x="35" y="22"/>
                    <a:pt x="2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701" name="Freeform 188"/>
            <p:cNvSpPr/>
            <p:nvPr/>
          </p:nvSpPr>
          <p:spPr bwMode="auto">
            <a:xfrm>
              <a:off x="2052479" y="3277233"/>
              <a:ext cx="1866498" cy="763246"/>
            </a:xfrm>
            <a:custGeom>
              <a:avLst/>
              <a:gdLst>
                <a:gd name="T0" fmla="*/ 2147483647 w 52"/>
                <a:gd name="T1" fmla="*/ 2147483647 h 24"/>
                <a:gd name="T2" fmla="*/ 2147483647 w 52"/>
                <a:gd name="T3" fmla="*/ 2147483647 h 24"/>
                <a:gd name="T4" fmla="*/ 2147483647 w 52"/>
                <a:gd name="T5" fmla="*/ 2147483647 h 24"/>
                <a:gd name="T6" fmla="*/ 2147483647 w 52"/>
                <a:gd name="T7" fmla="*/ 2147483647 h 24"/>
                <a:gd name="T8" fmla="*/ 2147483647 w 52"/>
                <a:gd name="T9" fmla="*/ 2147483647 h 24"/>
                <a:gd name="T10" fmla="*/ 2147483647 w 52"/>
                <a:gd name="T11" fmla="*/ 2147483647 h 24"/>
                <a:gd name="T12" fmla="*/ 2147483647 w 52"/>
                <a:gd name="T13" fmla="*/ 2147483647 h 24"/>
                <a:gd name="T14" fmla="*/ 2147483647 w 52"/>
                <a:gd name="T15" fmla="*/ 2147483647 h 24"/>
                <a:gd name="T16" fmla="*/ 2147483647 w 52"/>
                <a:gd name="T17" fmla="*/ 2147483647 h 24"/>
                <a:gd name="T18" fmla="*/ 2147483647 w 52"/>
                <a:gd name="T19" fmla="*/ 2147483647 h 24"/>
                <a:gd name="T20" fmla="*/ 2147483647 w 52"/>
                <a:gd name="T21" fmla="*/ 2147483647 h 24"/>
                <a:gd name="T22" fmla="*/ 2147483647 w 52"/>
                <a:gd name="T23" fmla="*/ 2147483647 h 24"/>
                <a:gd name="T24" fmla="*/ 2147483647 w 52"/>
                <a:gd name="T25" fmla="*/ 2147483647 h 24"/>
                <a:gd name="T26" fmla="*/ 2147483647 w 52"/>
                <a:gd name="T27" fmla="*/ 2147483647 h 24"/>
                <a:gd name="T28" fmla="*/ 2147483647 w 52"/>
                <a:gd name="T29" fmla="*/ 2147483647 h 24"/>
                <a:gd name="T30" fmla="*/ 2147483647 w 52"/>
                <a:gd name="T31" fmla="*/ 2147483647 h 24"/>
                <a:gd name="T32" fmla="*/ 2147483647 w 52"/>
                <a:gd name="T33" fmla="*/ 2147483647 h 24"/>
                <a:gd name="T34" fmla="*/ 2147483647 w 52"/>
                <a:gd name="T35" fmla="*/ 2147483647 h 24"/>
                <a:gd name="T36" fmla="*/ 2147483647 w 52"/>
                <a:gd name="T37" fmla="*/ 2147483647 h 24"/>
                <a:gd name="T38" fmla="*/ 2147483647 w 52"/>
                <a:gd name="T39" fmla="*/ 2147483647 h 24"/>
                <a:gd name="T40" fmla="*/ 2147483647 w 52"/>
                <a:gd name="T41" fmla="*/ 2147483647 h 24"/>
                <a:gd name="T42" fmla="*/ 2147483647 w 52"/>
                <a:gd name="T43" fmla="*/ 2147483647 h 24"/>
                <a:gd name="T44" fmla="*/ 2147483647 w 52"/>
                <a:gd name="T45" fmla="*/ 2147483647 h 24"/>
                <a:gd name="T46" fmla="*/ 2147483647 w 52"/>
                <a:gd name="T47" fmla="*/ 2147483647 h 24"/>
                <a:gd name="T48" fmla="*/ 2147483647 w 52"/>
                <a:gd name="T49" fmla="*/ 2147483647 h 24"/>
                <a:gd name="T50" fmla="*/ 2147483647 w 52"/>
                <a:gd name="T51" fmla="*/ 2147483647 h 24"/>
                <a:gd name="T52" fmla="*/ 2147483647 w 52"/>
                <a:gd name="T53" fmla="*/ 2147483647 h 24"/>
                <a:gd name="T54" fmla="*/ 2147483647 w 52"/>
                <a:gd name="T55" fmla="*/ 2147483647 h 24"/>
                <a:gd name="T56" fmla="*/ 2147483647 w 52"/>
                <a:gd name="T57" fmla="*/ 2147483647 h 24"/>
                <a:gd name="T58" fmla="*/ 2147483647 w 52"/>
                <a:gd name="T59" fmla="*/ 2147483647 h 24"/>
                <a:gd name="T60" fmla="*/ 2147483647 w 52"/>
                <a:gd name="T61" fmla="*/ 2147483647 h 24"/>
                <a:gd name="T62" fmla="*/ 2147483647 w 52"/>
                <a:gd name="T63" fmla="*/ 2147483647 h 24"/>
                <a:gd name="T64" fmla="*/ 2147483647 w 52"/>
                <a:gd name="T65" fmla="*/ 2147483647 h 24"/>
                <a:gd name="T66" fmla="*/ 2147483647 w 52"/>
                <a:gd name="T67" fmla="*/ 2147483647 h 24"/>
                <a:gd name="T68" fmla="*/ 2147483647 w 52"/>
                <a:gd name="T69" fmla="*/ 2147483647 h 24"/>
                <a:gd name="T70" fmla="*/ 2147483647 w 52"/>
                <a:gd name="T71" fmla="*/ 2147483647 h 24"/>
                <a:gd name="T72" fmla="*/ 2147483647 w 52"/>
                <a:gd name="T73" fmla="*/ 2147483647 h 24"/>
                <a:gd name="T74" fmla="*/ 2147483647 w 52"/>
                <a:gd name="T75" fmla="*/ 0 h 24"/>
                <a:gd name="T76" fmla="*/ 2147483647 w 52"/>
                <a:gd name="T77" fmla="*/ 0 h 24"/>
                <a:gd name="T78" fmla="*/ 2147483647 w 52"/>
                <a:gd name="T79" fmla="*/ 0 h 24"/>
                <a:gd name="T80" fmla="*/ 2147483647 w 52"/>
                <a:gd name="T81" fmla="*/ 0 h 24"/>
                <a:gd name="T82" fmla="*/ 2147483647 w 52"/>
                <a:gd name="T83" fmla="*/ 2147483647 h 24"/>
                <a:gd name="T84" fmla="*/ 2147483647 w 52"/>
                <a:gd name="T85" fmla="*/ 2147483647 h 24"/>
                <a:gd name="T86" fmla="*/ 2147483647 w 52"/>
                <a:gd name="T87" fmla="*/ 2147483647 h 24"/>
                <a:gd name="T88" fmla="*/ 2147483647 w 52"/>
                <a:gd name="T89" fmla="*/ 2147483647 h 24"/>
                <a:gd name="T90" fmla="*/ 2147483647 w 52"/>
                <a:gd name="T91" fmla="*/ 2147483647 h 24"/>
                <a:gd name="T92" fmla="*/ 2147483647 w 52"/>
                <a:gd name="T93" fmla="*/ 2147483647 h 24"/>
                <a:gd name="T94" fmla="*/ 2147483647 w 52"/>
                <a:gd name="T95" fmla="*/ 2147483647 h 24"/>
                <a:gd name="T96" fmla="*/ 2147483647 w 52"/>
                <a:gd name="T97" fmla="*/ 2147483647 h 24"/>
                <a:gd name="T98" fmla="*/ 2147483647 w 52"/>
                <a:gd name="T99" fmla="*/ 2147483647 h 24"/>
                <a:gd name="T100" fmla="*/ 2147483647 w 52"/>
                <a:gd name="T101" fmla="*/ 2147483647 h 24"/>
                <a:gd name="T102" fmla="*/ 2147483647 w 52"/>
                <a:gd name="T103" fmla="*/ 2147483647 h 24"/>
                <a:gd name="T104" fmla="*/ 0 w 52"/>
                <a:gd name="T105" fmla="*/ 2147483647 h 24"/>
                <a:gd name="T106" fmla="*/ 0 w 52"/>
                <a:gd name="T107" fmla="*/ 2147483647 h 24"/>
                <a:gd name="T108" fmla="*/ 2147483647 w 52"/>
                <a:gd name="T109" fmla="*/ 2147483647 h 24"/>
                <a:gd name="T110" fmla="*/ 0 w 52"/>
                <a:gd name="T111" fmla="*/ 2147483647 h 24"/>
                <a:gd name="T112" fmla="*/ 2147483647 w 52"/>
                <a:gd name="T113" fmla="*/ 2147483647 h 24"/>
                <a:gd name="T114" fmla="*/ 2147483647 w 52"/>
                <a:gd name="T115" fmla="*/ 2147483647 h 24"/>
                <a:gd name="T116" fmla="*/ 2147483647 w 52"/>
                <a:gd name="T117" fmla="*/ 2147483647 h 24"/>
                <a:gd name="T118" fmla="*/ 2147483647 w 52"/>
                <a:gd name="T119" fmla="*/ 2147483647 h 24"/>
                <a:gd name="T120" fmla="*/ 2147483647 w 52"/>
                <a:gd name="T121" fmla="*/ 2147483647 h 24"/>
                <a:gd name="T122" fmla="*/ 2147483647 w 52"/>
                <a:gd name="T123" fmla="*/ 2147483647 h 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2" h="24">
                  <a:moveTo>
                    <a:pt x="24" y="2"/>
                  </a:moveTo>
                  <a:cubicBezTo>
                    <a:pt x="24" y="2"/>
                    <a:pt x="23" y="2"/>
                    <a:pt x="24" y="2"/>
                  </a:cubicBezTo>
                  <a:cubicBezTo>
                    <a:pt x="25" y="2"/>
                    <a:pt x="27" y="3"/>
                    <a:pt x="28" y="3"/>
                  </a:cubicBezTo>
                  <a:cubicBezTo>
                    <a:pt x="28" y="3"/>
                    <a:pt x="28" y="3"/>
                    <a:pt x="28" y="3"/>
                  </a:cubicBezTo>
                  <a:cubicBezTo>
                    <a:pt x="29" y="3"/>
                    <a:pt x="31" y="3"/>
                    <a:pt x="32" y="3"/>
                  </a:cubicBezTo>
                  <a:cubicBezTo>
                    <a:pt x="34" y="3"/>
                    <a:pt x="37" y="4"/>
                    <a:pt x="39" y="4"/>
                  </a:cubicBezTo>
                  <a:cubicBezTo>
                    <a:pt x="39" y="4"/>
                    <a:pt x="39" y="4"/>
                    <a:pt x="39" y="4"/>
                  </a:cubicBezTo>
                  <a:cubicBezTo>
                    <a:pt x="40" y="4"/>
                    <a:pt x="41" y="5"/>
                    <a:pt x="43" y="5"/>
                  </a:cubicBezTo>
                  <a:cubicBezTo>
                    <a:pt x="43" y="5"/>
                    <a:pt x="43" y="5"/>
                    <a:pt x="43" y="5"/>
                  </a:cubicBezTo>
                  <a:cubicBezTo>
                    <a:pt x="43" y="5"/>
                    <a:pt x="43" y="5"/>
                    <a:pt x="43" y="5"/>
                  </a:cubicBezTo>
                  <a:cubicBezTo>
                    <a:pt x="44" y="5"/>
                    <a:pt x="44" y="6"/>
                    <a:pt x="45" y="6"/>
                  </a:cubicBezTo>
                  <a:cubicBezTo>
                    <a:pt x="48" y="7"/>
                    <a:pt x="51" y="10"/>
                    <a:pt x="50" y="13"/>
                  </a:cubicBezTo>
                  <a:cubicBezTo>
                    <a:pt x="50" y="15"/>
                    <a:pt x="50" y="16"/>
                    <a:pt x="48" y="17"/>
                  </a:cubicBezTo>
                  <a:cubicBezTo>
                    <a:pt x="47" y="19"/>
                    <a:pt x="46" y="20"/>
                    <a:pt x="44" y="20"/>
                  </a:cubicBezTo>
                  <a:cubicBezTo>
                    <a:pt x="43" y="21"/>
                    <a:pt x="41" y="21"/>
                    <a:pt x="39" y="21"/>
                  </a:cubicBezTo>
                  <a:cubicBezTo>
                    <a:pt x="37" y="21"/>
                    <a:pt x="34" y="22"/>
                    <a:pt x="32" y="22"/>
                  </a:cubicBezTo>
                  <a:cubicBezTo>
                    <a:pt x="32" y="22"/>
                    <a:pt x="27" y="23"/>
                    <a:pt x="28" y="23"/>
                  </a:cubicBezTo>
                  <a:cubicBezTo>
                    <a:pt x="28" y="23"/>
                    <a:pt x="28" y="23"/>
                    <a:pt x="27" y="23"/>
                  </a:cubicBezTo>
                  <a:cubicBezTo>
                    <a:pt x="27" y="23"/>
                    <a:pt x="27" y="23"/>
                    <a:pt x="27" y="23"/>
                  </a:cubicBezTo>
                  <a:cubicBezTo>
                    <a:pt x="29" y="23"/>
                    <a:pt x="31" y="23"/>
                    <a:pt x="31" y="23"/>
                  </a:cubicBezTo>
                  <a:cubicBezTo>
                    <a:pt x="31" y="22"/>
                    <a:pt x="32" y="22"/>
                    <a:pt x="36" y="22"/>
                  </a:cubicBezTo>
                  <a:cubicBezTo>
                    <a:pt x="37" y="21"/>
                    <a:pt x="40" y="21"/>
                    <a:pt x="40" y="21"/>
                  </a:cubicBezTo>
                  <a:cubicBezTo>
                    <a:pt x="41" y="20"/>
                    <a:pt x="38" y="21"/>
                    <a:pt x="39" y="21"/>
                  </a:cubicBezTo>
                  <a:cubicBezTo>
                    <a:pt x="37" y="21"/>
                    <a:pt x="35" y="21"/>
                    <a:pt x="33" y="22"/>
                  </a:cubicBezTo>
                  <a:cubicBezTo>
                    <a:pt x="32" y="22"/>
                    <a:pt x="31" y="22"/>
                    <a:pt x="30" y="22"/>
                  </a:cubicBezTo>
                  <a:cubicBezTo>
                    <a:pt x="30" y="22"/>
                    <a:pt x="29" y="22"/>
                    <a:pt x="29" y="22"/>
                  </a:cubicBezTo>
                  <a:cubicBezTo>
                    <a:pt x="29" y="22"/>
                    <a:pt x="28" y="22"/>
                    <a:pt x="28" y="22"/>
                  </a:cubicBezTo>
                  <a:cubicBezTo>
                    <a:pt x="28" y="22"/>
                    <a:pt x="28" y="22"/>
                    <a:pt x="28" y="22"/>
                  </a:cubicBezTo>
                  <a:cubicBezTo>
                    <a:pt x="28" y="22"/>
                    <a:pt x="28" y="22"/>
                    <a:pt x="28" y="22"/>
                  </a:cubicBezTo>
                  <a:cubicBezTo>
                    <a:pt x="28" y="23"/>
                    <a:pt x="28" y="23"/>
                    <a:pt x="27" y="23"/>
                  </a:cubicBezTo>
                  <a:cubicBezTo>
                    <a:pt x="28" y="24"/>
                    <a:pt x="28" y="24"/>
                    <a:pt x="28" y="24"/>
                  </a:cubicBezTo>
                  <a:cubicBezTo>
                    <a:pt x="31" y="24"/>
                    <a:pt x="35" y="23"/>
                    <a:pt x="39" y="23"/>
                  </a:cubicBezTo>
                  <a:cubicBezTo>
                    <a:pt x="40" y="23"/>
                    <a:pt x="42" y="23"/>
                    <a:pt x="44" y="22"/>
                  </a:cubicBezTo>
                  <a:cubicBezTo>
                    <a:pt x="46" y="21"/>
                    <a:pt x="48" y="21"/>
                    <a:pt x="50" y="19"/>
                  </a:cubicBezTo>
                  <a:cubicBezTo>
                    <a:pt x="50" y="18"/>
                    <a:pt x="52" y="16"/>
                    <a:pt x="52" y="12"/>
                  </a:cubicBezTo>
                  <a:cubicBezTo>
                    <a:pt x="52" y="10"/>
                    <a:pt x="51" y="8"/>
                    <a:pt x="50" y="7"/>
                  </a:cubicBezTo>
                  <a:cubicBezTo>
                    <a:pt x="48" y="5"/>
                    <a:pt x="46" y="4"/>
                    <a:pt x="44" y="3"/>
                  </a:cubicBezTo>
                  <a:cubicBezTo>
                    <a:pt x="37" y="0"/>
                    <a:pt x="28" y="0"/>
                    <a:pt x="24" y="0"/>
                  </a:cubicBezTo>
                  <a:cubicBezTo>
                    <a:pt x="24" y="0"/>
                    <a:pt x="24" y="0"/>
                    <a:pt x="24" y="0"/>
                  </a:cubicBezTo>
                  <a:cubicBezTo>
                    <a:pt x="20" y="0"/>
                    <a:pt x="15" y="0"/>
                    <a:pt x="12" y="0"/>
                  </a:cubicBezTo>
                  <a:cubicBezTo>
                    <a:pt x="11" y="0"/>
                    <a:pt x="9" y="0"/>
                    <a:pt x="8" y="0"/>
                  </a:cubicBezTo>
                  <a:cubicBezTo>
                    <a:pt x="8" y="1"/>
                    <a:pt x="9" y="1"/>
                    <a:pt x="10" y="1"/>
                  </a:cubicBezTo>
                  <a:cubicBezTo>
                    <a:pt x="8" y="1"/>
                    <a:pt x="7" y="1"/>
                    <a:pt x="6" y="1"/>
                  </a:cubicBezTo>
                  <a:cubicBezTo>
                    <a:pt x="3" y="1"/>
                    <a:pt x="5" y="1"/>
                    <a:pt x="6" y="1"/>
                  </a:cubicBezTo>
                  <a:cubicBezTo>
                    <a:pt x="7" y="1"/>
                    <a:pt x="6" y="1"/>
                    <a:pt x="7" y="1"/>
                  </a:cubicBezTo>
                  <a:cubicBezTo>
                    <a:pt x="6" y="1"/>
                    <a:pt x="6" y="2"/>
                    <a:pt x="5" y="2"/>
                  </a:cubicBezTo>
                  <a:cubicBezTo>
                    <a:pt x="4" y="2"/>
                    <a:pt x="8" y="1"/>
                    <a:pt x="7" y="2"/>
                  </a:cubicBezTo>
                  <a:cubicBezTo>
                    <a:pt x="6" y="2"/>
                    <a:pt x="5" y="2"/>
                    <a:pt x="4" y="2"/>
                  </a:cubicBezTo>
                  <a:cubicBezTo>
                    <a:pt x="4" y="2"/>
                    <a:pt x="7" y="2"/>
                    <a:pt x="7" y="2"/>
                  </a:cubicBezTo>
                  <a:cubicBezTo>
                    <a:pt x="7" y="2"/>
                    <a:pt x="4" y="2"/>
                    <a:pt x="4" y="2"/>
                  </a:cubicBezTo>
                  <a:cubicBezTo>
                    <a:pt x="4" y="2"/>
                    <a:pt x="5" y="2"/>
                    <a:pt x="6" y="2"/>
                  </a:cubicBezTo>
                  <a:cubicBezTo>
                    <a:pt x="3" y="2"/>
                    <a:pt x="1" y="2"/>
                    <a:pt x="4" y="2"/>
                  </a:cubicBezTo>
                  <a:cubicBezTo>
                    <a:pt x="3" y="2"/>
                    <a:pt x="1" y="2"/>
                    <a:pt x="0" y="2"/>
                  </a:cubicBezTo>
                  <a:cubicBezTo>
                    <a:pt x="0" y="2"/>
                    <a:pt x="0" y="2"/>
                    <a:pt x="0" y="2"/>
                  </a:cubicBezTo>
                  <a:cubicBezTo>
                    <a:pt x="1" y="2"/>
                    <a:pt x="2" y="2"/>
                    <a:pt x="2" y="2"/>
                  </a:cubicBezTo>
                  <a:cubicBezTo>
                    <a:pt x="0" y="2"/>
                    <a:pt x="0" y="2"/>
                    <a:pt x="0" y="2"/>
                  </a:cubicBezTo>
                  <a:cubicBezTo>
                    <a:pt x="1" y="2"/>
                    <a:pt x="1" y="2"/>
                    <a:pt x="1" y="2"/>
                  </a:cubicBezTo>
                  <a:cubicBezTo>
                    <a:pt x="1" y="2"/>
                    <a:pt x="2" y="2"/>
                    <a:pt x="2" y="2"/>
                  </a:cubicBezTo>
                  <a:cubicBezTo>
                    <a:pt x="1" y="2"/>
                    <a:pt x="1" y="2"/>
                    <a:pt x="1" y="2"/>
                  </a:cubicBezTo>
                  <a:cubicBezTo>
                    <a:pt x="1" y="2"/>
                    <a:pt x="2" y="2"/>
                    <a:pt x="2" y="2"/>
                  </a:cubicBezTo>
                  <a:cubicBezTo>
                    <a:pt x="3" y="2"/>
                    <a:pt x="5" y="3"/>
                    <a:pt x="5" y="2"/>
                  </a:cubicBezTo>
                  <a:cubicBezTo>
                    <a:pt x="11" y="2"/>
                    <a:pt x="18" y="2"/>
                    <a:pt x="2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 name="组合 1"/>
          <p:cNvGrpSpPr/>
          <p:nvPr/>
        </p:nvGrpSpPr>
        <p:grpSpPr bwMode="auto">
          <a:xfrm>
            <a:off x="539750" y="1460952"/>
            <a:ext cx="2032000" cy="805111"/>
            <a:chOff x="783626" y="3401047"/>
            <a:chExt cx="2030981" cy="804875"/>
          </a:xfrm>
        </p:grpSpPr>
        <p:sp>
          <p:nvSpPr>
            <p:cNvPr id="18" name="Rectangle 16"/>
            <p:cNvSpPr/>
            <p:nvPr/>
          </p:nvSpPr>
          <p:spPr>
            <a:xfrm>
              <a:off x="783626" y="3651876"/>
              <a:ext cx="2030981" cy="554046"/>
            </a:xfrm>
            <a:prstGeom prst="rect">
              <a:avLst/>
            </a:prstGeom>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ms-MY" altLang="zh-CN" sz="1000">
                  <a:solidFill>
                    <a:srgbClr val="7F7F7F"/>
                  </a:solidFill>
                  <a:latin typeface="Open Sans Light" pitchFamily="34" charset="0"/>
                  <a:cs typeface="Open Sans Light" pitchFamily="34" charset="0"/>
                </a:rPr>
                <a:t>Praesent sodales odio sit amet odio tristi Praesent sodales odio sit amet odio tristi</a:t>
              </a:r>
              <a:endParaRPr lang="en-US" altLang="zh-CN" sz="1000">
                <a:solidFill>
                  <a:srgbClr val="7F7F7F"/>
                </a:solidFill>
                <a:latin typeface="Open Sans Light" pitchFamily="34" charset="0"/>
                <a:cs typeface="Open Sans Light" pitchFamily="34" charset="0"/>
              </a:endParaRPr>
            </a:p>
          </p:txBody>
        </p:sp>
        <p:sp>
          <p:nvSpPr>
            <p:cNvPr id="19" name="Rectangle 17"/>
            <p:cNvSpPr/>
            <p:nvPr/>
          </p:nvSpPr>
          <p:spPr>
            <a:xfrm>
              <a:off x="978791" y="3401047"/>
              <a:ext cx="1640652" cy="276229"/>
            </a:xfrm>
            <a:prstGeom prst="rect">
              <a:avLst/>
            </a:prstGeom>
          </p:spPr>
          <p:txBody>
            <a:bodyPr wrap="none">
              <a:spAutoFit/>
            </a:bodyPr>
            <a:lstStyle/>
            <a:p>
              <a:pPr algn="ctr">
                <a:defRPr/>
              </a:pPr>
              <a:r>
                <a:rPr lang="en-US" sz="1200" b="1" dirty="0">
                  <a:solidFill>
                    <a:schemeClr val="tx1">
                      <a:lumMod val="75000"/>
                      <a:lumOff val="25000"/>
                    </a:schemeClr>
                  </a:solidFill>
                  <a:latin typeface="Open Sans" pitchFamily="34" charset="0"/>
                  <a:ea typeface="Open Sans" pitchFamily="34" charset="0"/>
                  <a:cs typeface="Open Sans" pitchFamily="34" charset="0"/>
                </a:rPr>
                <a:t>NEW POWERPOINT</a:t>
              </a:r>
            </a:p>
          </p:txBody>
        </p:sp>
      </p:grpSp>
      <p:grpSp>
        <p:nvGrpSpPr>
          <p:cNvPr id="5" name="组合 1"/>
          <p:cNvGrpSpPr/>
          <p:nvPr/>
        </p:nvGrpSpPr>
        <p:grpSpPr bwMode="auto">
          <a:xfrm>
            <a:off x="4554538" y="1132237"/>
            <a:ext cx="1835150" cy="2208894"/>
            <a:chOff x="2385760" y="2487352"/>
            <a:chExt cx="624818" cy="814039"/>
          </a:xfrm>
        </p:grpSpPr>
        <p:sp>
          <p:nvSpPr>
            <p:cNvPr id="28696" name="Freeform 12"/>
            <p:cNvSpPr/>
            <p:nvPr/>
          </p:nvSpPr>
          <p:spPr bwMode="auto">
            <a:xfrm>
              <a:off x="2710363" y="2633224"/>
              <a:ext cx="300215" cy="641867"/>
            </a:xfrm>
            <a:custGeom>
              <a:avLst/>
              <a:gdLst>
                <a:gd name="T0" fmla="*/ 2147483647 w 260"/>
                <a:gd name="T1" fmla="*/ 0 h 614"/>
                <a:gd name="T2" fmla="*/ 2147483647 w 260"/>
                <a:gd name="T3" fmla="*/ 2147483647 h 614"/>
                <a:gd name="T4" fmla="*/ 0 w 260"/>
                <a:gd name="T5" fmla="*/ 2147483647 h 614"/>
                <a:gd name="T6" fmla="*/ 2147483647 w 260"/>
                <a:gd name="T7" fmla="*/ 2147483647 h 614"/>
                <a:gd name="T8" fmla="*/ 2147483647 w 260"/>
                <a:gd name="T9" fmla="*/ 0 h 6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614">
                  <a:moveTo>
                    <a:pt x="88" y="0"/>
                  </a:moveTo>
                  <a:cubicBezTo>
                    <a:pt x="87" y="7"/>
                    <a:pt x="85" y="14"/>
                    <a:pt x="82" y="22"/>
                  </a:cubicBezTo>
                  <a:cubicBezTo>
                    <a:pt x="76" y="36"/>
                    <a:pt x="43" y="101"/>
                    <a:pt x="0" y="181"/>
                  </a:cubicBezTo>
                  <a:cubicBezTo>
                    <a:pt x="95" y="359"/>
                    <a:pt x="236" y="614"/>
                    <a:pt x="248" y="610"/>
                  </a:cubicBezTo>
                  <a:cubicBezTo>
                    <a:pt x="260" y="605"/>
                    <a:pt x="134" y="151"/>
                    <a:pt x="88" y="0"/>
                  </a:cubicBezTo>
                  <a:close/>
                </a:path>
              </a:pathLst>
            </a:custGeom>
            <a:blipFill dpi="0" rotWithShape="1">
              <a:blip r:embed="rId3" cstate="print">
                <a:duotone>
                  <a:prstClr val="black"/>
                  <a:srgbClr val="D9C3A5">
                    <a:tint val="50000"/>
                    <a:satMod val="180000"/>
                  </a:srgbClr>
                </a:duotone>
              </a:blip>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97" name="Freeform 13"/>
            <p:cNvSpPr/>
            <p:nvPr/>
          </p:nvSpPr>
          <p:spPr bwMode="auto">
            <a:xfrm>
              <a:off x="2385760" y="2487352"/>
              <a:ext cx="422611" cy="814039"/>
            </a:xfrm>
            <a:custGeom>
              <a:avLst/>
              <a:gdLst>
                <a:gd name="T0" fmla="*/ 2147483647 w 364"/>
                <a:gd name="T1" fmla="*/ 2147483647 h 715"/>
                <a:gd name="T2" fmla="*/ 2147483647 w 364"/>
                <a:gd name="T3" fmla="*/ 0 h 715"/>
                <a:gd name="T4" fmla="*/ 2147483647 w 364"/>
                <a:gd name="T5" fmla="*/ 2147483647 h 715"/>
                <a:gd name="T6" fmla="*/ 2147483647 w 364"/>
                <a:gd name="T7" fmla="*/ 2147483647 h 715"/>
                <a:gd name="T8" fmla="*/ 2147483647 w 364"/>
                <a:gd name="T9" fmla="*/ 2147483647 h 715"/>
                <a:gd name="T10" fmla="*/ 2147483647 w 364"/>
                <a:gd name="T11" fmla="*/ 2147483647 h 715"/>
                <a:gd name="T12" fmla="*/ 2147483647 w 364"/>
                <a:gd name="T13" fmla="*/ 2147483647 h 715"/>
                <a:gd name="T14" fmla="*/ 2147483647 w 364"/>
                <a:gd name="T15" fmla="*/ 0 h 715"/>
                <a:gd name="T16" fmla="*/ 2147483647 w 364"/>
                <a:gd name="T17" fmla="*/ 2147483647 h 715"/>
                <a:gd name="T18" fmla="*/ 2147483647 w 364"/>
                <a:gd name="T19" fmla="*/ 2147483647 h 715"/>
                <a:gd name="T20" fmla="*/ 2147483647 w 364"/>
                <a:gd name="T21" fmla="*/ 2147483647 h 715"/>
                <a:gd name="T22" fmla="*/ 2147483647 w 364"/>
                <a:gd name="T23" fmla="*/ 2147483647 h 7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4" h="715">
                  <a:moveTo>
                    <a:pt x="300" y="6"/>
                  </a:moveTo>
                  <a:cubicBezTo>
                    <a:pt x="292" y="2"/>
                    <a:pt x="283" y="0"/>
                    <a:pt x="275" y="0"/>
                  </a:cubicBezTo>
                  <a:cubicBezTo>
                    <a:pt x="275" y="41"/>
                    <a:pt x="275" y="41"/>
                    <a:pt x="275" y="41"/>
                  </a:cubicBezTo>
                  <a:cubicBezTo>
                    <a:pt x="295" y="45"/>
                    <a:pt x="309" y="62"/>
                    <a:pt x="309" y="84"/>
                  </a:cubicBezTo>
                  <a:cubicBezTo>
                    <a:pt x="309" y="108"/>
                    <a:pt x="290" y="127"/>
                    <a:pt x="266" y="127"/>
                  </a:cubicBezTo>
                  <a:cubicBezTo>
                    <a:pt x="241" y="127"/>
                    <a:pt x="222" y="108"/>
                    <a:pt x="222" y="84"/>
                  </a:cubicBezTo>
                  <a:cubicBezTo>
                    <a:pt x="222" y="62"/>
                    <a:pt x="236" y="45"/>
                    <a:pt x="256" y="41"/>
                  </a:cubicBezTo>
                  <a:cubicBezTo>
                    <a:pt x="256" y="0"/>
                    <a:pt x="256" y="0"/>
                    <a:pt x="256" y="0"/>
                  </a:cubicBezTo>
                  <a:cubicBezTo>
                    <a:pt x="227" y="4"/>
                    <a:pt x="201" y="23"/>
                    <a:pt x="189" y="52"/>
                  </a:cubicBezTo>
                  <a:cubicBezTo>
                    <a:pt x="171" y="96"/>
                    <a:pt x="0" y="703"/>
                    <a:pt x="14" y="709"/>
                  </a:cubicBezTo>
                  <a:cubicBezTo>
                    <a:pt x="31" y="715"/>
                    <a:pt x="329" y="160"/>
                    <a:pt x="347" y="117"/>
                  </a:cubicBezTo>
                  <a:cubicBezTo>
                    <a:pt x="364" y="73"/>
                    <a:pt x="343" y="23"/>
                    <a:pt x="300" y="6"/>
                  </a:cubicBezTo>
                  <a:close/>
                </a:path>
              </a:pathLst>
            </a:custGeom>
            <a:blipFill dpi="0" rotWithShape="1">
              <a:blip r:embed="rId3" cstate="print">
                <a:duotone>
                  <a:prstClr val="black"/>
                  <a:srgbClr val="D9C3A5">
                    <a:tint val="50000"/>
                    <a:satMod val="180000"/>
                  </a:srgbClr>
                </a:duotone>
              </a:blip>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8678" name="Line 49"/>
          <p:cNvSpPr>
            <a:spLocks noChangeShapeType="1"/>
          </p:cNvSpPr>
          <p:nvPr/>
        </p:nvSpPr>
        <p:spPr bwMode="auto">
          <a:xfrm>
            <a:off x="6276975" y="4023967"/>
            <a:ext cx="0" cy="0"/>
          </a:xfrm>
          <a:prstGeom prst="line">
            <a:avLst/>
          </a:prstGeom>
          <a:noFill/>
          <a:ln w="3175">
            <a:solidFill>
              <a:srgbClr val="C4B7AE"/>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8679" name="Line 50"/>
          <p:cNvSpPr>
            <a:spLocks noChangeShapeType="1"/>
          </p:cNvSpPr>
          <p:nvPr/>
        </p:nvSpPr>
        <p:spPr bwMode="auto">
          <a:xfrm>
            <a:off x="6276975" y="3152161"/>
            <a:ext cx="0" cy="0"/>
          </a:xfrm>
          <a:prstGeom prst="line">
            <a:avLst/>
          </a:prstGeom>
          <a:noFill/>
          <a:ln w="3175">
            <a:solidFill>
              <a:srgbClr val="C4B7AE"/>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8680" name="Line 51"/>
          <p:cNvSpPr>
            <a:spLocks noChangeShapeType="1"/>
          </p:cNvSpPr>
          <p:nvPr/>
        </p:nvSpPr>
        <p:spPr bwMode="auto">
          <a:xfrm>
            <a:off x="6276975" y="2320054"/>
            <a:ext cx="0" cy="0"/>
          </a:xfrm>
          <a:prstGeom prst="line">
            <a:avLst/>
          </a:prstGeom>
          <a:noFill/>
          <a:ln w="3175">
            <a:solidFill>
              <a:srgbClr val="C4B7AE"/>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8681" name="椭圆 3"/>
          <p:cNvSpPr>
            <a:spLocks noChangeArrowheads="1"/>
          </p:cNvSpPr>
          <p:nvPr/>
        </p:nvSpPr>
        <p:spPr bwMode="auto">
          <a:xfrm>
            <a:off x="2547939" y="3109285"/>
            <a:ext cx="320675" cy="320774"/>
          </a:xfrm>
          <a:prstGeom prst="ellipse">
            <a:avLst/>
          </a:prstGeom>
          <a:blipFill dpi="0" rotWithShape="1">
            <a:blip r:embed="rId4" cstate="print">
              <a:duotone>
                <a:schemeClr val="accent4">
                  <a:shade val="45000"/>
                  <a:satMod val="135000"/>
                </a:schemeClr>
                <a:prstClr val="white"/>
              </a:duotone>
            </a:blip>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p>
        </p:txBody>
      </p:sp>
      <p:sp>
        <p:nvSpPr>
          <p:cNvPr id="28682" name="椭圆 27"/>
          <p:cNvSpPr>
            <a:spLocks noChangeArrowheads="1"/>
          </p:cNvSpPr>
          <p:nvPr/>
        </p:nvSpPr>
        <p:spPr bwMode="auto">
          <a:xfrm>
            <a:off x="3954464" y="3736542"/>
            <a:ext cx="320675" cy="320774"/>
          </a:xfrm>
          <a:prstGeom prst="ellipse">
            <a:avLst/>
          </a:prstGeom>
          <a:blipFill dpi="0" rotWithShape="1">
            <a:blip r:embed="rId4" cstate="print">
              <a:duotone>
                <a:schemeClr val="accent4">
                  <a:shade val="45000"/>
                  <a:satMod val="135000"/>
                </a:schemeClr>
                <a:prstClr val="white"/>
              </a:duotone>
            </a:blip>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p>
        </p:txBody>
      </p:sp>
      <p:sp>
        <p:nvSpPr>
          <p:cNvPr id="28683" name="椭圆 28"/>
          <p:cNvSpPr>
            <a:spLocks noChangeArrowheads="1"/>
          </p:cNvSpPr>
          <p:nvPr/>
        </p:nvSpPr>
        <p:spPr bwMode="auto">
          <a:xfrm>
            <a:off x="5895976" y="3571391"/>
            <a:ext cx="322263" cy="320774"/>
          </a:xfrm>
          <a:prstGeom prst="ellipse">
            <a:avLst/>
          </a:prstGeom>
          <a:blipFill dpi="0" rotWithShape="1">
            <a:blip r:embed="rId5" cstate="print">
              <a:duotone>
                <a:schemeClr val="accent4">
                  <a:shade val="45000"/>
                  <a:satMod val="135000"/>
                </a:schemeClr>
                <a:prstClr val="white"/>
              </a:duotone>
            </a:blip>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p>
        </p:txBody>
      </p:sp>
      <p:grpSp>
        <p:nvGrpSpPr>
          <p:cNvPr id="6" name="组合 40"/>
          <p:cNvGrpSpPr/>
          <p:nvPr/>
        </p:nvGrpSpPr>
        <p:grpSpPr bwMode="auto">
          <a:xfrm>
            <a:off x="2571750" y="1988164"/>
            <a:ext cx="2000250" cy="1281509"/>
            <a:chOff x="2571217" y="1987990"/>
            <a:chExt cx="2000785" cy="1280636"/>
          </a:xfrm>
        </p:grpSpPr>
        <p:cxnSp>
          <p:nvCxnSpPr>
            <p:cNvPr id="37" name="直接连接符 36"/>
            <p:cNvCxnSpPr>
              <a:stCxn id="18" idx="3"/>
            </p:cNvCxnSpPr>
            <p:nvPr/>
          </p:nvCxnSpPr>
          <p:spPr>
            <a:xfrm>
              <a:off x="2571217" y="1987990"/>
              <a:ext cx="84795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3419169" y="1987990"/>
              <a:ext cx="1152833" cy="1280636"/>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7" name="组合 1"/>
          <p:cNvGrpSpPr/>
          <p:nvPr/>
        </p:nvGrpSpPr>
        <p:grpSpPr bwMode="auto">
          <a:xfrm>
            <a:off x="517526" y="3145809"/>
            <a:ext cx="2030413" cy="803523"/>
            <a:chOff x="783626" y="3401047"/>
            <a:chExt cx="2030981" cy="804875"/>
          </a:xfrm>
        </p:grpSpPr>
        <p:sp>
          <p:nvSpPr>
            <p:cNvPr id="43" name="Rectangle 16"/>
            <p:cNvSpPr/>
            <p:nvPr/>
          </p:nvSpPr>
          <p:spPr>
            <a:xfrm>
              <a:off x="783626" y="3652372"/>
              <a:ext cx="2030981" cy="553550"/>
            </a:xfrm>
            <a:prstGeom prst="rect">
              <a:avLst/>
            </a:prstGeom>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ms-MY" altLang="zh-CN" sz="1000">
                  <a:solidFill>
                    <a:srgbClr val="7F7F7F"/>
                  </a:solidFill>
                  <a:latin typeface="Open Sans Light" pitchFamily="34" charset="0"/>
                  <a:cs typeface="Open Sans Light" pitchFamily="34" charset="0"/>
                </a:rPr>
                <a:t>Praesent sodales odio sit amet odio tristi Praesent sodales odio sit amet odio tristi</a:t>
              </a:r>
              <a:endParaRPr lang="en-US" altLang="zh-CN" sz="1000">
                <a:solidFill>
                  <a:srgbClr val="7F7F7F"/>
                </a:solidFill>
                <a:latin typeface="Open Sans Light" pitchFamily="34" charset="0"/>
                <a:cs typeface="Open Sans Light" pitchFamily="34" charset="0"/>
              </a:endParaRPr>
            </a:p>
          </p:txBody>
        </p:sp>
        <p:sp>
          <p:nvSpPr>
            <p:cNvPr id="44" name="Rectangle 17"/>
            <p:cNvSpPr/>
            <p:nvPr/>
          </p:nvSpPr>
          <p:spPr>
            <a:xfrm>
              <a:off x="978944" y="3401047"/>
              <a:ext cx="1640346" cy="276775"/>
            </a:xfrm>
            <a:prstGeom prst="rect">
              <a:avLst/>
            </a:prstGeom>
          </p:spPr>
          <p:txBody>
            <a:bodyPr wrap="none">
              <a:spAutoFit/>
            </a:bodyPr>
            <a:lstStyle/>
            <a:p>
              <a:pPr algn="ctr">
                <a:defRPr/>
              </a:pPr>
              <a:r>
                <a:rPr lang="en-US" sz="1200" b="1" dirty="0">
                  <a:solidFill>
                    <a:schemeClr val="tx1">
                      <a:lumMod val="75000"/>
                      <a:lumOff val="25000"/>
                    </a:schemeClr>
                  </a:solidFill>
                  <a:latin typeface="Open Sans" pitchFamily="34" charset="0"/>
                  <a:ea typeface="Open Sans" pitchFamily="34" charset="0"/>
                  <a:cs typeface="Open Sans" pitchFamily="34" charset="0"/>
                </a:rPr>
                <a:t>NEW POWERPOINT</a:t>
              </a:r>
            </a:p>
          </p:txBody>
        </p:sp>
      </p:grpSp>
      <p:grpSp>
        <p:nvGrpSpPr>
          <p:cNvPr id="8" name="组合 1"/>
          <p:cNvGrpSpPr/>
          <p:nvPr/>
        </p:nvGrpSpPr>
        <p:grpSpPr bwMode="auto">
          <a:xfrm>
            <a:off x="2998788" y="4157359"/>
            <a:ext cx="2030412" cy="805111"/>
            <a:chOff x="783626" y="3401047"/>
            <a:chExt cx="2030981" cy="804875"/>
          </a:xfrm>
        </p:grpSpPr>
        <p:sp>
          <p:nvSpPr>
            <p:cNvPr id="46" name="Rectangle 16"/>
            <p:cNvSpPr/>
            <p:nvPr/>
          </p:nvSpPr>
          <p:spPr>
            <a:xfrm>
              <a:off x="783626" y="3651876"/>
              <a:ext cx="2030981" cy="554046"/>
            </a:xfrm>
            <a:prstGeom prst="rect">
              <a:avLst/>
            </a:prstGeom>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ms-MY" altLang="zh-CN" sz="1000">
                  <a:solidFill>
                    <a:srgbClr val="7F7F7F"/>
                  </a:solidFill>
                  <a:latin typeface="Open Sans Light" pitchFamily="34" charset="0"/>
                  <a:cs typeface="Open Sans Light" pitchFamily="34" charset="0"/>
                </a:rPr>
                <a:t>Praesent sodales odio sit amet odio tristi Praesent sodales odio sit amet odio tristi</a:t>
              </a:r>
              <a:endParaRPr lang="en-US" altLang="zh-CN" sz="1000">
                <a:solidFill>
                  <a:srgbClr val="7F7F7F"/>
                </a:solidFill>
                <a:latin typeface="Open Sans Light" pitchFamily="34" charset="0"/>
                <a:cs typeface="Open Sans Light" pitchFamily="34" charset="0"/>
              </a:endParaRPr>
            </a:p>
          </p:txBody>
        </p:sp>
        <p:sp>
          <p:nvSpPr>
            <p:cNvPr id="47" name="Rectangle 17"/>
            <p:cNvSpPr/>
            <p:nvPr/>
          </p:nvSpPr>
          <p:spPr>
            <a:xfrm>
              <a:off x="978943" y="3401047"/>
              <a:ext cx="1640348" cy="276229"/>
            </a:xfrm>
            <a:prstGeom prst="rect">
              <a:avLst/>
            </a:prstGeom>
          </p:spPr>
          <p:txBody>
            <a:bodyPr wrap="none">
              <a:spAutoFit/>
            </a:bodyPr>
            <a:lstStyle/>
            <a:p>
              <a:pPr algn="ctr">
                <a:defRPr/>
              </a:pPr>
              <a:r>
                <a:rPr lang="en-US" sz="1200" b="1" dirty="0">
                  <a:solidFill>
                    <a:schemeClr val="tx1">
                      <a:lumMod val="75000"/>
                      <a:lumOff val="25000"/>
                    </a:schemeClr>
                  </a:solidFill>
                  <a:latin typeface="Open Sans" pitchFamily="34" charset="0"/>
                  <a:ea typeface="Open Sans" pitchFamily="34" charset="0"/>
                  <a:cs typeface="Open Sans" pitchFamily="34" charset="0"/>
                </a:rPr>
                <a:t>NEW POWERPOINT</a:t>
              </a:r>
            </a:p>
          </p:txBody>
        </p:sp>
      </p:grpSp>
      <p:grpSp>
        <p:nvGrpSpPr>
          <p:cNvPr id="9" name="组合 1"/>
          <p:cNvGrpSpPr/>
          <p:nvPr/>
        </p:nvGrpSpPr>
        <p:grpSpPr bwMode="auto">
          <a:xfrm>
            <a:off x="6232525" y="3673022"/>
            <a:ext cx="2032000" cy="805110"/>
            <a:chOff x="783626" y="3401047"/>
            <a:chExt cx="2030981" cy="804875"/>
          </a:xfrm>
        </p:grpSpPr>
        <p:sp>
          <p:nvSpPr>
            <p:cNvPr id="49" name="Rectangle 16"/>
            <p:cNvSpPr/>
            <p:nvPr/>
          </p:nvSpPr>
          <p:spPr>
            <a:xfrm>
              <a:off x="783626" y="3651876"/>
              <a:ext cx="2030981" cy="554046"/>
            </a:xfrm>
            <a:prstGeom prst="rect">
              <a:avLst/>
            </a:prstGeom>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ms-MY" altLang="zh-CN" sz="1000">
                  <a:solidFill>
                    <a:srgbClr val="7F7F7F"/>
                  </a:solidFill>
                  <a:latin typeface="Open Sans Light" pitchFamily="34" charset="0"/>
                  <a:cs typeface="Open Sans Light" pitchFamily="34" charset="0"/>
                </a:rPr>
                <a:t>Praesent sodales odio sit amet odio tristi Praesent sodales odio sit amet odio tristi</a:t>
              </a:r>
              <a:endParaRPr lang="en-US" altLang="zh-CN" sz="1000">
                <a:solidFill>
                  <a:srgbClr val="7F7F7F"/>
                </a:solidFill>
                <a:latin typeface="Open Sans Light" pitchFamily="34" charset="0"/>
                <a:cs typeface="Open Sans Light" pitchFamily="34" charset="0"/>
              </a:endParaRPr>
            </a:p>
          </p:txBody>
        </p:sp>
        <p:sp>
          <p:nvSpPr>
            <p:cNvPr id="50" name="Rectangle 17"/>
            <p:cNvSpPr/>
            <p:nvPr/>
          </p:nvSpPr>
          <p:spPr>
            <a:xfrm>
              <a:off x="978791" y="3401047"/>
              <a:ext cx="1640652" cy="276229"/>
            </a:xfrm>
            <a:prstGeom prst="rect">
              <a:avLst/>
            </a:prstGeom>
          </p:spPr>
          <p:txBody>
            <a:bodyPr wrap="none">
              <a:spAutoFit/>
            </a:bodyPr>
            <a:lstStyle/>
            <a:p>
              <a:pPr algn="ctr">
                <a:defRPr/>
              </a:pPr>
              <a:r>
                <a:rPr lang="en-US" sz="1200" b="1" dirty="0">
                  <a:solidFill>
                    <a:schemeClr val="tx1">
                      <a:lumMod val="75000"/>
                      <a:lumOff val="25000"/>
                    </a:schemeClr>
                  </a:solidFill>
                  <a:latin typeface="Open Sans" pitchFamily="34" charset="0"/>
                  <a:ea typeface="Open Sans" pitchFamily="34" charset="0"/>
                  <a:cs typeface="Open Sans" pitchFamily="34" charset="0"/>
                </a:rPr>
                <a:t>NEW POWERPOINT</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6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9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1200"/>
                                  </p:stCondLst>
                                  <p:childTnLst>
                                    <p:set>
                                      <p:cBhvr>
                                        <p:cTn id="15" dur="1" fill="hold">
                                          <p:stCondLst>
                                            <p:cond delay="0"/>
                                          </p:stCondLst>
                                        </p:cTn>
                                        <p:tgtEl>
                                          <p:spTgt spid="28678"/>
                                        </p:tgtEl>
                                        <p:attrNameLst>
                                          <p:attrName>style.visibility</p:attrName>
                                        </p:attrNameLst>
                                      </p:cBhvr>
                                      <p:to>
                                        <p:strVal val="visible"/>
                                      </p:to>
                                    </p:set>
                                    <p:animEffect transition="in" filter="fade">
                                      <p:cBhvr>
                                        <p:cTn id="16" dur="500"/>
                                        <p:tgtEl>
                                          <p:spTgt spid="28678"/>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28679"/>
                                        </p:tgtEl>
                                        <p:attrNameLst>
                                          <p:attrName>style.visibility</p:attrName>
                                        </p:attrNameLst>
                                      </p:cBhvr>
                                      <p:to>
                                        <p:strVal val="visible"/>
                                      </p:to>
                                    </p:set>
                                    <p:animEffect transition="in" filter="fade">
                                      <p:cBhvr>
                                        <p:cTn id="19" dur="500"/>
                                        <p:tgtEl>
                                          <p:spTgt spid="28679"/>
                                        </p:tgtEl>
                                      </p:cBhvr>
                                    </p:animEffect>
                                  </p:childTnLst>
                                </p:cTn>
                              </p:par>
                              <p:par>
                                <p:cTn id="20" presetID="10" presetClass="entr" presetSubtype="0" fill="hold" grpId="0" nodeType="withEffect">
                                  <p:stCondLst>
                                    <p:cond delay="1800"/>
                                  </p:stCondLst>
                                  <p:childTnLst>
                                    <p:set>
                                      <p:cBhvr>
                                        <p:cTn id="21" dur="1" fill="hold">
                                          <p:stCondLst>
                                            <p:cond delay="0"/>
                                          </p:stCondLst>
                                        </p:cTn>
                                        <p:tgtEl>
                                          <p:spTgt spid="28680"/>
                                        </p:tgtEl>
                                        <p:attrNameLst>
                                          <p:attrName>style.visibility</p:attrName>
                                        </p:attrNameLst>
                                      </p:cBhvr>
                                      <p:to>
                                        <p:strVal val="visible"/>
                                      </p:to>
                                    </p:set>
                                    <p:animEffect transition="in" filter="fade">
                                      <p:cBhvr>
                                        <p:cTn id="22" dur="500"/>
                                        <p:tgtEl>
                                          <p:spTgt spid="28680"/>
                                        </p:tgtEl>
                                      </p:cBhvr>
                                    </p:animEffect>
                                  </p:childTnLst>
                                </p:cTn>
                              </p:par>
                              <p:par>
                                <p:cTn id="23" presetID="10" presetClass="entr" presetSubtype="0" fill="hold" grpId="0" nodeType="withEffect">
                                  <p:stCondLst>
                                    <p:cond delay="2100"/>
                                  </p:stCondLst>
                                  <p:childTnLst>
                                    <p:set>
                                      <p:cBhvr>
                                        <p:cTn id="24" dur="1" fill="hold">
                                          <p:stCondLst>
                                            <p:cond delay="0"/>
                                          </p:stCondLst>
                                        </p:cTn>
                                        <p:tgtEl>
                                          <p:spTgt spid="28681"/>
                                        </p:tgtEl>
                                        <p:attrNameLst>
                                          <p:attrName>style.visibility</p:attrName>
                                        </p:attrNameLst>
                                      </p:cBhvr>
                                      <p:to>
                                        <p:strVal val="visible"/>
                                      </p:to>
                                    </p:set>
                                    <p:animEffect transition="in" filter="fade">
                                      <p:cBhvr>
                                        <p:cTn id="25" dur="500"/>
                                        <p:tgtEl>
                                          <p:spTgt spid="28681"/>
                                        </p:tgtEl>
                                      </p:cBhvr>
                                    </p:animEffect>
                                  </p:childTnLst>
                                </p:cTn>
                              </p:par>
                              <p:par>
                                <p:cTn id="26" presetID="10" presetClass="entr" presetSubtype="0" fill="hold" grpId="0" nodeType="withEffect">
                                  <p:stCondLst>
                                    <p:cond delay="2400"/>
                                  </p:stCondLst>
                                  <p:childTnLst>
                                    <p:set>
                                      <p:cBhvr>
                                        <p:cTn id="27" dur="1" fill="hold">
                                          <p:stCondLst>
                                            <p:cond delay="0"/>
                                          </p:stCondLst>
                                        </p:cTn>
                                        <p:tgtEl>
                                          <p:spTgt spid="28682"/>
                                        </p:tgtEl>
                                        <p:attrNameLst>
                                          <p:attrName>style.visibility</p:attrName>
                                        </p:attrNameLst>
                                      </p:cBhvr>
                                      <p:to>
                                        <p:strVal val="visible"/>
                                      </p:to>
                                    </p:set>
                                    <p:animEffect transition="in" filter="fade">
                                      <p:cBhvr>
                                        <p:cTn id="28" dur="500"/>
                                        <p:tgtEl>
                                          <p:spTgt spid="28682"/>
                                        </p:tgtEl>
                                      </p:cBhvr>
                                    </p:animEffect>
                                  </p:childTnLst>
                                </p:cTn>
                              </p:par>
                              <p:par>
                                <p:cTn id="29" presetID="10" presetClass="entr" presetSubtype="0" fill="hold" grpId="0" nodeType="withEffect">
                                  <p:stCondLst>
                                    <p:cond delay="2700"/>
                                  </p:stCondLst>
                                  <p:childTnLst>
                                    <p:set>
                                      <p:cBhvr>
                                        <p:cTn id="30" dur="1" fill="hold">
                                          <p:stCondLst>
                                            <p:cond delay="0"/>
                                          </p:stCondLst>
                                        </p:cTn>
                                        <p:tgtEl>
                                          <p:spTgt spid="28683"/>
                                        </p:tgtEl>
                                        <p:attrNameLst>
                                          <p:attrName>style.visibility</p:attrName>
                                        </p:attrNameLst>
                                      </p:cBhvr>
                                      <p:to>
                                        <p:strVal val="visible"/>
                                      </p:to>
                                    </p:set>
                                    <p:animEffect transition="in" filter="fade">
                                      <p:cBhvr>
                                        <p:cTn id="31" dur="500"/>
                                        <p:tgtEl>
                                          <p:spTgt spid="28683"/>
                                        </p:tgtEl>
                                      </p:cBhvr>
                                    </p:animEffect>
                                  </p:childTnLst>
                                </p:cTn>
                              </p:par>
                              <p:par>
                                <p:cTn id="32" presetID="10" presetClass="entr" presetSubtype="0" fill="hold" nodeType="withEffect">
                                  <p:stCondLst>
                                    <p:cond delay="300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nodeType="withEffect">
                                  <p:stCondLst>
                                    <p:cond delay="330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nodeType="withEffect">
                                  <p:stCondLst>
                                    <p:cond delay="360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nodeType="withEffect">
                                  <p:stCondLst>
                                    <p:cond delay="390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animBg="1"/>
      <p:bldP spid="28679" grpId="0" animBg="1"/>
      <p:bldP spid="28680" grpId="0" animBg="1"/>
      <p:bldP spid="28681" grpId="0" animBg="1"/>
      <p:bldP spid="28682" grpId="0" animBg="1"/>
      <p:bldP spid="2868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b="16895"/>
          <a:stretch>
            <a:fillRect/>
          </a:stretch>
        </p:blipFill>
        <p:spPr>
          <a:xfrm>
            <a:off x="0" y="1348408"/>
            <a:ext cx="4029045" cy="3878864"/>
          </a:xfrm>
          <a:prstGeom prst="rect">
            <a:avLst/>
          </a:prstGeom>
        </p:spPr>
      </p:pic>
      <p:grpSp>
        <p:nvGrpSpPr>
          <p:cNvPr id="13" name="组合 12"/>
          <p:cNvGrpSpPr/>
          <p:nvPr/>
        </p:nvGrpSpPr>
        <p:grpSpPr>
          <a:xfrm>
            <a:off x="5616116" y="1744452"/>
            <a:ext cx="864096" cy="864096"/>
            <a:chOff x="1799692" y="2014482"/>
            <a:chExt cx="1260140" cy="1260140"/>
          </a:xfrm>
        </p:grpSpPr>
        <p:sp>
          <p:nvSpPr>
            <p:cNvPr id="14" name="圆: 空心 13"/>
            <p:cNvSpPr/>
            <p:nvPr/>
          </p:nvSpPr>
          <p:spPr>
            <a:xfrm>
              <a:off x="1799692" y="2014482"/>
              <a:ext cx="1260140" cy="1260140"/>
            </a:xfrm>
            <a:prstGeom prst="donut">
              <a:avLst>
                <a:gd name="adj" fmla="val 47023"/>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20" name="Rectangle 18"/>
            <p:cNvSpPr>
              <a:spLocks noChangeArrowheads="1"/>
            </p:cNvSpPr>
            <p:nvPr/>
          </p:nvSpPr>
          <p:spPr bwMode="auto">
            <a:xfrm>
              <a:off x="2114727" y="2309627"/>
              <a:ext cx="5605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altLang="zh-CN" sz="3200" dirty="0">
                  <a:solidFill>
                    <a:schemeClr val="accent1"/>
                  </a:solidFill>
                  <a:latin typeface="Impact" pitchFamily="34" charset="0"/>
                  <a:ea typeface="微软雅黑" pitchFamily="34" charset="-122"/>
                  <a:cs typeface="宋体" pitchFamily="2" charset="-122"/>
                </a:rPr>
                <a:t>01</a:t>
              </a:r>
            </a:p>
          </p:txBody>
        </p:sp>
      </p:grpSp>
      <p:sp>
        <p:nvSpPr>
          <p:cNvPr id="24" name="矩形 23"/>
          <p:cNvSpPr/>
          <p:nvPr/>
        </p:nvSpPr>
        <p:spPr>
          <a:xfrm>
            <a:off x="4103948" y="2777066"/>
            <a:ext cx="3900352" cy="4979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dirty="0">
                <a:solidFill>
                  <a:schemeClr val="bg1">
                    <a:lumMod val="50000"/>
                  </a:schemeClr>
                </a:solidFill>
                <a:latin typeface="迷你简准圆" pitchFamily="65" charset="-122"/>
                <a:ea typeface="迷你简准圆" pitchFamily="65" charset="-122"/>
              </a:rPr>
              <a:t>Title text added here</a:t>
            </a:r>
          </a:p>
        </p:txBody>
      </p:sp>
      <p:sp>
        <p:nvSpPr>
          <p:cNvPr id="26" name="文本框 25"/>
          <p:cNvSpPr txBox="1"/>
          <p:nvPr/>
        </p:nvSpPr>
        <p:spPr>
          <a:xfrm>
            <a:off x="3940358" y="3547643"/>
            <a:ext cx="4376058" cy="42094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bg1">
                    <a:lumMod val="50000"/>
                  </a:schemeClr>
                </a:solidFill>
                <a:latin typeface="+mj-ea"/>
                <a:ea typeface="+mj-ea"/>
              </a:rPr>
              <a:t>The user-document can on a project or or computer, or print the presentation and make it into a film to let a edd er field</a:t>
            </a:r>
          </a:p>
        </p:txBody>
      </p:sp>
      <p:sp>
        <p:nvSpPr>
          <p:cNvPr id="27" name="任意多边形 4"/>
          <p:cNvSpPr/>
          <p:nvPr/>
        </p:nvSpPr>
        <p:spPr>
          <a:xfrm>
            <a:off x="4767638" y="3364492"/>
            <a:ext cx="2619000" cy="70637"/>
          </a:xfrm>
          <a:custGeom>
            <a:avLst/>
            <a:gdLst>
              <a:gd name="connsiteX0" fmla="*/ 0 w 5146431"/>
              <a:gd name="connsiteY0" fmla="*/ 70737 h 94183"/>
              <a:gd name="connsiteX1" fmla="*/ 914400 w 5146431"/>
              <a:gd name="connsiteY1" fmla="*/ 399 h 94183"/>
              <a:gd name="connsiteX2" fmla="*/ 1981200 w 5146431"/>
              <a:gd name="connsiteY2" fmla="*/ 94183 h 94183"/>
              <a:gd name="connsiteX3" fmla="*/ 3200400 w 5146431"/>
              <a:gd name="connsiteY3" fmla="*/ 399 h 94183"/>
              <a:gd name="connsiteX4" fmla="*/ 4384431 w 5146431"/>
              <a:gd name="connsiteY4" fmla="*/ 59014 h 94183"/>
              <a:gd name="connsiteX5" fmla="*/ 5146431 w 5146431"/>
              <a:gd name="connsiteY5" fmla="*/ 23845 h 94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6431" h="94183">
                <a:moveTo>
                  <a:pt x="0" y="70737"/>
                </a:moveTo>
                <a:cubicBezTo>
                  <a:pt x="292100" y="33614"/>
                  <a:pt x="584200" y="-3509"/>
                  <a:pt x="914400" y="399"/>
                </a:cubicBezTo>
                <a:cubicBezTo>
                  <a:pt x="1244600" y="4307"/>
                  <a:pt x="1600200" y="94183"/>
                  <a:pt x="1981200" y="94183"/>
                </a:cubicBezTo>
                <a:cubicBezTo>
                  <a:pt x="2362200" y="94183"/>
                  <a:pt x="2799862" y="6260"/>
                  <a:pt x="3200400" y="399"/>
                </a:cubicBezTo>
                <a:cubicBezTo>
                  <a:pt x="3600938" y="-5462"/>
                  <a:pt x="4060093" y="55106"/>
                  <a:pt x="4384431" y="59014"/>
                </a:cubicBezTo>
                <a:cubicBezTo>
                  <a:pt x="4708769" y="62922"/>
                  <a:pt x="4927600" y="43383"/>
                  <a:pt x="5146431" y="23845"/>
                </a:cubicBezTo>
              </a:path>
            </a:pathLst>
          </a:custGeom>
          <a:noFill/>
          <a:ln w="285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2"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3902665" y="923070"/>
            <a:ext cx="684076" cy="684076"/>
            <a:chOff x="4896036" y="1112202"/>
            <a:chExt cx="684076" cy="684076"/>
          </a:xfrm>
        </p:grpSpPr>
        <p:sp>
          <p:nvSpPr>
            <p:cNvPr id="4" name="圆: 空心 3"/>
            <p:cNvSpPr/>
            <p:nvPr/>
          </p:nvSpPr>
          <p:spPr>
            <a:xfrm>
              <a:off x="4896036" y="1112202"/>
              <a:ext cx="684076" cy="684076"/>
            </a:xfrm>
            <a:prstGeom prst="donut">
              <a:avLst>
                <a:gd name="adj" fmla="val 6418"/>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5" name="Rectangle 18"/>
            <p:cNvSpPr>
              <a:spLocks noChangeArrowheads="1"/>
            </p:cNvSpPr>
            <p:nvPr/>
          </p:nvSpPr>
          <p:spPr bwMode="auto">
            <a:xfrm>
              <a:off x="5156353" y="1250669"/>
              <a:ext cx="2185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altLang="zh-CN" sz="2800" dirty="0">
                  <a:solidFill>
                    <a:schemeClr val="accent1"/>
                  </a:solidFill>
                  <a:latin typeface="Impact" pitchFamily="34" charset="0"/>
                  <a:ea typeface="微软雅黑" pitchFamily="34" charset="-122"/>
                  <a:cs typeface="宋体" pitchFamily="2" charset="-122"/>
                </a:rPr>
                <a:t>1</a:t>
              </a:r>
            </a:p>
          </p:txBody>
        </p:sp>
      </p:grpSp>
      <p:grpSp>
        <p:nvGrpSpPr>
          <p:cNvPr id="16" name="组合 15"/>
          <p:cNvGrpSpPr/>
          <p:nvPr/>
        </p:nvGrpSpPr>
        <p:grpSpPr>
          <a:xfrm>
            <a:off x="3902665" y="1771344"/>
            <a:ext cx="684076" cy="684076"/>
            <a:chOff x="4896036" y="1960476"/>
            <a:chExt cx="684076" cy="684076"/>
          </a:xfrm>
        </p:grpSpPr>
        <p:sp>
          <p:nvSpPr>
            <p:cNvPr id="6" name="圆: 空心 5"/>
            <p:cNvSpPr/>
            <p:nvPr/>
          </p:nvSpPr>
          <p:spPr>
            <a:xfrm>
              <a:off x="4896036" y="1960476"/>
              <a:ext cx="684076" cy="684076"/>
            </a:xfrm>
            <a:prstGeom prst="donut">
              <a:avLst>
                <a:gd name="adj" fmla="val 47023"/>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8" name="Rectangle 18"/>
            <p:cNvSpPr>
              <a:spLocks noChangeArrowheads="1"/>
            </p:cNvSpPr>
            <p:nvPr/>
          </p:nvSpPr>
          <p:spPr bwMode="auto">
            <a:xfrm>
              <a:off x="5160254" y="2042764"/>
              <a:ext cx="2334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altLang="zh-CN" sz="2800" dirty="0">
                  <a:solidFill>
                    <a:schemeClr val="accent1"/>
                  </a:solidFill>
                  <a:latin typeface="Impact" pitchFamily="34" charset="0"/>
                  <a:ea typeface="微软雅黑" pitchFamily="34" charset="-122"/>
                  <a:cs typeface="宋体" pitchFamily="2" charset="-122"/>
                </a:rPr>
                <a:t>2</a:t>
              </a:r>
            </a:p>
          </p:txBody>
        </p:sp>
      </p:grpSp>
      <p:grpSp>
        <p:nvGrpSpPr>
          <p:cNvPr id="17" name="组合 16"/>
          <p:cNvGrpSpPr/>
          <p:nvPr/>
        </p:nvGrpSpPr>
        <p:grpSpPr>
          <a:xfrm>
            <a:off x="3905753" y="2635440"/>
            <a:ext cx="684076" cy="684076"/>
            <a:chOff x="4899124" y="2824572"/>
            <a:chExt cx="684076" cy="684076"/>
          </a:xfrm>
        </p:grpSpPr>
        <p:sp>
          <p:nvSpPr>
            <p:cNvPr id="7" name="圆: 空心 6"/>
            <p:cNvSpPr/>
            <p:nvPr/>
          </p:nvSpPr>
          <p:spPr>
            <a:xfrm>
              <a:off x="4899124" y="2824572"/>
              <a:ext cx="684076" cy="684076"/>
            </a:xfrm>
            <a:prstGeom prst="donut">
              <a:avLst>
                <a:gd name="adj" fmla="val 6440"/>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9" name="Rectangle 18"/>
            <p:cNvSpPr>
              <a:spLocks noChangeArrowheads="1"/>
            </p:cNvSpPr>
            <p:nvPr/>
          </p:nvSpPr>
          <p:spPr bwMode="auto">
            <a:xfrm>
              <a:off x="5169327" y="2963765"/>
              <a:ext cx="1655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altLang="zh-CN" sz="2800" dirty="0">
                  <a:solidFill>
                    <a:schemeClr val="accent1"/>
                  </a:solidFill>
                  <a:latin typeface="Impact" pitchFamily="34" charset="0"/>
                  <a:ea typeface="微软雅黑" pitchFamily="34" charset="-122"/>
                  <a:cs typeface="宋体" pitchFamily="2" charset="-122"/>
                </a:rPr>
                <a:t>3</a:t>
              </a:r>
            </a:p>
          </p:txBody>
        </p:sp>
      </p:grpSp>
      <p:grpSp>
        <p:nvGrpSpPr>
          <p:cNvPr id="18" name="组合 17"/>
          <p:cNvGrpSpPr/>
          <p:nvPr/>
        </p:nvGrpSpPr>
        <p:grpSpPr>
          <a:xfrm>
            <a:off x="3902665" y="3499535"/>
            <a:ext cx="684076" cy="684076"/>
            <a:chOff x="4896036" y="3724672"/>
            <a:chExt cx="684076" cy="684076"/>
          </a:xfrm>
        </p:grpSpPr>
        <p:sp>
          <p:nvSpPr>
            <p:cNvPr id="10" name="圆: 空心 9"/>
            <p:cNvSpPr/>
            <p:nvPr/>
          </p:nvSpPr>
          <p:spPr>
            <a:xfrm>
              <a:off x="4896036" y="3724672"/>
              <a:ext cx="684076" cy="684076"/>
            </a:xfrm>
            <a:prstGeom prst="donut">
              <a:avLst>
                <a:gd name="adj" fmla="val 47023"/>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1" name="Rectangle 18"/>
            <p:cNvSpPr>
              <a:spLocks noChangeArrowheads="1"/>
            </p:cNvSpPr>
            <p:nvPr/>
          </p:nvSpPr>
          <p:spPr bwMode="auto">
            <a:xfrm>
              <a:off x="5143562" y="3828727"/>
              <a:ext cx="2320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altLang="zh-CN" sz="2800" dirty="0">
                  <a:solidFill>
                    <a:schemeClr val="accent1"/>
                  </a:solidFill>
                  <a:latin typeface="Impact" pitchFamily="34" charset="0"/>
                  <a:ea typeface="微软雅黑" pitchFamily="34" charset="-122"/>
                  <a:cs typeface="宋体" pitchFamily="2" charset="-122"/>
                </a:rPr>
                <a:t>4</a:t>
              </a:r>
            </a:p>
          </p:txBody>
        </p:sp>
      </p:grpSp>
      <p:sp>
        <p:nvSpPr>
          <p:cNvPr id="12" name="圆: 空心 11"/>
          <p:cNvSpPr/>
          <p:nvPr/>
        </p:nvSpPr>
        <p:spPr>
          <a:xfrm>
            <a:off x="1655676" y="2005369"/>
            <a:ext cx="1260140" cy="1260140"/>
          </a:xfrm>
          <a:prstGeom prst="donut">
            <a:avLst>
              <a:gd name="adj" fmla="val 47023"/>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nvGrpSpPr>
          <p:cNvPr id="20" name="组合 19"/>
          <p:cNvGrpSpPr/>
          <p:nvPr/>
        </p:nvGrpSpPr>
        <p:grpSpPr>
          <a:xfrm>
            <a:off x="4968044" y="988368"/>
            <a:ext cx="3182585" cy="580771"/>
            <a:chOff x="7325359" y="2307831"/>
            <a:chExt cx="4243447" cy="774361"/>
          </a:xfrm>
        </p:grpSpPr>
        <p:sp>
          <p:nvSpPr>
            <p:cNvPr id="21" name="矩形 20"/>
            <p:cNvSpPr/>
            <p:nvPr/>
          </p:nvSpPr>
          <p:spPr>
            <a:xfrm>
              <a:off x="7325359" y="2737483"/>
              <a:ext cx="4243447" cy="34470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900" dirty="0">
                  <a:solidFill>
                    <a:schemeClr val="bg1">
                      <a:lumMod val="65000"/>
                    </a:schemeClr>
                  </a:solidFill>
                  <a:latin typeface="迷你简准圆" pitchFamily="65" charset="-122"/>
                  <a:ea typeface="迷你简准圆" pitchFamily="65" charset="-122"/>
                </a:rPr>
                <a:t>Users can present on a projector or computer</a:t>
              </a:r>
            </a:p>
          </p:txBody>
        </p:sp>
        <p:sp>
          <p:nvSpPr>
            <p:cNvPr id="22" name="矩形 21"/>
            <p:cNvSpPr/>
            <p:nvPr/>
          </p:nvSpPr>
          <p:spPr>
            <a:xfrm>
              <a:off x="7325360" y="2307831"/>
              <a:ext cx="2241974" cy="42738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350" dirty="0">
                  <a:solidFill>
                    <a:schemeClr val="bg1">
                      <a:lumMod val="50000"/>
                    </a:schemeClr>
                  </a:solidFill>
                  <a:latin typeface="迷你简准圆" pitchFamily="65" charset="-122"/>
                  <a:ea typeface="迷你简准圆" pitchFamily="65" charset="-122"/>
                </a:rPr>
                <a:t>Title text added</a:t>
              </a:r>
            </a:p>
          </p:txBody>
        </p:sp>
      </p:grpSp>
      <p:grpSp>
        <p:nvGrpSpPr>
          <p:cNvPr id="23" name="组合 22"/>
          <p:cNvGrpSpPr/>
          <p:nvPr/>
        </p:nvGrpSpPr>
        <p:grpSpPr>
          <a:xfrm>
            <a:off x="4968044" y="1843351"/>
            <a:ext cx="3182585" cy="579633"/>
            <a:chOff x="7325359" y="2309348"/>
            <a:chExt cx="4243447" cy="772844"/>
          </a:xfrm>
        </p:grpSpPr>
        <p:sp>
          <p:nvSpPr>
            <p:cNvPr id="24" name="矩形 23"/>
            <p:cNvSpPr/>
            <p:nvPr/>
          </p:nvSpPr>
          <p:spPr>
            <a:xfrm>
              <a:off x="7325359" y="2737483"/>
              <a:ext cx="4243447" cy="34470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900" dirty="0">
                  <a:solidFill>
                    <a:schemeClr val="bg1">
                      <a:lumMod val="65000"/>
                    </a:schemeClr>
                  </a:solidFill>
                  <a:latin typeface="迷你简准圆" pitchFamily="65" charset="-122"/>
                  <a:ea typeface="迷你简准圆" pitchFamily="65" charset="-122"/>
                </a:rPr>
                <a:t>Users can present on a projector or computer</a:t>
              </a:r>
            </a:p>
          </p:txBody>
        </p:sp>
        <p:sp>
          <p:nvSpPr>
            <p:cNvPr id="25" name="矩形 24"/>
            <p:cNvSpPr/>
            <p:nvPr/>
          </p:nvSpPr>
          <p:spPr>
            <a:xfrm>
              <a:off x="7325360" y="2309348"/>
              <a:ext cx="2241974" cy="4273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350" dirty="0">
                  <a:solidFill>
                    <a:schemeClr val="bg1">
                      <a:lumMod val="50000"/>
                    </a:schemeClr>
                  </a:solidFill>
                  <a:latin typeface="迷你简准圆" pitchFamily="65" charset="-122"/>
                  <a:ea typeface="迷你简准圆" pitchFamily="65" charset="-122"/>
                </a:rPr>
                <a:t>Title text added</a:t>
              </a:r>
            </a:p>
          </p:txBody>
        </p:sp>
      </p:grpSp>
      <p:grpSp>
        <p:nvGrpSpPr>
          <p:cNvPr id="26" name="组合 25"/>
          <p:cNvGrpSpPr/>
          <p:nvPr/>
        </p:nvGrpSpPr>
        <p:grpSpPr>
          <a:xfrm>
            <a:off x="4968044" y="2718833"/>
            <a:ext cx="3182585" cy="578498"/>
            <a:chOff x="7325359" y="2310862"/>
            <a:chExt cx="4243447" cy="771330"/>
          </a:xfrm>
        </p:grpSpPr>
        <p:sp>
          <p:nvSpPr>
            <p:cNvPr id="27" name="矩形 26"/>
            <p:cNvSpPr/>
            <p:nvPr/>
          </p:nvSpPr>
          <p:spPr>
            <a:xfrm>
              <a:off x="7325359" y="2737483"/>
              <a:ext cx="4243447" cy="34470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900" dirty="0">
                  <a:solidFill>
                    <a:schemeClr val="bg1">
                      <a:lumMod val="65000"/>
                    </a:schemeClr>
                  </a:solidFill>
                  <a:latin typeface="迷你简准圆" pitchFamily="65" charset="-122"/>
                  <a:ea typeface="迷你简准圆" pitchFamily="65" charset="-122"/>
                </a:rPr>
                <a:t>Users can present on a projector or computer</a:t>
              </a:r>
            </a:p>
          </p:txBody>
        </p:sp>
        <p:sp>
          <p:nvSpPr>
            <p:cNvPr id="28" name="矩形 27"/>
            <p:cNvSpPr/>
            <p:nvPr/>
          </p:nvSpPr>
          <p:spPr>
            <a:xfrm>
              <a:off x="7325360" y="2310862"/>
              <a:ext cx="2241974" cy="4273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350" dirty="0">
                  <a:solidFill>
                    <a:schemeClr val="bg1">
                      <a:lumMod val="50000"/>
                    </a:schemeClr>
                  </a:solidFill>
                  <a:latin typeface="迷你简准圆" pitchFamily="65" charset="-122"/>
                  <a:ea typeface="迷你简准圆" pitchFamily="65" charset="-122"/>
                </a:rPr>
                <a:t>Title text added</a:t>
              </a:r>
            </a:p>
          </p:txBody>
        </p:sp>
      </p:grpSp>
      <p:grpSp>
        <p:nvGrpSpPr>
          <p:cNvPr id="29" name="组合 28"/>
          <p:cNvGrpSpPr/>
          <p:nvPr/>
        </p:nvGrpSpPr>
        <p:grpSpPr>
          <a:xfrm>
            <a:off x="4968044" y="3582159"/>
            <a:ext cx="3182585" cy="578498"/>
            <a:chOff x="7325359" y="2310862"/>
            <a:chExt cx="4243447" cy="771330"/>
          </a:xfrm>
        </p:grpSpPr>
        <p:sp>
          <p:nvSpPr>
            <p:cNvPr id="30" name="矩形 29"/>
            <p:cNvSpPr/>
            <p:nvPr/>
          </p:nvSpPr>
          <p:spPr>
            <a:xfrm>
              <a:off x="7325359" y="2737483"/>
              <a:ext cx="4243447" cy="34470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900" dirty="0">
                  <a:solidFill>
                    <a:schemeClr val="bg1">
                      <a:lumMod val="65000"/>
                    </a:schemeClr>
                  </a:solidFill>
                  <a:latin typeface="迷你简准圆" pitchFamily="65" charset="-122"/>
                  <a:ea typeface="迷你简准圆" pitchFamily="65" charset="-122"/>
                </a:rPr>
                <a:t>Users can present on a projector or computer</a:t>
              </a:r>
            </a:p>
          </p:txBody>
        </p:sp>
        <p:sp>
          <p:nvSpPr>
            <p:cNvPr id="31" name="矩形 30"/>
            <p:cNvSpPr/>
            <p:nvPr/>
          </p:nvSpPr>
          <p:spPr>
            <a:xfrm>
              <a:off x="7325360" y="2310862"/>
              <a:ext cx="2241974" cy="4273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350" dirty="0">
                  <a:solidFill>
                    <a:schemeClr val="bg1">
                      <a:lumMod val="50000"/>
                    </a:schemeClr>
                  </a:solidFill>
                  <a:latin typeface="迷你简准圆" pitchFamily="65" charset="-122"/>
                  <a:ea typeface="迷你简准圆" pitchFamily="65" charset="-122"/>
                </a:rPr>
                <a:t>Title text added</a:t>
              </a:r>
            </a:p>
          </p:txBody>
        </p:sp>
      </p:grpSp>
      <p:sp>
        <p:nvSpPr>
          <p:cNvPr id="2" name="文本框 1">
            <a:extLst>
              <a:ext uri="{FF2B5EF4-FFF2-40B4-BE49-F238E27FC236}">
                <a16:creationId xmlns:a16="http://schemas.microsoft.com/office/drawing/2014/main" id="{7B4FEAEA-39FD-470C-8478-91AEFAA80F77}"/>
              </a:ext>
            </a:extLst>
          </p:cNvPr>
          <p:cNvSpPr txBox="1"/>
          <p:nvPr/>
        </p:nvSpPr>
        <p:spPr>
          <a:xfrm>
            <a:off x="1618651" y="2428528"/>
            <a:ext cx="1369173" cy="400110"/>
          </a:xfrm>
          <a:prstGeom prst="rect">
            <a:avLst/>
          </a:prstGeom>
          <a:noFill/>
        </p:spPr>
        <p:txBody>
          <a:bodyPr wrap="square" rtlCol="0">
            <a:spAutoFit/>
          </a:bodyPr>
          <a:lstStyle/>
          <a:p>
            <a:r>
              <a:rPr lang="zh-CN" altLang="en-US" sz="2000" dirty="0"/>
              <a:t>DIRECTORY</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6="http://schemas.microsoft.com/office/drawing/2014/main"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1+#ppt_w/2"/>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1+#ppt_w/2"/>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1+#ppt_w/2"/>
                                          </p:val>
                                        </p:tav>
                                        <p:tav tm="100000">
                                          <p:val>
                                            <p:strVal val="#ppt_x"/>
                                          </p:val>
                                        </p:tav>
                                      </p:tavLst>
                                    </p:anim>
                                    <p:anim calcmode="lin" valueType="num">
                                      <p:cBhvr additive="base">
                                        <p:cTn id="38" dur="500" fill="hold"/>
                                        <p:tgtEl>
                                          <p:spTgt spid="26"/>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500" fill="hold"/>
                                        <p:tgtEl>
                                          <p:spTgt spid="29"/>
                                        </p:tgtEl>
                                        <p:attrNameLst>
                                          <p:attrName>ppt_x</p:attrName>
                                        </p:attrNameLst>
                                      </p:cBhvr>
                                      <p:tavLst>
                                        <p:tav tm="0">
                                          <p:val>
                                            <p:strVal val="1+#ppt_w/2"/>
                                          </p:val>
                                        </p:tav>
                                        <p:tav tm="100000">
                                          <p:val>
                                            <p:strVal val="#ppt_x"/>
                                          </p:val>
                                        </p:tav>
                                      </p:tavLst>
                                    </p:anim>
                                    <p:anim calcmode="lin" valueType="num">
                                      <p:cBhvr additive="base">
                                        <p:cTn id="43"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238250" y="1552440"/>
            <a:ext cx="6667500" cy="46371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50" dirty="0">
                <a:solidFill>
                  <a:srgbClr val="3C3C3B"/>
                </a:solidFill>
                <a:latin typeface="迷你简准圆" pitchFamily="65" charset="-122"/>
                <a:ea typeface="迷你简准圆" pitchFamily="65" charset="-122"/>
              </a:rPr>
              <a:t>Please enter the content you want here, the language to be concise, the theme to be clear. Please enter the content you want here, the language to be concise, the theme to be clear.</a:t>
            </a:r>
          </a:p>
          <a:p>
            <a:pPr algn="just">
              <a:lnSpc>
                <a:spcPct val="120000"/>
              </a:lnSpc>
            </a:pPr>
            <a:endParaRPr lang="zh-CN" altLang="en-US" sz="1050" dirty="0">
              <a:solidFill>
                <a:srgbClr val="3C3C3B"/>
              </a:solidFill>
              <a:latin typeface="迷你简准圆" pitchFamily="65" charset="-122"/>
              <a:ea typeface="迷你简准圆" pitchFamily="65" charset="-122"/>
            </a:endParaRPr>
          </a:p>
        </p:txBody>
      </p:sp>
      <p:grpSp>
        <p:nvGrpSpPr>
          <p:cNvPr id="8" name="组合 7"/>
          <p:cNvGrpSpPr/>
          <p:nvPr/>
        </p:nvGrpSpPr>
        <p:grpSpPr>
          <a:xfrm>
            <a:off x="1144820" y="3475102"/>
            <a:ext cx="1681481" cy="855399"/>
            <a:chOff x="7868191" y="2384859"/>
            <a:chExt cx="2241974" cy="1140532"/>
          </a:xfrm>
        </p:grpSpPr>
        <p:sp>
          <p:nvSpPr>
            <p:cNvPr id="9" name="矩形 8"/>
            <p:cNvSpPr/>
            <p:nvPr/>
          </p:nvSpPr>
          <p:spPr>
            <a:xfrm>
              <a:off x="7868191" y="2737483"/>
              <a:ext cx="2241974" cy="78790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900" dirty="0">
                  <a:solidFill>
                    <a:schemeClr val="bg1">
                      <a:lumMod val="50000"/>
                    </a:schemeClr>
                  </a:solidFill>
                  <a:latin typeface="迷你简准圆" pitchFamily="65" charset="-122"/>
                  <a:ea typeface="迷你简准圆" pitchFamily="65" charset="-122"/>
                </a:rPr>
                <a:t>Users can present on a projector or computer or print out a presentation to make</a:t>
              </a:r>
            </a:p>
          </p:txBody>
        </p:sp>
        <p:sp>
          <p:nvSpPr>
            <p:cNvPr id="10" name="矩形 9"/>
            <p:cNvSpPr/>
            <p:nvPr/>
          </p:nvSpPr>
          <p:spPr>
            <a:xfrm>
              <a:off x="7868191" y="2384859"/>
              <a:ext cx="2241974" cy="4273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dirty="0">
                  <a:solidFill>
                    <a:srgbClr val="3C3C3B"/>
                  </a:solidFill>
                  <a:latin typeface="迷你简准圆" pitchFamily="65" charset="-122"/>
                  <a:ea typeface="迷你简准圆" pitchFamily="65" charset="-122"/>
                </a:rPr>
                <a:t>Title text added</a:t>
              </a:r>
            </a:p>
          </p:txBody>
        </p:sp>
      </p:grpSp>
      <p:grpSp>
        <p:nvGrpSpPr>
          <p:cNvPr id="11" name="组合 10"/>
          <p:cNvGrpSpPr/>
          <p:nvPr/>
        </p:nvGrpSpPr>
        <p:grpSpPr>
          <a:xfrm>
            <a:off x="2869113" y="3475102"/>
            <a:ext cx="1681481" cy="855399"/>
            <a:chOff x="7868191" y="2384859"/>
            <a:chExt cx="2241974" cy="1140532"/>
          </a:xfrm>
        </p:grpSpPr>
        <p:sp>
          <p:nvSpPr>
            <p:cNvPr id="12" name="矩形 11"/>
            <p:cNvSpPr/>
            <p:nvPr/>
          </p:nvSpPr>
          <p:spPr>
            <a:xfrm>
              <a:off x="7868191" y="2737483"/>
              <a:ext cx="2241974" cy="78790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900" dirty="0">
                  <a:solidFill>
                    <a:schemeClr val="bg1">
                      <a:lumMod val="50000"/>
                    </a:schemeClr>
                  </a:solidFill>
                  <a:latin typeface="迷你简准圆" pitchFamily="65" charset="-122"/>
                  <a:ea typeface="迷你简准圆" pitchFamily="65" charset="-122"/>
                </a:rPr>
                <a:t>Users can present on a projector or computer or print out a presentation to make</a:t>
              </a:r>
            </a:p>
          </p:txBody>
        </p:sp>
        <p:sp>
          <p:nvSpPr>
            <p:cNvPr id="13" name="矩形 12"/>
            <p:cNvSpPr/>
            <p:nvPr/>
          </p:nvSpPr>
          <p:spPr>
            <a:xfrm>
              <a:off x="7868191" y="2384859"/>
              <a:ext cx="2241974" cy="4273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dirty="0">
                  <a:solidFill>
                    <a:srgbClr val="3C3C3B"/>
                  </a:solidFill>
                  <a:latin typeface="迷你简准圆" pitchFamily="65" charset="-122"/>
                  <a:ea typeface="迷你简准圆" pitchFamily="65" charset="-122"/>
                </a:rPr>
                <a:t>Title text added</a:t>
              </a:r>
            </a:p>
          </p:txBody>
        </p:sp>
      </p:grpSp>
      <p:grpSp>
        <p:nvGrpSpPr>
          <p:cNvPr id="14" name="组合 13"/>
          <p:cNvGrpSpPr/>
          <p:nvPr/>
        </p:nvGrpSpPr>
        <p:grpSpPr>
          <a:xfrm>
            <a:off x="4593406" y="3475102"/>
            <a:ext cx="1681481" cy="855399"/>
            <a:chOff x="7868191" y="2384859"/>
            <a:chExt cx="2241974" cy="1140532"/>
          </a:xfrm>
        </p:grpSpPr>
        <p:sp>
          <p:nvSpPr>
            <p:cNvPr id="15" name="矩形 14"/>
            <p:cNvSpPr/>
            <p:nvPr/>
          </p:nvSpPr>
          <p:spPr>
            <a:xfrm>
              <a:off x="7868191" y="2737483"/>
              <a:ext cx="2241974" cy="78790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900" dirty="0">
                  <a:solidFill>
                    <a:schemeClr val="bg1">
                      <a:lumMod val="50000"/>
                    </a:schemeClr>
                  </a:solidFill>
                  <a:latin typeface="迷你简准圆" pitchFamily="65" charset="-122"/>
                  <a:ea typeface="迷你简准圆" pitchFamily="65" charset="-122"/>
                </a:rPr>
                <a:t>Users can present on a projector or computer or print out a presentation to make</a:t>
              </a:r>
            </a:p>
          </p:txBody>
        </p:sp>
        <p:sp>
          <p:nvSpPr>
            <p:cNvPr id="16" name="矩形 15"/>
            <p:cNvSpPr/>
            <p:nvPr/>
          </p:nvSpPr>
          <p:spPr>
            <a:xfrm>
              <a:off x="7868191" y="2384859"/>
              <a:ext cx="2241974" cy="4273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dirty="0">
                  <a:solidFill>
                    <a:srgbClr val="3C3C3B"/>
                  </a:solidFill>
                  <a:latin typeface="迷你简准圆" pitchFamily="65" charset="-122"/>
                  <a:ea typeface="迷你简准圆" pitchFamily="65" charset="-122"/>
                </a:rPr>
                <a:t>Title text added</a:t>
              </a:r>
            </a:p>
          </p:txBody>
        </p:sp>
      </p:grpSp>
      <p:grpSp>
        <p:nvGrpSpPr>
          <p:cNvPr id="17" name="组合 16"/>
          <p:cNvGrpSpPr/>
          <p:nvPr/>
        </p:nvGrpSpPr>
        <p:grpSpPr>
          <a:xfrm>
            <a:off x="6317699" y="3475102"/>
            <a:ext cx="1681481" cy="855399"/>
            <a:chOff x="7868191" y="2384859"/>
            <a:chExt cx="2241974" cy="1140532"/>
          </a:xfrm>
        </p:grpSpPr>
        <p:sp>
          <p:nvSpPr>
            <p:cNvPr id="18" name="矩形 17"/>
            <p:cNvSpPr/>
            <p:nvPr/>
          </p:nvSpPr>
          <p:spPr>
            <a:xfrm>
              <a:off x="7868191" y="2737483"/>
              <a:ext cx="2241974" cy="78790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900" dirty="0">
                  <a:solidFill>
                    <a:schemeClr val="bg1">
                      <a:lumMod val="50000"/>
                    </a:schemeClr>
                  </a:solidFill>
                  <a:latin typeface="迷你简准圆" pitchFamily="65" charset="-122"/>
                  <a:ea typeface="迷你简准圆" pitchFamily="65" charset="-122"/>
                </a:rPr>
                <a:t>Users can present on a projector or computer or print out a presentation to make</a:t>
              </a:r>
            </a:p>
          </p:txBody>
        </p:sp>
        <p:sp>
          <p:nvSpPr>
            <p:cNvPr id="19" name="矩形 18"/>
            <p:cNvSpPr/>
            <p:nvPr/>
          </p:nvSpPr>
          <p:spPr>
            <a:xfrm>
              <a:off x="7868191" y="2384859"/>
              <a:ext cx="2241974" cy="4273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dirty="0">
                  <a:solidFill>
                    <a:srgbClr val="3C3C3B"/>
                  </a:solidFill>
                  <a:latin typeface="迷你简准圆" pitchFamily="65" charset="-122"/>
                  <a:ea typeface="迷你简准圆" pitchFamily="65" charset="-122"/>
                </a:rPr>
                <a:t>Title text added</a:t>
              </a:r>
            </a:p>
          </p:txBody>
        </p:sp>
      </p:grpSp>
      <p:grpSp>
        <p:nvGrpSpPr>
          <p:cNvPr id="35" name="组合 34"/>
          <p:cNvGrpSpPr/>
          <p:nvPr/>
        </p:nvGrpSpPr>
        <p:grpSpPr>
          <a:xfrm>
            <a:off x="1572429" y="2429669"/>
            <a:ext cx="826263" cy="819150"/>
            <a:chOff x="2096572" y="3238500"/>
            <a:chExt cx="1101684" cy="1092200"/>
          </a:xfrm>
        </p:grpSpPr>
        <p:sp>
          <p:nvSpPr>
            <p:cNvPr id="2" name="任意多边形 1"/>
            <p:cNvSpPr/>
            <p:nvPr/>
          </p:nvSpPr>
          <p:spPr>
            <a:xfrm>
              <a:off x="2096572" y="3238500"/>
              <a:ext cx="1101684" cy="1092200"/>
            </a:xfrm>
            <a:custGeom>
              <a:avLst/>
              <a:gdLst>
                <a:gd name="connsiteX0" fmla="*/ 112645 w 988840"/>
                <a:gd name="connsiteY0" fmla="*/ 154380 h 980327"/>
                <a:gd name="connsiteX1" fmla="*/ 348865 w 988840"/>
                <a:gd name="connsiteY1" fmla="*/ 9600 h 980327"/>
                <a:gd name="connsiteX2" fmla="*/ 668905 w 988840"/>
                <a:gd name="connsiteY2" fmla="*/ 32460 h 980327"/>
                <a:gd name="connsiteX3" fmla="*/ 874645 w 988840"/>
                <a:gd name="connsiteY3" fmla="*/ 184860 h 980327"/>
                <a:gd name="connsiteX4" fmla="*/ 958465 w 988840"/>
                <a:gd name="connsiteY4" fmla="*/ 382980 h 980327"/>
                <a:gd name="connsiteX5" fmla="*/ 981325 w 988840"/>
                <a:gd name="connsiteY5" fmla="*/ 626820 h 980327"/>
                <a:gd name="connsiteX6" fmla="*/ 836545 w 988840"/>
                <a:gd name="connsiteY6" fmla="*/ 878280 h 980327"/>
                <a:gd name="connsiteX7" fmla="*/ 516505 w 988840"/>
                <a:gd name="connsiteY7" fmla="*/ 977340 h 980327"/>
                <a:gd name="connsiteX8" fmla="*/ 242185 w 988840"/>
                <a:gd name="connsiteY8" fmla="*/ 939240 h 980327"/>
                <a:gd name="connsiteX9" fmla="*/ 82165 w 988840"/>
                <a:gd name="connsiteY9" fmla="*/ 786840 h 980327"/>
                <a:gd name="connsiteX10" fmla="*/ 13585 w 988840"/>
                <a:gd name="connsiteY10" fmla="*/ 558240 h 980327"/>
                <a:gd name="connsiteX11" fmla="*/ 5965 w 988840"/>
                <a:gd name="connsiteY11" fmla="*/ 306780 h 980327"/>
                <a:gd name="connsiteX12" fmla="*/ 112645 w 988840"/>
                <a:gd name="connsiteY12" fmla="*/ 154380 h 9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8840" h="980327">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Freeform 5"/>
            <p:cNvSpPr>
              <a:spLocks noEditPoints="1"/>
            </p:cNvSpPr>
            <p:nvPr/>
          </p:nvSpPr>
          <p:spPr bwMode="auto">
            <a:xfrm>
              <a:off x="2398713" y="3503838"/>
              <a:ext cx="504944" cy="518970"/>
            </a:xfrm>
            <a:custGeom>
              <a:avLst/>
              <a:gdLst>
                <a:gd name="T0" fmla="*/ 233 w 294"/>
                <a:gd name="T1" fmla="*/ 113 h 302"/>
                <a:gd name="T2" fmla="*/ 294 w 294"/>
                <a:gd name="T3" fmla="*/ 142 h 302"/>
                <a:gd name="T4" fmla="*/ 254 w 294"/>
                <a:gd name="T5" fmla="*/ 231 h 302"/>
                <a:gd name="T6" fmla="*/ 169 w 294"/>
                <a:gd name="T7" fmla="*/ 293 h 302"/>
                <a:gd name="T8" fmla="*/ 112 w 294"/>
                <a:gd name="T9" fmla="*/ 301 h 302"/>
                <a:gd name="T10" fmla="*/ 45 w 294"/>
                <a:gd name="T11" fmla="*/ 274 h 302"/>
                <a:gd name="T12" fmla="*/ 3 w 294"/>
                <a:gd name="T13" fmla="*/ 190 h 302"/>
                <a:gd name="T14" fmla="*/ 57 w 294"/>
                <a:gd name="T15" fmla="*/ 70 h 302"/>
                <a:gd name="T16" fmla="*/ 118 w 294"/>
                <a:gd name="T17" fmla="*/ 30 h 302"/>
                <a:gd name="T18" fmla="*/ 204 w 294"/>
                <a:gd name="T19" fmla="*/ 1 h 302"/>
                <a:gd name="T20" fmla="*/ 252 w 294"/>
                <a:gd name="T21" fmla="*/ 44 h 302"/>
                <a:gd name="T22" fmla="*/ 233 w 294"/>
                <a:gd name="T23" fmla="*/ 113 h 302"/>
                <a:gd name="T24" fmla="*/ 225 w 294"/>
                <a:gd name="T25" fmla="*/ 116 h 302"/>
                <a:gd name="T26" fmla="*/ 225 w 294"/>
                <a:gd name="T27" fmla="*/ 116 h 302"/>
                <a:gd name="T28" fmla="*/ 236 w 294"/>
                <a:gd name="T29" fmla="*/ 78 h 302"/>
                <a:gd name="T30" fmla="*/ 228 w 294"/>
                <a:gd name="T31" fmla="*/ 19 h 302"/>
                <a:gd name="T32" fmla="*/ 182 w 294"/>
                <a:gd name="T33" fmla="*/ 11 h 302"/>
                <a:gd name="T34" fmla="*/ 126 w 294"/>
                <a:gd name="T35" fmla="*/ 38 h 302"/>
                <a:gd name="T36" fmla="*/ 73 w 294"/>
                <a:gd name="T37" fmla="*/ 68 h 302"/>
                <a:gd name="T38" fmla="*/ 13 w 294"/>
                <a:gd name="T39" fmla="*/ 177 h 302"/>
                <a:gd name="T40" fmla="*/ 26 w 294"/>
                <a:gd name="T41" fmla="*/ 234 h 302"/>
                <a:gd name="T42" fmla="*/ 38 w 294"/>
                <a:gd name="T43" fmla="*/ 258 h 302"/>
                <a:gd name="T44" fmla="*/ 131 w 294"/>
                <a:gd name="T45" fmla="*/ 293 h 302"/>
                <a:gd name="T46" fmla="*/ 214 w 294"/>
                <a:gd name="T47" fmla="*/ 257 h 302"/>
                <a:gd name="T48" fmla="*/ 257 w 294"/>
                <a:gd name="T49" fmla="*/ 217 h 302"/>
                <a:gd name="T50" fmla="*/ 284 w 294"/>
                <a:gd name="T51" fmla="*/ 142 h 302"/>
                <a:gd name="T52" fmla="*/ 225 w 294"/>
                <a:gd name="T53" fmla="*/ 11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302">
                  <a:moveTo>
                    <a:pt x="233" y="113"/>
                  </a:moveTo>
                  <a:cubicBezTo>
                    <a:pt x="247" y="130"/>
                    <a:pt x="287" y="115"/>
                    <a:pt x="294" y="142"/>
                  </a:cubicBezTo>
                  <a:cubicBezTo>
                    <a:pt x="294" y="178"/>
                    <a:pt x="273" y="209"/>
                    <a:pt x="254" y="231"/>
                  </a:cubicBezTo>
                  <a:cubicBezTo>
                    <a:pt x="235" y="253"/>
                    <a:pt x="197" y="282"/>
                    <a:pt x="169" y="293"/>
                  </a:cubicBezTo>
                  <a:cubicBezTo>
                    <a:pt x="155" y="299"/>
                    <a:pt x="131" y="301"/>
                    <a:pt x="112" y="301"/>
                  </a:cubicBezTo>
                  <a:cubicBezTo>
                    <a:pt x="80" y="302"/>
                    <a:pt x="64" y="293"/>
                    <a:pt x="45" y="274"/>
                  </a:cubicBezTo>
                  <a:cubicBezTo>
                    <a:pt x="21" y="252"/>
                    <a:pt x="0" y="236"/>
                    <a:pt x="3" y="190"/>
                  </a:cubicBezTo>
                  <a:cubicBezTo>
                    <a:pt x="6" y="148"/>
                    <a:pt x="35" y="94"/>
                    <a:pt x="57" y="70"/>
                  </a:cubicBezTo>
                  <a:cubicBezTo>
                    <a:pt x="72" y="54"/>
                    <a:pt x="95" y="42"/>
                    <a:pt x="118" y="30"/>
                  </a:cubicBezTo>
                  <a:cubicBezTo>
                    <a:pt x="141" y="18"/>
                    <a:pt x="172" y="0"/>
                    <a:pt x="204" y="1"/>
                  </a:cubicBezTo>
                  <a:cubicBezTo>
                    <a:pt x="228" y="2"/>
                    <a:pt x="251" y="12"/>
                    <a:pt x="252" y="44"/>
                  </a:cubicBezTo>
                  <a:cubicBezTo>
                    <a:pt x="253" y="69"/>
                    <a:pt x="236" y="90"/>
                    <a:pt x="233" y="113"/>
                  </a:cubicBezTo>
                  <a:close/>
                  <a:moveTo>
                    <a:pt x="225" y="116"/>
                  </a:moveTo>
                  <a:cubicBezTo>
                    <a:pt x="225" y="116"/>
                    <a:pt x="225" y="116"/>
                    <a:pt x="225" y="116"/>
                  </a:cubicBezTo>
                  <a:cubicBezTo>
                    <a:pt x="222" y="103"/>
                    <a:pt x="233" y="94"/>
                    <a:pt x="236" y="78"/>
                  </a:cubicBezTo>
                  <a:cubicBezTo>
                    <a:pt x="241" y="56"/>
                    <a:pt x="239" y="36"/>
                    <a:pt x="228" y="19"/>
                  </a:cubicBezTo>
                  <a:cubicBezTo>
                    <a:pt x="215" y="13"/>
                    <a:pt x="195" y="6"/>
                    <a:pt x="182" y="11"/>
                  </a:cubicBezTo>
                  <a:cubicBezTo>
                    <a:pt x="167" y="16"/>
                    <a:pt x="147" y="28"/>
                    <a:pt x="126" y="38"/>
                  </a:cubicBezTo>
                  <a:cubicBezTo>
                    <a:pt x="107" y="47"/>
                    <a:pt x="87" y="57"/>
                    <a:pt x="73" y="68"/>
                  </a:cubicBezTo>
                  <a:cubicBezTo>
                    <a:pt x="46" y="92"/>
                    <a:pt x="18" y="136"/>
                    <a:pt x="13" y="177"/>
                  </a:cubicBezTo>
                  <a:cubicBezTo>
                    <a:pt x="9" y="206"/>
                    <a:pt x="16" y="218"/>
                    <a:pt x="26" y="234"/>
                  </a:cubicBezTo>
                  <a:cubicBezTo>
                    <a:pt x="30" y="242"/>
                    <a:pt x="33" y="251"/>
                    <a:pt x="38" y="258"/>
                  </a:cubicBezTo>
                  <a:cubicBezTo>
                    <a:pt x="57" y="282"/>
                    <a:pt x="89" y="296"/>
                    <a:pt x="131" y="293"/>
                  </a:cubicBezTo>
                  <a:cubicBezTo>
                    <a:pt x="167" y="291"/>
                    <a:pt x="190" y="276"/>
                    <a:pt x="214" y="257"/>
                  </a:cubicBezTo>
                  <a:cubicBezTo>
                    <a:pt x="229" y="244"/>
                    <a:pt x="246" y="232"/>
                    <a:pt x="257" y="217"/>
                  </a:cubicBezTo>
                  <a:cubicBezTo>
                    <a:pt x="271" y="197"/>
                    <a:pt x="287" y="171"/>
                    <a:pt x="284" y="142"/>
                  </a:cubicBezTo>
                  <a:cubicBezTo>
                    <a:pt x="263" y="132"/>
                    <a:pt x="230" y="139"/>
                    <a:pt x="225" y="116"/>
                  </a:cubicBezTo>
                  <a:close/>
                </a:path>
              </a:pathLst>
            </a:custGeom>
            <a:solidFill>
              <a:srgbClr val="20558B"/>
            </a:solidFill>
            <a:ln w="9525">
              <a:solidFill>
                <a:schemeClr val="bg1">
                  <a:lumMod val="50000"/>
                </a:schemeClr>
              </a:solidFill>
              <a:round/>
            </a:ln>
          </p:spPr>
          <p:txBody>
            <a:bodyPr vert="horz" wrap="square" lIns="68580" tIns="34290" rIns="68580" bIns="34290" numCol="1" anchor="t" anchorCtr="0" compatLnSpc="1"/>
            <a:lstStyle/>
            <a:p>
              <a:endParaRPr lang="zh-CN" altLang="en-US" sz="1350"/>
            </a:p>
          </p:txBody>
        </p:sp>
        <p:sp>
          <p:nvSpPr>
            <p:cNvPr id="22" name="Freeform 6"/>
            <p:cNvSpPr>
              <a:spLocks noEditPoints="1"/>
            </p:cNvSpPr>
            <p:nvPr/>
          </p:nvSpPr>
          <p:spPr bwMode="auto">
            <a:xfrm>
              <a:off x="2626958" y="3637725"/>
              <a:ext cx="113485" cy="112210"/>
            </a:xfrm>
            <a:custGeom>
              <a:avLst/>
              <a:gdLst>
                <a:gd name="T0" fmla="*/ 54 w 66"/>
                <a:gd name="T1" fmla="*/ 1 h 65"/>
                <a:gd name="T2" fmla="*/ 38 w 66"/>
                <a:gd name="T3" fmla="*/ 62 h 65"/>
                <a:gd name="T4" fmla="*/ 1 w 66"/>
                <a:gd name="T5" fmla="*/ 51 h 65"/>
                <a:gd name="T6" fmla="*/ 1 w 66"/>
                <a:gd name="T7" fmla="*/ 32 h 65"/>
                <a:gd name="T8" fmla="*/ 54 w 66"/>
                <a:gd name="T9" fmla="*/ 1 h 65"/>
                <a:gd name="T10" fmla="*/ 30 w 66"/>
                <a:gd name="T11" fmla="*/ 16 h 65"/>
                <a:gd name="T12" fmla="*/ 30 w 66"/>
                <a:gd name="T13" fmla="*/ 16 h 65"/>
                <a:gd name="T14" fmla="*/ 30 w 66"/>
                <a:gd name="T15" fmla="*/ 19 h 65"/>
                <a:gd name="T16" fmla="*/ 31 w 66"/>
                <a:gd name="T17" fmla="*/ 14 h 65"/>
                <a:gd name="T18" fmla="*/ 30 w 66"/>
                <a:gd name="T19" fmla="*/ 16 h 65"/>
                <a:gd name="T20" fmla="*/ 11 w 66"/>
                <a:gd name="T21" fmla="*/ 48 h 65"/>
                <a:gd name="T22" fmla="*/ 11 w 66"/>
                <a:gd name="T23" fmla="*/ 48 h 65"/>
                <a:gd name="T24" fmla="*/ 52 w 66"/>
                <a:gd name="T25" fmla="*/ 21 h 65"/>
                <a:gd name="T26" fmla="*/ 11 w 66"/>
                <a:gd name="T27" fmla="*/ 48 h 65"/>
                <a:gd name="T28" fmla="*/ 14 w 66"/>
                <a:gd name="T29" fmla="*/ 25 h 65"/>
                <a:gd name="T30" fmla="*/ 14 w 66"/>
                <a:gd name="T31" fmla="*/ 25 h 65"/>
                <a:gd name="T32" fmla="*/ 14 w 66"/>
                <a:gd name="T33" fmla="*/ 27 h 65"/>
                <a:gd name="T34" fmla="*/ 14 w 66"/>
                <a:gd name="T35" fmla="*/ 2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65">
                  <a:moveTo>
                    <a:pt x="54" y="1"/>
                  </a:moveTo>
                  <a:cubicBezTo>
                    <a:pt x="66" y="22"/>
                    <a:pt x="62" y="58"/>
                    <a:pt x="38" y="62"/>
                  </a:cubicBezTo>
                  <a:cubicBezTo>
                    <a:pt x="25" y="64"/>
                    <a:pt x="12" y="58"/>
                    <a:pt x="1" y="51"/>
                  </a:cubicBezTo>
                  <a:cubicBezTo>
                    <a:pt x="3" y="44"/>
                    <a:pt x="0" y="41"/>
                    <a:pt x="1" y="32"/>
                  </a:cubicBezTo>
                  <a:cubicBezTo>
                    <a:pt x="12" y="16"/>
                    <a:pt x="31" y="0"/>
                    <a:pt x="54" y="1"/>
                  </a:cubicBezTo>
                  <a:close/>
                  <a:moveTo>
                    <a:pt x="30" y="16"/>
                  </a:moveTo>
                  <a:cubicBezTo>
                    <a:pt x="30" y="16"/>
                    <a:pt x="30" y="16"/>
                    <a:pt x="30" y="16"/>
                  </a:cubicBezTo>
                  <a:cubicBezTo>
                    <a:pt x="30" y="17"/>
                    <a:pt x="30" y="18"/>
                    <a:pt x="30" y="19"/>
                  </a:cubicBezTo>
                  <a:cubicBezTo>
                    <a:pt x="34" y="21"/>
                    <a:pt x="35" y="14"/>
                    <a:pt x="31" y="14"/>
                  </a:cubicBezTo>
                  <a:cubicBezTo>
                    <a:pt x="31" y="15"/>
                    <a:pt x="31" y="16"/>
                    <a:pt x="30" y="16"/>
                  </a:cubicBezTo>
                  <a:close/>
                  <a:moveTo>
                    <a:pt x="11" y="48"/>
                  </a:moveTo>
                  <a:cubicBezTo>
                    <a:pt x="11" y="48"/>
                    <a:pt x="11" y="48"/>
                    <a:pt x="11" y="48"/>
                  </a:cubicBezTo>
                  <a:cubicBezTo>
                    <a:pt x="29" y="65"/>
                    <a:pt x="64" y="51"/>
                    <a:pt x="52" y="21"/>
                  </a:cubicBezTo>
                  <a:cubicBezTo>
                    <a:pt x="33" y="24"/>
                    <a:pt x="17" y="31"/>
                    <a:pt x="11" y="48"/>
                  </a:cubicBezTo>
                  <a:close/>
                  <a:moveTo>
                    <a:pt x="14" y="25"/>
                  </a:moveTo>
                  <a:cubicBezTo>
                    <a:pt x="14" y="25"/>
                    <a:pt x="14" y="25"/>
                    <a:pt x="14" y="25"/>
                  </a:cubicBezTo>
                  <a:cubicBezTo>
                    <a:pt x="14" y="25"/>
                    <a:pt x="14" y="27"/>
                    <a:pt x="14" y="27"/>
                  </a:cubicBezTo>
                  <a:cubicBezTo>
                    <a:pt x="6" y="36"/>
                    <a:pt x="22" y="24"/>
                    <a:pt x="14" y="2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3" name="Freeform 7"/>
            <p:cNvSpPr>
              <a:spLocks noEditPoints="1"/>
            </p:cNvSpPr>
            <p:nvPr/>
          </p:nvSpPr>
          <p:spPr bwMode="auto">
            <a:xfrm>
              <a:off x="2450355" y="3667052"/>
              <a:ext cx="116673" cy="138987"/>
            </a:xfrm>
            <a:custGeom>
              <a:avLst/>
              <a:gdLst>
                <a:gd name="T0" fmla="*/ 48 w 68"/>
                <a:gd name="T1" fmla="*/ 61 h 81"/>
                <a:gd name="T2" fmla="*/ 23 w 68"/>
                <a:gd name="T3" fmla="*/ 21 h 81"/>
                <a:gd name="T4" fmla="*/ 48 w 68"/>
                <a:gd name="T5" fmla="*/ 61 h 81"/>
                <a:gd name="T6" fmla="*/ 47 w 68"/>
                <a:gd name="T7" fmla="*/ 37 h 81"/>
                <a:gd name="T8" fmla="*/ 47 w 68"/>
                <a:gd name="T9" fmla="*/ 37 h 81"/>
                <a:gd name="T10" fmla="*/ 47 w 68"/>
                <a:gd name="T11" fmla="*/ 32 h 81"/>
                <a:gd name="T12" fmla="*/ 47 w 68"/>
                <a:gd name="T13" fmla="*/ 37 h 81"/>
                <a:gd name="T14" fmla="*/ 35 w 68"/>
                <a:gd name="T15" fmla="*/ 60 h 81"/>
                <a:gd name="T16" fmla="*/ 35 w 68"/>
                <a:gd name="T17" fmla="*/ 60 h 81"/>
                <a:gd name="T18" fmla="*/ 47 w 68"/>
                <a:gd name="T19" fmla="*/ 50 h 81"/>
                <a:gd name="T20" fmla="*/ 35 w 68"/>
                <a:gd name="T21" fmla="*/ 6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81">
                  <a:moveTo>
                    <a:pt x="48" y="61"/>
                  </a:moveTo>
                  <a:cubicBezTo>
                    <a:pt x="20" y="81"/>
                    <a:pt x="0" y="41"/>
                    <a:pt x="23" y="21"/>
                  </a:cubicBezTo>
                  <a:cubicBezTo>
                    <a:pt x="47" y="0"/>
                    <a:pt x="68" y="41"/>
                    <a:pt x="48" y="61"/>
                  </a:cubicBezTo>
                  <a:close/>
                  <a:moveTo>
                    <a:pt x="47" y="37"/>
                  </a:moveTo>
                  <a:cubicBezTo>
                    <a:pt x="47" y="37"/>
                    <a:pt x="47" y="37"/>
                    <a:pt x="47" y="37"/>
                  </a:cubicBezTo>
                  <a:cubicBezTo>
                    <a:pt x="51" y="39"/>
                    <a:pt x="51" y="30"/>
                    <a:pt x="47" y="32"/>
                  </a:cubicBezTo>
                  <a:cubicBezTo>
                    <a:pt x="47" y="34"/>
                    <a:pt x="47" y="36"/>
                    <a:pt x="47" y="37"/>
                  </a:cubicBezTo>
                  <a:close/>
                  <a:moveTo>
                    <a:pt x="35" y="60"/>
                  </a:moveTo>
                  <a:cubicBezTo>
                    <a:pt x="35" y="60"/>
                    <a:pt x="35" y="60"/>
                    <a:pt x="35" y="60"/>
                  </a:cubicBezTo>
                  <a:cubicBezTo>
                    <a:pt x="42" y="59"/>
                    <a:pt x="47" y="57"/>
                    <a:pt x="47" y="50"/>
                  </a:cubicBezTo>
                  <a:cubicBezTo>
                    <a:pt x="41" y="51"/>
                    <a:pt x="39" y="56"/>
                    <a:pt x="35" y="6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4" name="Freeform 8"/>
            <p:cNvSpPr>
              <a:spLocks noEditPoints="1"/>
            </p:cNvSpPr>
            <p:nvPr/>
          </p:nvSpPr>
          <p:spPr bwMode="auto">
            <a:xfrm>
              <a:off x="2527499" y="3847480"/>
              <a:ext cx="108384" cy="115398"/>
            </a:xfrm>
            <a:custGeom>
              <a:avLst/>
              <a:gdLst>
                <a:gd name="T0" fmla="*/ 19 w 63"/>
                <a:gd name="T1" fmla="*/ 15 h 67"/>
                <a:gd name="T2" fmla="*/ 37 w 63"/>
                <a:gd name="T3" fmla="*/ 65 h 67"/>
                <a:gd name="T4" fmla="*/ 5 w 63"/>
                <a:gd name="T5" fmla="*/ 52 h 67"/>
                <a:gd name="T6" fmla="*/ 19 w 63"/>
                <a:gd name="T7" fmla="*/ 15 h 67"/>
                <a:gd name="T8" fmla="*/ 18 w 63"/>
                <a:gd name="T9" fmla="*/ 38 h 67"/>
                <a:gd name="T10" fmla="*/ 18 w 63"/>
                <a:gd name="T11" fmla="*/ 38 h 67"/>
                <a:gd name="T12" fmla="*/ 29 w 63"/>
                <a:gd name="T13" fmla="*/ 26 h 67"/>
                <a:gd name="T14" fmla="*/ 18 w 63"/>
                <a:gd name="T15" fmla="*/ 38 h 67"/>
                <a:gd name="T16" fmla="*/ 42 w 63"/>
                <a:gd name="T17" fmla="*/ 57 h 67"/>
                <a:gd name="T18" fmla="*/ 42 w 63"/>
                <a:gd name="T19" fmla="*/ 57 h 67"/>
                <a:gd name="T20" fmla="*/ 45 w 63"/>
                <a:gd name="T21" fmla="*/ 30 h 67"/>
                <a:gd name="T22" fmla="*/ 42 w 63"/>
                <a:gd name="T23" fmla="*/ 57 h 67"/>
                <a:gd name="T24" fmla="*/ 24 w 63"/>
                <a:gd name="T25" fmla="*/ 44 h 67"/>
                <a:gd name="T26" fmla="*/ 24 w 63"/>
                <a:gd name="T27" fmla="*/ 44 h 67"/>
                <a:gd name="T28" fmla="*/ 32 w 63"/>
                <a:gd name="T29" fmla="*/ 36 h 67"/>
                <a:gd name="T30" fmla="*/ 24 w 63"/>
                <a:gd name="T31" fmla="*/ 44 h 67"/>
                <a:gd name="T32" fmla="*/ 16 w 63"/>
                <a:gd name="T33" fmla="*/ 49 h 67"/>
                <a:gd name="T34" fmla="*/ 16 w 63"/>
                <a:gd name="T35" fmla="*/ 49 h 67"/>
                <a:gd name="T36" fmla="*/ 18 w 63"/>
                <a:gd name="T37" fmla="*/ 47 h 67"/>
                <a:gd name="T38" fmla="*/ 14 w 63"/>
                <a:gd name="T39" fmla="*/ 44 h 67"/>
                <a:gd name="T40" fmla="*/ 16 w 63"/>
                <a:gd name="T41" fmla="*/ 49 h 67"/>
                <a:gd name="T42" fmla="*/ 30 w 63"/>
                <a:gd name="T43" fmla="*/ 50 h 67"/>
                <a:gd name="T44" fmla="*/ 30 w 63"/>
                <a:gd name="T45" fmla="*/ 50 h 67"/>
                <a:gd name="T46" fmla="*/ 34 w 63"/>
                <a:gd name="T47" fmla="*/ 46 h 67"/>
                <a:gd name="T48" fmla="*/ 30 w 63"/>
                <a:gd name="T49" fmla="*/ 50 h 67"/>
                <a:gd name="T50" fmla="*/ 34 w 63"/>
                <a:gd name="T51" fmla="*/ 57 h 67"/>
                <a:gd name="T52" fmla="*/ 34 w 63"/>
                <a:gd name="T53" fmla="*/ 57 h 67"/>
                <a:gd name="T54" fmla="*/ 18 w 63"/>
                <a:gd name="T55" fmla="*/ 55 h 67"/>
                <a:gd name="T56" fmla="*/ 34 w 63"/>
                <a:gd name="T57" fmla="*/ 5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 h="67">
                  <a:moveTo>
                    <a:pt x="19" y="15"/>
                  </a:moveTo>
                  <a:cubicBezTo>
                    <a:pt x="63" y="0"/>
                    <a:pt x="63" y="58"/>
                    <a:pt x="37" y="65"/>
                  </a:cubicBezTo>
                  <a:cubicBezTo>
                    <a:pt x="27" y="67"/>
                    <a:pt x="9" y="63"/>
                    <a:pt x="5" y="52"/>
                  </a:cubicBezTo>
                  <a:cubicBezTo>
                    <a:pt x="0" y="38"/>
                    <a:pt x="11" y="24"/>
                    <a:pt x="19" y="15"/>
                  </a:cubicBezTo>
                  <a:close/>
                  <a:moveTo>
                    <a:pt x="18" y="38"/>
                  </a:moveTo>
                  <a:cubicBezTo>
                    <a:pt x="18" y="38"/>
                    <a:pt x="18" y="38"/>
                    <a:pt x="18" y="38"/>
                  </a:cubicBezTo>
                  <a:cubicBezTo>
                    <a:pt x="22" y="41"/>
                    <a:pt x="32" y="30"/>
                    <a:pt x="29" y="26"/>
                  </a:cubicBezTo>
                  <a:cubicBezTo>
                    <a:pt x="24" y="29"/>
                    <a:pt x="19" y="32"/>
                    <a:pt x="18" y="38"/>
                  </a:cubicBezTo>
                  <a:close/>
                  <a:moveTo>
                    <a:pt x="42" y="57"/>
                  </a:moveTo>
                  <a:cubicBezTo>
                    <a:pt x="42" y="57"/>
                    <a:pt x="42" y="57"/>
                    <a:pt x="42" y="57"/>
                  </a:cubicBezTo>
                  <a:cubicBezTo>
                    <a:pt x="45" y="51"/>
                    <a:pt x="54" y="35"/>
                    <a:pt x="45" y="30"/>
                  </a:cubicBezTo>
                  <a:cubicBezTo>
                    <a:pt x="43" y="40"/>
                    <a:pt x="42" y="47"/>
                    <a:pt x="42" y="57"/>
                  </a:cubicBezTo>
                  <a:close/>
                  <a:moveTo>
                    <a:pt x="24" y="44"/>
                  </a:moveTo>
                  <a:cubicBezTo>
                    <a:pt x="24" y="44"/>
                    <a:pt x="24" y="44"/>
                    <a:pt x="24" y="44"/>
                  </a:cubicBezTo>
                  <a:cubicBezTo>
                    <a:pt x="29" y="43"/>
                    <a:pt x="31" y="41"/>
                    <a:pt x="32" y="36"/>
                  </a:cubicBezTo>
                  <a:cubicBezTo>
                    <a:pt x="27" y="37"/>
                    <a:pt x="25" y="39"/>
                    <a:pt x="24" y="44"/>
                  </a:cubicBezTo>
                  <a:close/>
                  <a:moveTo>
                    <a:pt x="16" y="49"/>
                  </a:moveTo>
                  <a:cubicBezTo>
                    <a:pt x="16" y="49"/>
                    <a:pt x="16" y="49"/>
                    <a:pt x="16" y="49"/>
                  </a:cubicBezTo>
                  <a:cubicBezTo>
                    <a:pt x="16" y="48"/>
                    <a:pt x="16" y="47"/>
                    <a:pt x="18" y="47"/>
                  </a:cubicBezTo>
                  <a:cubicBezTo>
                    <a:pt x="17" y="45"/>
                    <a:pt x="17" y="43"/>
                    <a:pt x="14" y="44"/>
                  </a:cubicBezTo>
                  <a:cubicBezTo>
                    <a:pt x="15" y="46"/>
                    <a:pt x="14" y="48"/>
                    <a:pt x="16" y="49"/>
                  </a:cubicBezTo>
                  <a:close/>
                  <a:moveTo>
                    <a:pt x="30" y="50"/>
                  </a:moveTo>
                  <a:cubicBezTo>
                    <a:pt x="30" y="50"/>
                    <a:pt x="30" y="50"/>
                    <a:pt x="30" y="50"/>
                  </a:cubicBezTo>
                  <a:cubicBezTo>
                    <a:pt x="34" y="52"/>
                    <a:pt x="38" y="46"/>
                    <a:pt x="34" y="46"/>
                  </a:cubicBezTo>
                  <a:cubicBezTo>
                    <a:pt x="33" y="48"/>
                    <a:pt x="29" y="47"/>
                    <a:pt x="30" y="50"/>
                  </a:cubicBezTo>
                  <a:close/>
                  <a:moveTo>
                    <a:pt x="34" y="57"/>
                  </a:moveTo>
                  <a:cubicBezTo>
                    <a:pt x="34" y="57"/>
                    <a:pt x="34" y="57"/>
                    <a:pt x="34" y="57"/>
                  </a:cubicBezTo>
                  <a:cubicBezTo>
                    <a:pt x="28" y="57"/>
                    <a:pt x="22" y="53"/>
                    <a:pt x="18" y="55"/>
                  </a:cubicBezTo>
                  <a:cubicBezTo>
                    <a:pt x="22" y="57"/>
                    <a:pt x="31" y="63"/>
                    <a:pt x="34" y="57"/>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5" name="Freeform 9"/>
            <p:cNvSpPr>
              <a:spLocks noEditPoints="1"/>
            </p:cNvSpPr>
            <p:nvPr/>
          </p:nvSpPr>
          <p:spPr bwMode="auto">
            <a:xfrm>
              <a:off x="2750644" y="3802851"/>
              <a:ext cx="79057" cy="103284"/>
            </a:xfrm>
            <a:custGeom>
              <a:avLst/>
              <a:gdLst>
                <a:gd name="T0" fmla="*/ 20 w 46"/>
                <a:gd name="T1" fmla="*/ 3 h 60"/>
                <a:gd name="T2" fmla="*/ 42 w 46"/>
                <a:gd name="T3" fmla="*/ 19 h 60"/>
                <a:gd name="T4" fmla="*/ 1 w 46"/>
                <a:gd name="T5" fmla="*/ 30 h 60"/>
                <a:gd name="T6" fmla="*/ 20 w 46"/>
                <a:gd name="T7" fmla="*/ 3 h 60"/>
                <a:gd name="T8" fmla="*/ 14 w 46"/>
                <a:gd name="T9" fmla="*/ 41 h 60"/>
                <a:gd name="T10" fmla="*/ 14 w 46"/>
                <a:gd name="T11" fmla="*/ 41 h 60"/>
                <a:gd name="T12" fmla="*/ 33 w 46"/>
                <a:gd name="T13" fmla="*/ 28 h 60"/>
                <a:gd name="T14" fmla="*/ 14 w 46"/>
                <a:gd name="T15" fmla="*/ 41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60">
                  <a:moveTo>
                    <a:pt x="20" y="3"/>
                  </a:moveTo>
                  <a:cubicBezTo>
                    <a:pt x="34" y="0"/>
                    <a:pt x="41" y="10"/>
                    <a:pt x="42" y="19"/>
                  </a:cubicBezTo>
                  <a:cubicBezTo>
                    <a:pt x="46" y="48"/>
                    <a:pt x="3" y="60"/>
                    <a:pt x="1" y="30"/>
                  </a:cubicBezTo>
                  <a:cubicBezTo>
                    <a:pt x="0" y="20"/>
                    <a:pt x="10" y="5"/>
                    <a:pt x="20" y="3"/>
                  </a:cubicBezTo>
                  <a:close/>
                  <a:moveTo>
                    <a:pt x="14" y="41"/>
                  </a:moveTo>
                  <a:cubicBezTo>
                    <a:pt x="14" y="41"/>
                    <a:pt x="14" y="41"/>
                    <a:pt x="14" y="41"/>
                  </a:cubicBezTo>
                  <a:cubicBezTo>
                    <a:pt x="23" y="48"/>
                    <a:pt x="40" y="33"/>
                    <a:pt x="33" y="28"/>
                  </a:cubicBezTo>
                  <a:cubicBezTo>
                    <a:pt x="29" y="35"/>
                    <a:pt x="19" y="36"/>
                    <a:pt x="14" y="41"/>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6" name="Freeform 10"/>
            <p:cNvSpPr>
              <a:spLocks noEditPoints="1"/>
            </p:cNvSpPr>
            <p:nvPr/>
          </p:nvSpPr>
          <p:spPr bwMode="auto">
            <a:xfrm>
              <a:off x="2642897" y="3839192"/>
              <a:ext cx="102646" cy="121773"/>
            </a:xfrm>
            <a:custGeom>
              <a:avLst/>
              <a:gdLst>
                <a:gd name="T0" fmla="*/ 54 w 60"/>
                <a:gd name="T1" fmla="*/ 22 h 71"/>
                <a:gd name="T2" fmla="*/ 3 w 60"/>
                <a:gd name="T3" fmla="*/ 35 h 71"/>
                <a:gd name="T4" fmla="*/ 54 w 60"/>
                <a:gd name="T5" fmla="*/ 22 h 71"/>
                <a:gd name="T6" fmla="*/ 45 w 60"/>
                <a:gd name="T7" fmla="*/ 20 h 71"/>
                <a:gd name="T8" fmla="*/ 45 w 60"/>
                <a:gd name="T9" fmla="*/ 20 h 71"/>
                <a:gd name="T10" fmla="*/ 38 w 60"/>
                <a:gd name="T11" fmla="*/ 19 h 71"/>
                <a:gd name="T12" fmla="*/ 45 w 60"/>
                <a:gd name="T13" fmla="*/ 20 h 71"/>
                <a:gd name="T14" fmla="*/ 46 w 60"/>
                <a:gd name="T15" fmla="*/ 25 h 71"/>
                <a:gd name="T16" fmla="*/ 46 w 60"/>
                <a:gd name="T17" fmla="*/ 25 h 71"/>
                <a:gd name="T18" fmla="*/ 46 w 60"/>
                <a:gd name="T19" fmla="*/ 25 h 71"/>
                <a:gd name="T20" fmla="*/ 24 w 60"/>
                <a:gd name="T21" fmla="*/ 38 h 71"/>
                <a:gd name="T22" fmla="*/ 24 w 60"/>
                <a:gd name="T23" fmla="*/ 38 h 71"/>
                <a:gd name="T24" fmla="*/ 27 w 60"/>
                <a:gd name="T25" fmla="*/ 33 h 71"/>
                <a:gd name="T26" fmla="*/ 24 w 60"/>
                <a:gd name="T27" fmla="*/ 38 h 71"/>
                <a:gd name="T28" fmla="*/ 29 w 60"/>
                <a:gd name="T29" fmla="*/ 54 h 71"/>
                <a:gd name="T30" fmla="*/ 29 w 60"/>
                <a:gd name="T31" fmla="*/ 54 h 71"/>
                <a:gd name="T32" fmla="*/ 46 w 60"/>
                <a:gd name="T33" fmla="*/ 39 h 71"/>
                <a:gd name="T34" fmla="*/ 29 w 60"/>
                <a:gd name="T35" fmla="*/ 5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71">
                  <a:moveTo>
                    <a:pt x="54" y="22"/>
                  </a:moveTo>
                  <a:cubicBezTo>
                    <a:pt x="60" y="64"/>
                    <a:pt x="0" y="71"/>
                    <a:pt x="3" y="35"/>
                  </a:cubicBezTo>
                  <a:cubicBezTo>
                    <a:pt x="5" y="14"/>
                    <a:pt x="40" y="0"/>
                    <a:pt x="54" y="22"/>
                  </a:cubicBezTo>
                  <a:close/>
                  <a:moveTo>
                    <a:pt x="45" y="20"/>
                  </a:moveTo>
                  <a:cubicBezTo>
                    <a:pt x="45" y="20"/>
                    <a:pt x="45" y="20"/>
                    <a:pt x="45" y="20"/>
                  </a:cubicBezTo>
                  <a:cubicBezTo>
                    <a:pt x="43" y="20"/>
                    <a:pt x="40" y="14"/>
                    <a:pt x="38" y="19"/>
                  </a:cubicBezTo>
                  <a:cubicBezTo>
                    <a:pt x="39" y="19"/>
                    <a:pt x="43" y="25"/>
                    <a:pt x="45" y="20"/>
                  </a:cubicBezTo>
                  <a:close/>
                  <a:moveTo>
                    <a:pt x="46" y="25"/>
                  </a:moveTo>
                  <a:cubicBezTo>
                    <a:pt x="46" y="25"/>
                    <a:pt x="46" y="25"/>
                    <a:pt x="46" y="25"/>
                  </a:cubicBezTo>
                  <a:cubicBezTo>
                    <a:pt x="45" y="35"/>
                    <a:pt x="54" y="26"/>
                    <a:pt x="46" y="25"/>
                  </a:cubicBezTo>
                  <a:close/>
                  <a:moveTo>
                    <a:pt x="24" y="38"/>
                  </a:moveTo>
                  <a:cubicBezTo>
                    <a:pt x="24" y="38"/>
                    <a:pt x="24" y="38"/>
                    <a:pt x="24" y="38"/>
                  </a:cubicBezTo>
                  <a:cubicBezTo>
                    <a:pt x="24" y="35"/>
                    <a:pt x="27" y="35"/>
                    <a:pt x="27" y="33"/>
                  </a:cubicBezTo>
                  <a:cubicBezTo>
                    <a:pt x="24" y="32"/>
                    <a:pt x="20" y="37"/>
                    <a:pt x="24" y="38"/>
                  </a:cubicBezTo>
                  <a:close/>
                  <a:moveTo>
                    <a:pt x="29" y="54"/>
                  </a:moveTo>
                  <a:cubicBezTo>
                    <a:pt x="29" y="54"/>
                    <a:pt x="29" y="54"/>
                    <a:pt x="29" y="54"/>
                  </a:cubicBezTo>
                  <a:cubicBezTo>
                    <a:pt x="38" y="52"/>
                    <a:pt x="45" y="49"/>
                    <a:pt x="46" y="39"/>
                  </a:cubicBezTo>
                  <a:cubicBezTo>
                    <a:pt x="39" y="42"/>
                    <a:pt x="35" y="49"/>
                    <a:pt x="29" y="54"/>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7" name="Freeform 11"/>
            <p:cNvSpPr>
              <a:spLocks noEditPoints="1"/>
            </p:cNvSpPr>
            <p:nvPr/>
          </p:nvSpPr>
          <p:spPr bwMode="auto">
            <a:xfrm>
              <a:off x="2535787" y="3602022"/>
              <a:ext cx="154926" cy="114760"/>
            </a:xfrm>
            <a:custGeom>
              <a:avLst/>
              <a:gdLst>
                <a:gd name="T0" fmla="*/ 38 w 90"/>
                <a:gd name="T1" fmla="*/ 2 h 67"/>
                <a:gd name="T2" fmla="*/ 6 w 90"/>
                <a:gd name="T3" fmla="*/ 32 h 67"/>
                <a:gd name="T4" fmla="*/ 38 w 90"/>
                <a:gd name="T5" fmla="*/ 2 h 67"/>
                <a:gd name="T6" fmla="*/ 21 w 90"/>
                <a:gd name="T7" fmla="*/ 16 h 67"/>
                <a:gd name="T8" fmla="*/ 21 w 90"/>
                <a:gd name="T9" fmla="*/ 16 h 67"/>
                <a:gd name="T10" fmla="*/ 27 w 90"/>
                <a:gd name="T11" fmla="*/ 10 h 67"/>
                <a:gd name="T12" fmla="*/ 21 w 90"/>
                <a:gd name="T13" fmla="*/ 16 h 67"/>
                <a:gd name="T14" fmla="*/ 25 w 90"/>
                <a:gd name="T15" fmla="*/ 27 h 67"/>
                <a:gd name="T16" fmla="*/ 25 w 90"/>
                <a:gd name="T17" fmla="*/ 27 h 67"/>
                <a:gd name="T18" fmla="*/ 37 w 90"/>
                <a:gd name="T19" fmla="*/ 19 h 67"/>
                <a:gd name="T20" fmla="*/ 25 w 90"/>
                <a:gd name="T21" fmla="*/ 2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67">
                  <a:moveTo>
                    <a:pt x="38" y="2"/>
                  </a:moveTo>
                  <a:cubicBezTo>
                    <a:pt x="90" y="0"/>
                    <a:pt x="20" y="67"/>
                    <a:pt x="6" y="32"/>
                  </a:cubicBezTo>
                  <a:cubicBezTo>
                    <a:pt x="0" y="16"/>
                    <a:pt x="20" y="2"/>
                    <a:pt x="38" y="2"/>
                  </a:cubicBezTo>
                  <a:close/>
                  <a:moveTo>
                    <a:pt x="21" y="16"/>
                  </a:moveTo>
                  <a:cubicBezTo>
                    <a:pt x="21" y="16"/>
                    <a:pt x="21" y="16"/>
                    <a:pt x="21" y="16"/>
                  </a:cubicBezTo>
                  <a:cubicBezTo>
                    <a:pt x="25" y="16"/>
                    <a:pt x="27" y="14"/>
                    <a:pt x="27" y="10"/>
                  </a:cubicBezTo>
                  <a:cubicBezTo>
                    <a:pt x="23" y="10"/>
                    <a:pt x="21" y="12"/>
                    <a:pt x="21" y="16"/>
                  </a:cubicBezTo>
                  <a:close/>
                  <a:moveTo>
                    <a:pt x="25" y="27"/>
                  </a:moveTo>
                  <a:cubicBezTo>
                    <a:pt x="25" y="27"/>
                    <a:pt x="25" y="27"/>
                    <a:pt x="25" y="27"/>
                  </a:cubicBezTo>
                  <a:cubicBezTo>
                    <a:pt x="31" y="27"/>
                    <a:pt x="36" y="25"/>
                    <a:pt x="37" y="19"/>
                  </a:cubicBezTo>
                  <a:cubicBezTo>
                    <a:pt x="31" y="20"/>
                    <a:pt x="28" y="23"/>
                    <a:pt x="25" y="27"/>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8" name="Freeform 12"/>
            <p:cNvSpPr>
              <a:spLocks noEditPoints="1"/>
            </p:cNvSpPr>
            <p:nvPr/>
          </p:nvSpPr>
          <p:spPr bwMode="auto">
            <a:xfrm>
              <a:off x="2431228" y="3787550"/>
              <a:ext cx="111572" cy="116673"/>
            </a:xfrm>
            <a:custGeom>
              <a:avLst/>
              <a:gdLst>
                <a:gd name="T0" fmla="*/ 54 w 65"/>
                <a:gd name="T1" fmla="*/ 17 h 68"/>
                <a:gd name="T2" fmla="*/ 22 w 65"/>
                <a:gd name="T3" fmla="*/ 63 h 68"/>
                <a:gd name="T4" fmla="*/ 54 w 65"/>
                <a:gd name="T5" fmla="*/ 17 h 68"/>
                <a:gd name="T6" fmla="*/ 22 w 65"/>
                <a:gd name="T7" fmla="*/ 39 h 68"/>
                <a:gd name="T8" fmla="*/ 22 w 65"/>
                <a:gd name="T9" fmla="*/ 39 h 68"/>
                <a:gd name="T10" fmla="*/ 38 w 65"/>
                <a:gd name="T11" fmla="*/ 21 h 68"/>
                <a:gd name="T12" fmla="*/ 22 w 65"/>
                <a:gd name="T13" fmla="*/ 39 h 68"/>
                <a:gd name="T14" fmla="*/ 43 w 65"/>
                <a:gd name="T15" fmla="*/ 52 h 68"/>
                <a:gd name="T16" fmla="*/ 43 w 65"/>
                <a:gd name="T17" fmla="*/ 52 h 68"/>
                <a:gd name="T18" fmla="*/ 53 w 65"/>
                <a:gd name="T19" fmla="*/ 26 h 68"/>
                <a:gd name="T20" fmla="*/ 46 w 65"/>
                <a:gd name="T21" fmla="*/ 23 h 68"/>
                <a:gd name="T22" fmla="*/ 43 w 65"/>
                <a:gd name="T23" fmla="*/ 52 h 68"/>
                <a:gd name="T24" fmla="*/ 26 w 65"/>
                <a:gd name="T25" fmla="*/ 57 h 68"/>
                <a:gd name="T26" fmla="*/ 26 w 65"/>
                <a:gd name="T27" fmla="*/ 57 h 68"/>
                <a:gd name="T28" fmla="*/ 42 w 65"/>
                <a:gd name="T29" fmla="*/ 53 h 68"/>
                <a:gd name="T30" fmla="*/ 26 w 65"/>
                <a:gd name="T31"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68">
                  <a:moveTo>
                    <a:pt x="54" y="17"/>
                  </a:moveTo>
                  <a:cubicBezTo>
                    <a:pt x="65" y="37"/>
                    <a:pt x="53" y="68"/>
                    <a:pt x="22" y="63"/>
                  </a:cubicBezTo>
                  <a:cubicBezTo>
                    <a:pt x="0" y="43"/>
                    <a:pt x="21" y="0"/>
                    <a:pt x="54" y="17"/>
                  </a:cubicBezTo>
                  <a:close/>
                  <a:moveTo>
                    <a:pt x="22" y="39"/>
                  </a:moveTo>
                  <a:cubicBezTo>
                    <a:pt x="22" y="39"/>
                    <a:pt x="22" y="39"/>
                    <a:pt x="22" y="39"/>
                  </a:cubicBezTo>
                  <a:cubicBezTo>
                    <a:pt x="26" y="32"/>
                    <a:pt x="37" y="31"/>
                    <a:pt x="38" y="21"/>
                  </a:cubicBezTo>
                  <a:cubicBezTo>
                    <a:pt x="30" y="23"/>
                    <a:pt x="20" y="31"/>
                    <a:pt x="22" y="39"/>
                  </a:cubicBezTo>
                  <a:close/>
                  <a:moveTo>
                    <a:pt x="43" y="52"/>
                  </a:moveTo>
                  <a:cubicBezTo>
                    <a:pt x="43" y="52"/>
                    <a:pt x="43" y="52"/>
                    <a:pt x="43" y="52"/>
                  </a:cubicBezTo>
                  <a:cubicBezTo>
                    <a:pt x="53" y="50"/>
                    <a:pt x="53" y="38"/>
                    <a:pt x="53" y="26"/>
                  </a:cubicBezTo>
                  <a:cubicBezTo>
                    <a:pt x="50" y="26"/>
                    <a:pt x="51" y="22"/>
                    <a:pt x="46" y="23"/>
                  </a:cubicBezTo>
                  <a:cubicBezTo>
                    <a:pt x="51" y="35"/>
                    <a:pt x="48" y="40"/>
                    <a:pt x="43" y="52"/>
                  </a:cubicBezTo>
                  <a:close/>
                  <a:moveTo>
                    <a:pt x="26" y="57"/>
                  </a:moveTo>
                  <a:cubicBezTo>
                    <a:pt x="26" y="57"/>
                    <a:pt x="26" y="57"/>
                    <a:pt x="26" y="57"/>
                  </a:cubicBezTo>
                  <a:cubicBezTo>
                    <a:pt x="30" y="60"/>
                    <a:pt x="40" y="58"/>
                    <a:pt x="42" y="53"/>
                  </a:cubicBezTo>
                  <a:cubicBezTo>
                    <a:pt x="35" y="52"/>
                    <a:pt x="29" y="51"/>
                    <a:pt x="26" y="57"/>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36" name="组合 35"/>
          <p:cNvGrpSpPr/>
          <p:nvPr/>
        </p:nvGrpSpPr>
        <p:grpSpPr>
          <a:xfrm>
            <a:off x="3296722" y="2429669"/>
            <a:ext cx="826263" cy="819150"/>
            <a:chOff x="4395629" y="3238500"/>
            <a:chExt cx="1101684" cy="1092200"/>
          </a:xfrm>
        </p:grpSpPr>
        <p:sp>
          <p:nvSpPr>
            <p:cNvPr id="3" name="任意多边形 2"/>
            <p:cNvSpPr/>
            <p:nvPr/>
          </p:nvSpPr>
          <p:spPr>
            <a:xfrm>
              <a:off x="4395629" y="3238500"/>
              <a:ext cx="1101684" cy="1092200"/>
            </a:xfrm>
            <a:custGeom>
              <a:avLst/>
              <a:gdLst>
                <a:gd name="connsiteX0" fmla="*/ 112645 w 988840"/>
                <a:gd name="connsiteY0" fmla="*/ 154380 h 980327"/>
                <a:gd name="connsiteX1" fmla="*/ 348865 w 988840"/>
                <a:gd name="connsiteY1" fmla="*/ 9600 h 980327"/>
                <a:gd name="connsiteX2" fmla="*/ 668905 w 988840"/>
                <a:gd name="connsiteY2" fmla="*/ 32460 h 980327"/>
                <a:gd name="connsiteX3" fmla="*/ 874645 w 988840"/>
                <a:gd name="connsiteY3" fmla="*/ 184860 h 980327"/>
                <a:gd name="connsiteX4" fmla="*/ 958465 w 988840"/>
                <a:gd name="connsiteY4" fmla="*/ 382980 h 980327"/>
                <a:gd name="connsiteX5" fmla="*/ 981325 w 988840"/>
                <a:gd name="connsiteY5" fmla="*/ 626820 h 980327"/>
                <a:gd name="connsiteX6" fmla="*/ 836545 w 988840"/>
                <a:gd name="connsiteY6" fmla="*/ 878280 h 980327"/>
                <a:gd name="connsiteX7" fmla="*/ 516505 w 988840"/>
                <a:gd name="connsiteY7" fmla="*/ 977340 h 980327"/>
                <a:gd name="connsiteX8" fmla="*/ 242185 w 988840"/>
                <a:gd name="connsiteY8" fmla="*/ 939240 h 980327"/>
                <a:gd name="connsiteX9" fmla="*/ 82165 w 988840"/>
                <a:gd name="connsiteY9" fmla="*/ 786840 h 980327"/>
                <a:gd name="connsiteX10" fmla="*/ 13585 w 988840"/>
                <a:gd name="connsiteY10" fmla="*/ 558240 h 980327"/>
                <a:gd name="connsiteX11" fmla="*/ 5965 w 988840"/>
                <a:gd name="connsiteY11" fmla="*/ 306780 h 980327"/>
                <a:gd name="connsiteX12" fmla="*/ 112645 w 988840"/>
                <a:gd name="connsiteY12" fmla="*/ 154380 h 9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8840" h="980327">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Freeform 25"/>
            <p:cNvSpPr>
              <a:spLocks noEditPoints="1"/>
            </p:cNvSpPr>
            <p:nvPr/>
          </p:nvSpPr>
          <p:spPr bwMode="auto">
            <a:xfrm>
              <a:off x="4669453" y="3572374"/>
              <a:ext cx="554036" cy="460953"/>
            </a:xfrm>
            <a:custGeom>
              <a:avLst/>
              <a:gdLst>
                <a:gd name="T0" fmla="*/ 109 w 323"/>
                <a:gd name="T1" fmla="*/ 244 h 268"/>
                <a:gd name="T2" fmla="*/ 26 w 323"/>
                <a:gd name="T3" fmla="*/ 136 h 268"/>
                <a:gd name="T4" fmla="*/ 297 w 323"/>
                <a:gd name="T5" fmla="*/ 49 h 268"/>
                <a:gd name="T6" fmla="*/ 177 w 323"/>
                <a:gd name="T7" fmla="*/ 56 h 268"/>
                <a:gd name="T8" fmla="*/ 156 w 323"/>
                <a:gd name="T9" fmla="*/ 12 h 268"/>
                <a:gd name="T10" fmla="*/ 211 w 323"/>
                <a:gd name="T11" fmla="*/ 29 h 268"/>
                <a:gd name="T12" fmla="*/ 156 w 323"/>
                <a:gd name="T13" fmla="*/ 39 h 268"/>
                <a:gd name="T14" fmla="*/ 227 w 323"/>
                <a:gd name="T15" fmla="*/ 39 h 268"/>
                <a:gd name="T16" fmla="*/ 119 w 323"/>
                <a:gd name="T17" fmla="*/ 46 h 268"/>
                <a:gd name="T18" fmla="*/ 186 w 323"/>
                <a:gd name="T19" fmla="*/ 45 h 268"/>
                <a:gd name="T20" fmla="*/ 210 w 323"/>
                <a:gd name="T21" fmla="*/ 54 h 268"/>
                <a:gd name="T22" fmla="*/ 115 w 323"/>
                <a:gd name="T23" fmla="*/ 60 h 268"/>
                <a:gd name="T24" fmla="*/ 279 w 323"/>
                <a:gd name="T25" fmla="*/ 50 h 268"/>
                <a:gd name="T26" fmla="*/ 172 w 323"/>
                <a:gd name="T27" fmla="*/ 59 h 268"/>
                <a:gd name="T28" fmla="*/ 203 w 323"/>
                <a:gd name="T29" fmla="*/ 95 h 268"/>
                <a:gd name="T30" fmla="*/ 261 w 323"/>
                <a:gd name="T31" fmla="*/ 70 h 268"/>
                <a:gd name="T32" fmla="*/ 214 w 323"/>
                <a:gd name="T33" fmla="*/ 95 h 268"/>
                <a:gd name="T34" fmla="*/ 237 w 323"/>
                <a:gd name="T35" fmla="*/ 97 h 268"/>
                <a:gd name="T36" fmla="*/ 155 w 323"/>
                <a:gd name="T37" fmla="*/ 122 h 268"/>
                <a:gd name="T38" fmla="*/ 221 w 323"/>
                <a:gd name="T39" fmla="*/ 111 h 268"/>
                <a:gd name="T40" fmla="*/ 91 w 323"/>
                <a:gd name="T41" fmla="*/ 77 h 268"/>
                <a:gd name="T42" fmla="*/ 205 w 323"/>
                <a:gd name="T43" fmla="*/ 67 h 268"/>
                <a:gd name="T44" fmla="*/ 112 w 323"/>
                <a:gd name="T45" fmla="*/ 112 h 268"/>
                <a:gd name="T46" fmla="*/ 174 w 323"/>
                <a:gd name="T47" fmla="*/ 87 h 268"/>
                <a:gd name="T48" fmla="*/ 121 w 323"/>
                <a:gd name="T49" fmla="*/ 69 h 268"/>
                <a:gd name="T50" fmla="*/ 287 w 323"/>
                <a:gd name="T51" fmla="*/ 69 h 268"/>
                <a:gd name="T52" fmla="*/ 122 w 323"/>
                <a:gd name="T53" fmla="*/ 80 h 268"/>
                <a:gd name="T54" fmla="*/ 102 w 323"/>
                <a:gd name="T55" fmla="*/ 73 h 268"/>
                <a:gd name="T56" fmla="*/ 128 w 323"/>
                <a:gd name="T57" fmla="*/ 91 h 268"/>
                <a:gd name="T58" fmla="*/ 238 w 323"/>
                <a:gd name="T59" fmla="*/ 162 h 268"/>
                <a:gd name="T60" fmla="*/ 302 w 323"/>
                <a:gd name="T61" fmla="*/ 95 h 268"/>
                <a:gd name="T62" fmla="*/ 255 w 323"/>
                <a:gd name="T63" fmla="*/ 97 h 268"/>
                <a:gd name="T64" fmla="*/ 80 w 323"/>
                <a:gd name="T65" fmla="*/ 102 h 268"/>
                <a:gd name="T66" fmla="*/ 65 w 323"/>
                <a:gd name="T67" fmla="*/ 114 h 268"/>
                <a:gd name="T68" fmla="*/ 111 w 323"/>
                <a:gd name="T69" fmla="*/ 129 h 268"/>
                <a:gd name="T70" fmla="*/ 183 w 323"/>
                <a:gd name="T71" fmla="*/ 131 h 268"/>
                <a:gd name="T72" fmla="*/ 128 w 323"/>
                <a:gd name="T73" fmla="*/ 165 h 268"/>
                <a:gd name="T74" fmla="*/ 207 w 323"/>
                <a:gd name="T75" fmla="*/ 127 h 268"/>
                <a:gd name="T76" fmla="*/ 149 w 323"/>
                <a:gd name="T77" fmla="*/ 142 h 268"/>
                <a:gd name="T78" fmla="*/ 119 w 323"/>
                <a:gd name="T79" fmla="*/ 143 h 268"/>
                <a:gd name="T80" fmla="*/ 70 w 323"/>
                <a:gd name="T81" fmla="*/ 145 h 268"/>
                <a:gd name="T82" fmla="*/ 111 w 323"/>
                <a:gd name="T83" fmla="*/ 142 h 268"/>
                <a:gd name="T84" fmla="*/ 211 w 323"/>
                <a:gd name="T85" fmla="*/ 155 h 268"/>
                <a:gd name="T86" fmla="*/ 20 w 323"/>
                <a:gd name="T87" fmla="*/ 165 h 268"/>
                <a:gd name="T88" fmla="*/ 135 w 323"/>
                <a:gd name="T89" fmla="*/ 189 h 268"/>
                <a:gd name="T90" fmla="*/ 65 w 323"/>
                <a:gd name="T91" fmla="*/ 186 h 268"/>
                <a:gd name="T92" fmla="*/ 95 w 323"/>
                <a:gd name="T93" fmla="*/ 159 h 268"/>
                <a:gd name="T94" fmla="*/ 115 w 323"/>
                <a:gd name="T95" fmla="*/ 162 h 268"/>
                <a:gd name="T96" fmla="*/ 29 w 323"/>
                <a:gd name="T97" fmla="*/ 166 h 268"/>
                <a:gd name="T98" fmla="*/ 20 w 323"/>
                <a:gd name="T99" fmla="*/ 176 h 268"/>
                <a:gd name="T100" fmla="*/ 10 w 323"/>
                <a:gd name="T101" fmla="*/ 176 h 268"/>
                <a:gd name="T102" fmla="*/ 26 w 323"/>
                <a:gd name="T103" fmla="*/ 183 h 268"/>
                <a:gd name="T104" fmla="*/ 149 w 323"/>
                <a:gd name="T105" fmla="*/ 189 h 268"/>
                <a:gd name="T106" fmla="*/ 176 w 323"/>
                <a:gd name="T107" fmla="*/ 197 h 268"/>
                <a:gd name="T108" fmla="*/ 16 w 323"/>
                <a:gd name="T109" fmla="*/ 187 h 268"/>
                <a:gd name="T110" fmla="*/ 15 w 323"/>
                <a:gd name="T111" fmla="*/ 194 h 268"/>
                <a:gd name="T112" fmla="*/ 169 w 323"/>
                <a:gd name="T113" fmla="*/ 20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3" h="268">
                  <a:moveTo>
                    <a:pt x="317" y="50"/>
                  </a:moveTo>
                  <a:cubicBezTo>
                    <a:pt x="315" y="60"/>
                    <a:pt x="302" y="71"/>
                    <a:pt x="310" y="87"/>
                  </a:cubicBezTo>
                  <a:cubicBezTo>
                    <a:pt x="315" y="87"/>
                    <a:pt x="312" y="81"/>
                    <a:pt x="319" y="83"/>
                  </a:cubicBezTo>
                  <a:cubicBezTo>
                    <a:pt x="318" y="86"/>
                    <a:pt x="319" y="88"/>
                    <a:pt x="323" y="87"/>
                  </a:cubicBezTo>
                  <a:cubicBezTo>
                    <a:pt x="319" y="96"/>
                    <a:pt x="311" y="104"/>
                    <a:pt x="304" y="111"/>
                  </a:cubicBezTo>
                  <a:cubicBezTo>
                    <a:pt x="286" y="132"/>
                    <a:pt x="266" y="154"/>
                    <a:pt x="248" y="177"/>
                  </a:cubicBezTo>
                  <a:cubicBezTo>
                    <a:pt x="224" y="208"/>
                    <a:pt x="201" y="239"/>
                    <a:pt x="170" y="264"/>
                  </a:cubicBezTo>
                  <a:cubicBezTo>
                    <a:pt x="155" y="252"/>
                    <a:pt x="131" y="249"/>
                    <a:pt x="109" y="244"/>
                  </a:cubicBezTo>
                  <a:cubicBezTo>
                    <a:pt x="105" y="250"/>
                    <a:pt x="111" y="261"/>
                    <a:pt x="108" y="266"/>
                  </a:cubicBezTo>
                  <a:cubicBezTo>
                    <a:pt x="100" y="268"/>
                    <a:pt x="102" y="259"/>
                    <a:pt x="98" y="257"/>
                  </a:cubicBezTo>
                  <a:cubicBezTo>
                    <a:pt x="91" y="257"/>
                    <a:pt x="94" y="268"/>
                    <a:pt x="85" y="266"/>
                  </a:cubicBezTo>
                  <a:cubicBezTo>
                    <a:pt x="84" y="259"/>
                    <a:pt x="88" y="250"/>
                    <a:pt x="88" y="241"/>
                  </a:cubicBezTo>
                  <a:cubicBezTo>
                    <a:pt x="85" y="236"/>
                    <a:pt x="79" y="236"/>
                    <a:pt x="74" y="234"/>
                  </a:cubicBezTo>
                  <a:cubicBezTo>
                    <a:pt x="53" y="226"/>
                    <a:pt x="26" y="220"/>
                    <a:pt x="9" y="207"/>
                  </a:cubicBezTo>
                  <a:cubicBezTo>
                    <a:pt x="6" y="193"/>
                    <a:pt x="0" y="180"/>
                    <a:pt x="5" y="165"/>
                  </a:cubicBezTo>
                  <a:cubicBezTo>
                    <a:pt x="7" y="157"/>
                    <a:pt x="18" y="147"/>
                    <a:pt x="26" y="136"/>
                  </a:cubicBezTo>
                  <a:cubicBezTo>
                    <a:pt x="41" y="118"/>
                    <a:pt x="57" y="103"/>
                    <a:pt x="74" y="86"/>
                  </a:cubicBezTo>
                  <a:cubicBezTo>
                    <a:pt x="83" y="76"/>
                    <a:pt x="89" y="66"/>
                    <a:pt x="97" y="59"/>
                  </a:cubicBezTo>
                  <a:cubicBezTo>
                    <a:pt x="100" y="55"/>
                    <a:pt x="106" y="53"/>
                    <a:pt x="109" y="49"/>
                  </a:cubicBezTo>
                  <a:cubicBezTo>
                    <a:pt x="111" y="46"/>
                    <a:pt x="112" y="43"/>
                    <a:pt x="114" y="40"/>
                  </a:cubicBezTo>
                  <a:cubicBezTo>
                    <a:pt x="127" y="25"/>
                    <a:pt x="146" y="13"/>
                    <a:pt x="159" y="1"/>
                  </a:cubicBezTo>
                  <a:cubicBezTo>
                    <a:pt x="164" y="0"/>
                    <a:pt x="163" y="4"/>
                    <a:pt x="166" y="5"/>
                  </a:cubicBezTo>
                  <a:cubicBezTo>
                    <a:pt x="188" y="11"/>
                    <a:pt x="211" y="18"/>
                    <a:pt x="234" y="25"/>
                  </a:cubicBezTo>
                  <a:cubicBezTo>
                    <a:pt x="256" y="31"/>
                    <a:pt x="276" y="42"/>
                    <a:pt x="297" y="49"/>
                  </a:cubicBezTo>
                  <a:cubicBezTo>
                    <a:pt x="303" y="51"/>
                    <a:pt x="310" y="51"/>
                    <a:pt x="317" y="50"/>
                  </a:cubicBezTo>
                  <a:close/>
                  <a:moveTo>
                    <a:pt x="180" y="59"/>
                  </a:moveTo>
                  <a:cubicBezTo>
                    <a:pt x="180" y="59"/>
                    <a:pt x="180" y="59"/>
                    <a:pt x="180" y="59"/>
                  </a:cubicBezTo>
                  <a:cubicBezTo>
                    <a:pt x="193" y="58"/>
                    <a:pt x="204" y="54"/>
                    <a:pt x="211" y="46"/>
                  </a:cubicBezTo>
                  <a:cubicBezTo>
                    <a:pt x="203" y="49"/>
                    <a:pt x="197" y="49"/>
                    <a:pt x="193" y="43"/>
                  </a:cubicBezTo>
                  <a:cubicBezTo>
                    <a:pt x="204" y="40"/>
                    <a:pt x="218" y="40"/>
                    <a:pt x="225" y="32"/>
                  </a:cubicBezTo>
                  <a:cubicBezTo>
                    <a:pt x="211" y="32"/>
                    <a:pt x="202" y="38"/>
                    <a:pt x="190" y="40"/>
                  </a:cubicBezTo>
                  <a:cubicBezTo>
                    <a:pt x="191" y="51"/>
                    <a:pt x="181" y="50"/>
                    <a:pt x="177" y="56"/>
                  </a:cubicBezTo>
                  <a:cubicBezTo>
                    <a:pt x="181" y="58"/>
                    <a:pt x="183" y="52"/>
                    <a:pt x="184" y="56"/>
                  </a:cubicBezTo>
                  <a:cubicBezTo>
                    <a:pt x="182" y="56"/>
                    <a:pt x="181" y="57"/>
                    <a:pt x="180" y="59"/>
                  </a:cubicBezTo>
                  <a:close/>
                  <a:moveTo>
                    <a:pt x="143" y="26"/>
                  </a:moveTo>
                  <a:cubicBezTo>
                    <a:pt x="143" y="26"/>
                    <a:pt x="143" y="26"/>
                    <a:pt x="143" y="26"/>
                  </a:cubicBezTo>
                  <a:cubicBezTo>
                    <a:pt x="149" y="26"/>
                    <a:pt x="143" y="28"/>
                    <a:pt x="145" y="32"/>
                  </a:cubicBezTo>
                  <a:cubicBezTo>
                    <a:pt x="152" y="30"/>
                    <a:pt x="157" y="26"/>
                    <a:pt x="160" y="21"/>
                  </a:cubicBezTo>
                  <a:cubicBezTo>
                    <a:pt x="156" y="19"/>
                    <a:pt x="152" y="25"/>
                    <a:pt x="150" y="22"/>
                  </a:cubicBezTo>
                  <a:cubicBezTo>
                    <a:pt x="153" y="19"/>
                    <a:pt x="163" y="16"/>
                    <a:pt x="156" y="12"/>
                  </a:cubicBezTo>
                  <a:cubicBezTo>
                    <a:pt x="152" y="17"/>
                    <a:pt x="146" y="20"/>
                    <a:pt x="143" y="26"/>
                  </a:cubicBezTo>
                  <a:close/>
                  <a:moveTo>
                    <a:pt x="160" y="26"/>
                  </a:moveTo>
                  <a:cubicBezTo>
                    <a:pt x="160" y="26"/>
                    <a:pt x="160" y="26"/>
                    <a:pt x="160" y="26"/>
                  </a:cubicBezTo>
                  <a:cubicBezTo>
                    <a:pt x="166" y="28"/>
                    <a:pt x="168" y="21"/>
                    <a:pt x="163" y="21"/>
                  </a:cubicBezTo>
                  <a:cubicBezTo>
                    <a:pt x="162" y="23"/>
                    <a:pt x="161" y="24"/>
                    <a:pt x="160" y="26"/>
                  </a:cubicBezTo>
                  <a:close/>
                  <a:moveTo>
                    <a:pt x="187" y="36"/>
                  </a:moveTo>
                  <a:cubicBezTo>
                    <a:pt x="187" y="36"/>
                    <a:pt x="187" y="36"/>
                    <a:pt x="187" y="36"/>
                  </a:cubicBezTo>
                  <a:cubicBezTo>
                    <a:pt x="193" y="37"/>
                    <a:pt x="205" y="33"/>
                    <a:pt x="211" y="29"/>
                  </a:cubicBezTo>
                  <a:cubicBezTo>
                    <a:pt x="205" y="28"/>
                    <a:pt x="191" y="30"/>
                    <a:pt x="187" y="36"/>
                  </a:cubicBezTo>
                  <a:close/>
                  <a:moveTo>
                    <a:pt x="163" y="32"/>
                  </a:moveTo>
                  <a:cubicBezTo>
                    <a:pt x="163" y="32"/>
                    <a:pt x="163" y="32"/>
                    <a:pt x="163" y="32"/>
                  </a:cubicBezTo>
                  <a:cubicBezTo>
                    <a:pt x="162" y="32"/>
                    <a:pt x="155" y="31"/>
                    <a:pt x="155" y="37"/>
                  </a:cubicBezTo>
                  <a:cubicBezTo>
                    <a:pt x="163" y="37"/>
                    <a:pt x="170" y="30"/>
                    <a:pt x="163" y="32"/>
                  </a:cubicBezTo>
                  <a:close/>
                  <a:moveTo>
                    <a:pt x="176" y="32"/>
                  </a:moveTo>
                  <a:cubicBezTo>
                    <a:pt x="176" y="32"/>
                    <a:pt x="176" y="32"/>
                    <a:pt x="176" y="32"/>
                  </a:cubicBezTo>
                  <a:cubicBezTo>
                    <a:pt x="172" y="37"/>
                    <a:pt x="163" y="37"/>
                    <a:pt x="156" y="39"/>
                  </a:cubicBezTo>
                  <a:cubicBezTo>
                    <a:pt x="150" y="53"/>
                    <a:pt x="129" y="51"/>
                    <a:pt x="123" y="66"/>
                  </a:cubicBezTo>
                  <a:cubicBezTo>
                    <a:pt x="137" y="61"/>
                    <a:pt x="146" y="58"/>
                    <a:pt x="156" y="53"/>
                  </a:cubicBezTo>
                  <a:cubicBezTo>
                    <a:pt x="159" y="39"/>
                    <a:pt x="169" y="40"/>
                    <a:pt x="181" y="36"/>
                  </a:cubicBezTo>
                  <a:cubicBezTo>
                    <a:pt x="182" y="32"/>
                    <a:pt x="179" y="31"/>
                    <a:pt x="176" y="32"/>
                  </a:cubicBezTo>
                  <a:close/>
                  <a:moveTo>
                    <a:pt x="227" y="39"/>
                  </a:moveTo>
                  <a:cubicBezTo>
                    <a:pt x="227" y="39"/>
                    <a:pt x="227" y="39"/>
                    <a:pt x="227" y="39"/>
                  </a:cubicBezTo>
                  <a:cubicBezTo>
                    <a:pt x="234" y="38"/>
                    <a:pt x="243" y="39"/>
                    <a:pt x="245" y="33"/>
                  </a:cubicBezTo>
                  <a:cubicBezTo>
                    <a:pt x="238" y="31"/>
                    <a:pt x="230" y="33"/>
                    <a:pt x="227" y="39"/>
                  </a:cubicBezTo>
                  <a:close/>
                  <a:moveTo>
                    <a:pt x="241" y="42"/>
                  </a:moveTo>
                  <a:cubicBezTo>
                    <a:pt x="241" y="42"/>
                    <a:pt x="241" y="42"/>
                    <a:pt x="241" y="42"/>
                  </a:cubicBezTo>
                  <a:cubicBezTo>
                    <a:pt x="250" y="39"/>
                    <a:pt x="253" y="44"/>
                    <a:pt x="261" y="42"/>
                  </a:cubicBezTo>
                  <a:cubicBezTo>
                    <a:pt x="258" y="33"/>
                    <a:pt x="244" y="36"/>
                    <a:pt x="241" y="42"/>
                  </a:cubicBezTo>
                  <a:close/>
                  <a:moveTo>
                    <a:pt x="119" y="46"/>
                  </a:moveTo>
                  <a:cubicBezTo>
                    <a:pt x="119" y="46"/>
                    <a:pt x="119" y="46"/>
                    <a:pt x="119" y="46"/>
                  </a:cubicBezTo>
                  <a:cubicBezTo>
                    <a:pt x="120" y="43"/>
                    <a:pt x="127" y="40"/>
                    <a:pt x="122" y="37"/>
                  </a:cubicBezTo>
                  <a:cubicBezTo>
                    <a:pt x="122" y="41"/>
                    <a:pt x="115" y="44"/>
                    <a:pt x="119" y="46"/>
                  </a:cubicBezTo>
                  <a:close/>
                  <a:moveTo>
                    <a:pt x="173" y="47"/>
                  </a:moveTo>
                  <a:cubicBezTo>
                    <a:pt x="173" y="47"/>
                    <a:pt x="173" y="47"/>
                    <a:pt x="173" y="47"/>
                  </a:cubicBezTo>
                  <a:cubicBezTo>
                    <a:pt x="174" y="45"/>
                    <a:pt x="175" y="48"/>
                    <a:pt x="177" y="47"/>
                  </a:cubicBezTo>
                  <a:cubicBezTo>
                    <a:pt x="176" y="40"/>
                    <a:pt x="182" y="47"/>
                    <a:pt x="181" y="42"/>
                  </a:cubicBezTo>
                  <a:cubicBezTo>
                    <a:pt x="179" y="43"/>
                    <a:pt x="169" y="44"/>
                    <a:pt x="173" y="47"/>
                  </a:cubicBezTo>
                  <a:close/>
                  <a:moveTo>
                    <a:pt x="183" y="45"/>
                  </a:moveTo>
                  <a:cubicBezTo>
                    <a:pt x="183" y="45"/>
                    <a:pt x="183" y="45"/>
                    <a:pt x="183" y="45"/>
                  </a:cubicBezTo>
                  <a:cubicBezTo>
                    <a:pt x="184" y="45"/>
                    <a:pt x="185" y="45"/>
                    <a:pt x="186" y="45"/>
                  </a:cubicBezTo>
                  <a:cubicBezTo>
                    <a:pt x="186" y="44"/>
                    <a:pt x="186" y="43"/>
                    <a:pt x="186" y="42"/>
                  </a:cubicBezTo>
                  <a:cubicBezTo>
                    <a:pt x="185" y="42"/>
                    <a:pt x="184" y="42"/>
                    <a:pt x="183" y="42"/>
                  </a:cubicBezTo>
                  <a:cubicBezTo>
                    <a:pt x="183" y="43"/>
                    <a:pt x="183" y="44"/>
                    <a:pt x="183" y="45"/>
                  </a:cubicBezTo>
                  <a:close/>
                  <a:moveTo>
                    <a:pt x="229" y="45"/>
                  </a:moveTo>
                  <a:cubicBezTo>
                    <a:pt x="229" y="45"/>
                    <a:pt x="229" y="45"/>
                    <a:pt x="229" y="45"/>
                  </a:cubicBezTo>
                  <a:cubicBezTo>
                    <a:pt x="233" y="45"/>
                    <a:pt x="238" y="45"/>
                    <a:pt x="238" y="42"/>
                  </a:cubicBezTo>
                  <a:cubicBezTo>
                    <a:pt x="234" y="41"/>
                    <a:pt x="231" y="42"/>
                    <a:pt x="229" y="45"/>
                  </a:cubicBezTo>
                  <a:close/>
                  <a:moveTo>
                    <a:pt x="210" y="54"/>
                  </a:moveTo>
                  <a:cubicBezTo>
                    <a:pt x="210" y="54"/>
                    <a:pt x="210" y="54"/>
                    <a:pt x="210" y="54"/>
                  </a:cubicBezTo>
                  <a:cubicBezTo>
                    <a:pt x="215" y="54"/>
                    <a:pt x="220" y="53"/>
                    <a:pt x="221" y="49"/>
                  </a:cubicBezTo>
                  <a:cubicBezTo>
                    <a:pt x="216" y="49"/>
                    <a:pt x="211" y="50"/>
                    <a:pt x="210" y="54"/>
                  </a:cubicBezTo>
                  <a:close/>
                  <a:moveTo>
                    <a:pt x="234" y="62"/>
                  </a:moveTo>
                  <a:cubicBezTo>
                    <a:pt x="234" y="62"/>
                    <a:pt x="234" y="62"/>
                    <a:pt x="234" y="62"/>
                  </a:cubicBezTo>
                  <a:cubicBezTo>
                    <a:pt x="248" y="60"/>
                    <a:pt x="261" y="57"/>
                    <a:pt x="269" y="49"/>
                  </a:cubicBezTo>
                  <a:cubicBezTo>
                    <a:pt x="255" y="51"/>
                    <a:pt x="242" y="54"/>
                    <a:pt x="234" y="62"/>
                  </a:cubicBezTo>
                  <a:close/>
                  <a:moveTo>
                    <a:pt x="115" y="60"/>
                  </a:moveTo>
                  <a:cubicBezTo>
                    <a:pt x="115" y="60"/>
                    <a:pt x="115" y="60"/>
                    <a:pt x="115" y="60"/>
                  </a:cubicBezTo>
                  <a:cubicBezTo>
                    <a:pt x="120" y="60"/>
                    <a:pt x="126" y="54"/>
                    <a:pt x="123" y="50"/>
                  </a:cubicBezTo>
                  <a:cubicBezTo>
                    <a:pt x="118" y="51"/>
                    <a:pt x="116" y="55"/>
                    <a:pt x="115" y="60"/>
                  </a:cubicBezTo>
                  <a:close/>
                  <a:moveTo>
                    <a:pt x="256" y="59"/>
                  </a:moveTo>
                  <a:cubicBezTo>
                    <a:pt x="256" y="59"/>
                    <a:pt x="256" y="59"/>
                    <a:pt x="256" y="59"/>
                  </a:cubicBezTo>
                  <a:cubicBezTo>
                    <a:pt x="262" y="64"/>
                    <a:pt x="254" y="62"/>
                    <a:pt x="253" y="69"/>
                  </a:cubicBezTo>
                  <a:cubicBezTo>
                    <a:pt x="262" y="70"/>
                    <a:pt x="260" y="61"/>
                    <a:pt x="265" y="60"/>
                  </a:cubicBezTo>
                  <a:cubicBezTo>
                    <a:pt x="270" y="58"/>
                    <a:pt x="281" y="55"/>
                    <a:pt x="279" y="50"/>
                  </a:cubicBezTo>
                  <a:cubicBezTo>
                    <a:pt x="272" y="54"/>
                    <a:pt x="264" y="56"/>
                    <a:pt x="256" y="59"/>
                  </a:cubicBezTo>
                  <a:close/>
                  <a:moveTo>
                    <a:pt x="169" y="62"/>
                  </a:moveTo>
                  <a:cubicBezTo>
                    <a:pt x="169" y="62"/>
                    <a:pt x="169" y="62"/>
                    <a:pt x="169" y="62"/>
                  </a:cubicBezTo>
                  <a:cubicBezTo>
                    <a:pt x="172" y="60"/>
                    <a:pt x="174" y="56"/>
                    <a:pt x="174" y="52"/>
                  </a:cubicBezTo>
                  <a:cubicBezTo>
                    <a:pt x="166" y="56"/>
                    <a:pt x="155" y="57"/>
                    <a:pt x="149" y="63"/>
                  </a:cubicBezTo>
                  <a:cubicBezTo>
                    <a:pt x="153" y="67"/>
                    <a:pt x="156" y="64"/>
                    <a:pt x="163" y="66"/>
                  </a:cubicBezTo>
                  <a:cubicBezTo>
                    <a:pt x="166" y="64"/>
                    <a:pt x="164" y="57"/>
                    <a:pt x="170" y="57"/>
                  </a:cubicBezTo>
                  <a:cubicBezTo>
                    <a:pt x="171" y="57"/>
                    <a:pt x="172" y="57"/>
                    <a:pt x="172" y="59"/>
                  </a:cubicBezTo>
                  <a:cubicBezTo>
                    <a:pt x="169" y="58"/>
                    <a:pt x="165" y="61"/>
                    <a:pt x="169" y="62"/>
                  </a:cubicBezTo>
                  <a:close/>
                  <a:moveTo>
                    <a:pt x="234" y="53"/>
                  </a:moveTo>
                  <a:cubicBezTo>
                    <a:pt x="234" y="53"/>
                    <a:pt x="234" y="53"/>
                    <a:pt x="234" y="53"/>
                  </a:cubicBezTo>
                  <a:cubicBezTo>
                    <a:pt x="230" y="52"/>
                    <a:pt x="231" y="56"/>
                    <a:pt x="227" y="54"/>
                  </a:cubicBezTo>
                  <a:cubicBezTo>
                    <a:pt x="227" y="52"/>
                    <a:pt x="225" y="51"/>
                    <a:pt x="222" y="52"/>
                  </a:cubicBezTo>
                  <a:cubicBezTo>
                    <a:pt x="221" y="58"/>
                    <a:pt x="234" y="60"/>
                    <a:pt x="234" y="53"/>
                  </a:cubicBezTo>
                  <a:close/>
                  <a:moveTo>
                    <a:pt x="203" y="95"/>
                  </a:moveTo>
                  <a:cubicBezTo>
                    <a:pt x="203" y="95"/>
                    <a:pt x="203" y="95"/>
                    <a:pt x="203" y="95"/>
                  </a:cubicBezTo>
                  <a:cubicBezTo>
                    <a:pt x="208" y="94"/>
                    <a:pt x="211" y="92"/>
                    <a:pt x="214" y="88"/>
                  </a:cubicBezTo>
                  <a:cubicBezTo>
                    <a:pt x="209" y="90"/>
                    <a:pt x="202" y="89"/>
                    <a:pt x="203" y="95"/>
                  </a:cubicBezTo>
                  <a:close/>
                  <a:moveTo>
                    <a:pt x="244" y="90"/>
                  </a:moveTo>
                  <a:cubicBezTo>
                    <a:pt x="244" y="90"/>
                    <a:pt x="244" y="90"/>
                    <a:pt x="244" y="90"/>
                  </a:cubicBezTo>
                  <a:cubicBezTo>
                    <a:pt x="247" y="87"/>
                    <a:pt x="242" y="85"/>
                    <a:pt x="245" y="83"/>
                  </a:cubicBezTo>
                  <a:cubicBezTo>
                    <a:pt x="255" y="80"/>
                    <a:pt x="263" y="75"/>
                    <a:pt x="268" y="67"/>
                  </a:cubicBezTo>
                  <a:cubicBezTo>
                    <a:pt x="275" y="61"/>
                    <a:pt x="287" y="59"/>
                    <a:pt x="293" y="52"/>
                  </a:cubicBezTo>
                  <a:cubicBezTo>
                    <a:pt x="281" y="57"/>
                    <a:pt x="266" y="59"/>
                    <a:pt x="261" y="70"/>
                  </a:cubicBezTo>
                  <a:cubicBezTo>
                    <a:pt x="256" y="74"/>
                    <a:pt x="247" y="74"/>
                    <a:pt x="242" y="77"/>
                  </a:cubicBezTo>
                  <a:cubicBezTo>
                    <a:pt x="242" y="74"/>
                    <a:pt x="241" y="74"/>
                    <a:pt x="238" y="74"/>
                  </a:cubicBezTo>
                  <a:cubicBezTo>
                    <a:pt x="224" y="74"/>
                    <a:pt x="210" y="87"/>
                    <a:pt x="193" y="86"/>
                  </a:cubicBezTo>
                  <a:cubicBezTo>
                    <a:pt x="187" y="92"/>
                    <a:pt x="175" y="92"/>
                    <a:pt x="170" y="100"/>
                  </a:cubicBezTo>
                  <a:cubicBezTo>
                    <a:pt x="193" y="96"/>
                    <a:pt x="215" y="82"/>
                    <a:pt x="237" y="81"/>
                  </a:cubicBezTo>
                  <a:cubicBezTo>
                    <a:pt x="232" y="84"/>
                    <a:pt x="224" y="85"/>
                    <a:pt x="222" y="91"/>
                  </a:cubicBezTo>
                  <a:cubicBezTo>
                    <a:pt x="228" y="92"/>
                    <a:pt x="233" y="84"/>
                    <a:pt x="237" y="88"/>
                  </a:cubicBezTo>
                  <a:cubicBezTo>
                    <a:pt x="230" y="91"/>
                    <a:pt x="221" y="93"/>
                    <a:pt x="214" y="95"/>
                  </a:cubicBezTo>
                  <a:cubicBezTo>
                    <a:pt x="207" y="98"/>
                    <a:pt x="196" y="100"/>
                    <a:pt x="193" y="105"/>
                  </a:cubicBezTo>
                  <a:cubicBezTo>
                    <a:pt x="210" y="100"/>
                    <a:pt x="230" y="98"/>
                    <a:pt x="244" y="90"/>
                  </a:cubicBezTo>
                  <a:close/>
                  <a:moveTo>
                    <a:pt x="237" y="97"/>
                  </a:moveTo>
                  <a:cubicBezTo>
                    <a:pt x="237" y="97"/>
                    <a:pt x="237" y="97"/>
                    <a:pt x="237" y="97"/>
                  </a:cubicBezTo>
                  <a:cubicBezTo>
                    <a:pt x="220" y="100"/>
                    <a:pt x="209" y="108"/>
                    <a:pt x="200" y="118"/>
                  </a:cubicBezTo>
                  <a:cubicBezTo>
                    <a:pt x="208" y="118"/>
                    <a:pt x="216" y="116"/>
                    <a:pt x="220" y="111"/>
                  </a:cubicBezTo>
                  <a:cubicBezTo>
                    <a:pt x="218" y="111"/>
                    <a:pt x="216" y="111"/>
                    <a:pt x="217" y="108"/>
                  </a:cubicBezTo>
                  <a:cubicBezTo>
                    <a:pt x="224" y="105"/>
                    <a:pt x="232" y="102"/>
                    <a:pt x="237" y="97"/>
                  </a:cubicBezTo>
                  <a:close/>
                  <a:moveTo>
                    <a:pt x="194" y="122"/>
                  </a:moveTo>
                  <a:cubicBezTo>
                    <a:pt x="194" y="122"/>
                    <a:pt x="194" y="122"/>
                    <a:pt x="194" y="122"/>
                  </a:cubicBezTo>
                  <a:cubicBezTo>
                    <a:pt x="198" y="116"/>
                    <a:pt x="202" y="110"/>
                    <a:pt x="208" y="105"/>
                  </a:cubicBezTo>
                  <a:cubicBezTo>
                    <a:pt x="197" y="106"/>
                    <a:pt x="187" y="115"/>
                    <a:pt x="176" y="111"/>
                  </a:cubicBezTo>
                  <a:cubicBezTo>
                    <a:pt x="181" y="107"/>
                    <a:pt x="189" y="106"/>
                    <a:pt x="191" y="100"/>
                  </a:cubicBezTo>
                  <a:cubicBezTo>
                    <a:pt x="183" y="100"/>
                    <a:pt x="178" y="103"/>
                    <a:pt x="173" y="105"/>
                  </a:cubicBezTo>
                  <a:cubicBezTo>
                    <a:pt x="173" y="108"/>
                    <a:pt x="173" y="110"/>
                    <a:pt x="173" y="112"/>
                  </a:cubicBezTo>
                  <a:cubicBezTo>
                    <a:pt x="166" y="115"/>
                    <a:pt x="154" y="116"/>
                    <a:pt x="155" y="122"/>
                  </a:cubicBezTo>
                  <a:cubicBezTo>
                    <a:pt x="142" y="127"/>
                    <a:pt x="121" y="124"/>
                    <a:pt x="116" y="136"/>
                  </a:cubicBezTo>
                  <a:cubicBezTo>
                    <a:pt x="133" y="134"/>
                    <a:pt x="154" y="130"/>
                    <a:pt x="159" y="121"/>
                  </a:cubicBezTo>
                  <a:cubicBezTo>
                    <a:pt x="165" y="119"/>
                    <a:pt x="172" y="118"/>
                    <a:pt x="179" y="117"/>
                  </a:cubicBezTo>
                  <a:cubicBezTo>
                    <a:pt x="176" y="125"/>
                    <a:pt x="163" y="123"/>
                    <a:pt x="159" y="129"/>
                  </a:cubicBezTo>
                  <a:cubicBezTo>
                    <a:pt x="172" y="129"/>
                    <a:pt x="181" y="123"/>
                    <a:pt x="194" y="122"/>
                  </a:cubicBezTo>
                  <a:close/>
                  <a:moveTo>
                    <a:pt x="245" y="98"/>
                  </a:moveTo>
                  <a:cubicBezTo>
                    <a:pt x="245" y="98"/>
                    <a:pt x="245" y="98"/>
                    <a:pt x="245" y="98"/>
                  </a:cubicBezTo>
                  <a:cubicBezTo>
                    <a:pt x="239" y="99"/>
                    <a:pt x="226" y="104"/>
                    <a:pt x="221" y="111"/>
                  </a:cubicBezTo>
                  <a:cubicBezTo>
                    <a:pt x="232" y="109"/>
                    <a:pt x="238" y="104"/>
                    <a:pt x="245" y="98"/>
                  </a:cubicBezTo>
                  <a:close/>
                  <a:moveTo>
                    <a:pt x="218" y="122"/>
                  </a:moveTo>
                  <a:cubicBezTo>
                    <a:pt x="218" y="122"/>
                    <a:pt x="218" y="122"/>
                    <a:pt x="218" y="122"/>
                  </a:cubicBezTo>
                  <a:cubicBezTo>
                    <a:pt x="225" y="120"/>
                    <a:pt x="230" y="116"/>
                    <a:pt x="232" y="110"/>
                  </a:cubicBezTo>
                  <a:cubicBezTo>
                    <a:pt x="226" y="112"/>
                    <a:pt x="219" y="114"/>
                    <a:pt x="218" y="122"/>
                  </a:cubicBezTo>
                  <a:close/>
                  <a:moveTo>
                    <a:pt x="73" y="97"/>
                  </a:moveTo>
                  <a:cubicBezTo>
                    <a:pt x="73" y="97"/>
                    <a:pt x="73" y="97"/>
                    <a:pt x="73" y="97"/>
                  </a:cubicBezTo>
                  <a:cubicBezTo>
                    <a:pt x="79" y="91"/>
                    <a:pt x="85" y="84"/>
                    <a:pt x="91" y="77"/>
                  </a:cubicBezTo>
                  <a:cubicBezTo>
                    <a:pt x="97" y="71"/>
                    <a:pt x="106" y="64"/>
                    <a:pt x="106" y="56"/>
                  </a:cubicBezTo>
                  <a:cubicBezTo>
                    <a:pt x="98" y="71"/>
                    <a:pt x="79" y="83"/>
                    <a:pt x="73" y="97"/>
                  </a:cubicBezTo>
                  <a:close/>
                  <a:moveTo>
                    <a:pt x="188" y="86"/>
                  </a:moveTo>
                  <a:cubicBezTo>
                    <a:pt x="188" y="86"/>
                    <a:pt x="188" y="86"/>
                    <a:pt x="188" y="86"/>
                  </a:cubicBezTo>
                  <a:cubicBezTo>
                    <a:pt x="191" y="85"/>
                    <a:pt x="195" y="85"/>
                    <a:pt x="194" y="81"/>
                  </a:cubicBezTo>
                  <a:cubicBezTo>
                    <a:pt x="191" y="82"/>
                    <a:pt x="188" y="82"/>
                    <a:pt x="188" y="86"/>
                  </a:cubicBezTo>
                  <a:close/>
                  <a:moveTo>
                    <a:pt x="205" y="67"/>
                  </a:moveTo>
                  <a:cubicBezTo>
                    <a:pt x="205" y="67"/>
                    <a:pt x="205" y="67"/>
                    <a:pt x="205" y="67"/>
                  </a:cubicBezTo>
                  <a:cubicBezTo>
                    <a:pt x="206" y="64"/>
                    <a:pt x="204" y="64"/>
                    <a:pt x="203" y="63"/>
                  </a:cubicBezTo>
                  <a:cubicBezTo>
                    <a:pt x="209" y="62"/>
                    <a:pt x="215" y="62"/>
                    <a:pt x="217" y="57"/>
                  </a:cubicBezTo>
                  <a:cubicBezTo>
                    <a:pt x="205" y="55"/>
                    <a:pt x="190" y="61"/>
                    <a:pt x="183" y="69"/>
                  </a:cubicBezTo>
                  <a:cubicBezTo>
                    <a:pt x="187" y="69"/>
                    <a:pt x="192" y="63"/>
                    <a:pt x="196" y="67"/>
                  </a:cubicBezTo>
                  <a:cubicBezTo>
                    <a:pt x="186" y="69"/>
                    <a:pt x="179" y="72"/>
                    <a:pt x="170" y="74"/>
                  </a:cubicBezTo>
                  <a:cubicBezTo>
                    <a:pt x="167" y="77"/>
                    <a:pt x="172" y="78"/>
                    <a:pt x="169" y="81"/>
                  </a:cubicBezTo>
                  <a:cubicBezTo>
                    <a:pt x="148" y="87"/>
                    <a:pt x="134" y="99"/>
                    <a:pt x="114" y="105"/>
                  </a:cubicBezTo>
                  <a:cubicBezTo>
                    <a:pt x="110" y="107"/>
                    <a:pt x="116" y="111"/>
                    <a:pt x="112" y="112"/>
                  </a:cubicBezTo>
                  <a:cubicBezTo>
                    <a:pt x="95" y="120"/>
                    <a:pt x="72" y="114"/>
                    <a:pt x="60" y="128"/>
                  </a:cubicBezTo>
                  <a:cubicBezTo>
                    <a:pt x="65" y="130"/>
                    <a:pt x="70" y="124"/>
                    <a:pt x="74" y="128"/>
                  </a:cubicBezTo>
                  <a:cubicBezTo>
                    <a:pt x="68" y="131"/>
                    <a:pt x="58" y="130"/>
                    <a:pt x="56" y="136"/>
                  </a:cubicBezTo>
                  <a:cubicBezTo>
                    <a:pt x="62" y="139"/>
                    <a:pt x="70" y="134"/>
                    <a:pt x="78" y="132"/>
                  </a:cubicBezTo>
                  <a:cubicBezTo>
                    <a:pt x="89" y="130"/>
                    <a:pt x="105" y="131"/>
                    <a:pt x="108" y="121"/>
                  </a:cubicBezTo>
                  <a:cubicBezTo>
                    <a:pt x="95" y="120"/>
                    <a:pt x="86" y="133"/>
                    <a:pt x="75" y="125"/>
                  </a:cubicBezTo>
                  <a:cubicBezTo>
                    <a:pt x="116" y="120"/>
                    <a:pt x="139" y="99"/>
                    <a:pt x="170" y="84"/>
                  </a:cubicBezTo>
                  <a:cubicBezTo>
                    <a:pt x="172" y="84"/>
                    <a:pt x="171" y="88"/>
                    <a:pt x="174" y="87"/>
                  </a:cubicBezTo>
                  <a:cubicBezTo>
                    <a:pt x="190" y="80"/>
                    <a:pt x="210" y="77"/>
                    <a:pt x="224" y="69"/>
                  </a:cubicBezTo>
                  <a:cubicBezTo>
                    <a:pt x="209" y="71"/>
                    <a:pt x="195" y="76"/>
                    <a:pt x="181" y="80"/>
                  </a:cubicBezTo>
                  <a:cubicBezTo>
                    <a:pt x="186" y="72"/>
                    <a:pt x="196" y="70"/>
                    <a:pt x="205" y="67"/>
                  </a:cubicBezTo>
                  <a:close/>
                  <a:moveTo>
                    <a:pt x="228" y="62"/>
                  </a:moveTo>
                  <a:cubicBezTo>
                    <a:pt x="228" y="62"/>
                    <a:pt x="228" y="62"/>
                    <a:pt x="228" y="62"/>
                  </a:cubicBezTo>
                  <a:cubicBezTo>
                    <a:pt x="219" y="62"/>
                    <a:pt x="211" y="65"/>
                    <a:pt x="205" y="70"/>
                  </a:cubicBezTo>
                  <a:cubicBezTo>
                    <a:pt x="209" y="69"/>
                    <a:pt x="227" y="70"/>
                    <a:pt x="228" y="62"/>
                  </a:cubicBezTo>
                  <a:close/>
                  <a:moveTo>
                    <a:pt x="121" y="69"/>
                  </a:moveTo>
                  <a:cubicBezTo>
                    <a:pt x="121" y="69"/>
                    <a:pt x="121" y="69"/>
                    <a:pt x="121" y="69"/>
                  </a:cubicBezTo>
                  <a:cubicBezTo>
                    <a:pt x="113" y="74"/>
                    <a:pt x="105" y="78"/>
                    <a:pt x="98" y="84"/>
                  </a:cubicBezTo>
                  <a:cubicBezTo>
                    <a:pt x="91" y="86"/>
                    <a:pt x="81" y="91"/>
                    <a:pt x="82" y="97"/>
                  </a:cubicBezTo>
                  <a:cubicBezTo>
                    <a:pt x="91" y="90"/>
                    <a:pt x="103" y="87"/>
                    <a:pt x="111" y="80"/>
                  </a:cubicBezTo>
                  <a:cubicBezTo>
                    <a:pt x="123" y="80"/>
                    <a:pt x="138" y="71"/>
                    <a:pt x="146" y="63"/>
                  </a:cubicBezTo>
                  <a:cubicBezTo>
                    <a:pt x="137" y="64"/>
                    <a:pt x="128" y="74"/>
                    <a:pt x="121" y="69"/>
                  </a:cubicBezTo>
                  <a:close/>
                  <a:moveTo>
                    <a:pt x="287" y="69"/>
                  </a:moveTo>
                  <a:cubicBezTo>
                    <a:pt x="287" y="69"/>
                    <a:pt x="287" y="69"/>
                    <a:pt x="287" y="69"/>
                  </a:cubicBezTo>
                  <a:cubicBezTo>
                    <a:pt x="291" y="68"/>
                    <a:pt x="293" y="67"/>
                    <a:pt x="293" y="63"/>
                  </a:cubicBezTo>
                  <a:cubicBezTo>
                    <a:pt x="289" y="63"/>
                    <a:pt x="288" y="65"/>
                    <a:pt x="287" y="69"/>
                  </a:cubicBezTo>
                  <a:close/>
                  <a:moveTo>
                    <a:pt x="122" y="80"/>
                  </a:moveTo>
                  <a:cubicBezTo>
                    <a:pt x="122" y="80"/>
                    <a:pt x="122" y="80"/>
                    <a:pt x="122" y="80"/>
                  </a:cubicBezTo>
                  <a:cubicBezTo>
                    <a:pt x="116" y="87"/>
                    <a:pt x="102" y="87"/>
                    <a:pt x="98" y="97"/>
                  </a:cubicBezTo>
                  <a:cubicBezTo>
                    <a:pt x="115" y="94"/>
                    <a:pt x="134" y="81"/>
                    <a:pt x="152" y="74"/>
                  </a:cubicBezTo>
                  <a:cubicBezTo>
                    <a:pt x="162" y="77"/>
                    <a:pt x="173" y="70"/>
                    <a:pt x="180" y="64"/>
                  </a:cubicBezTo>
                  <a:cubicBezTo>
                    <a:pt x="156" y="65"/>
                    <a:pt x="144" y="77"/>
                    <a:pt x="122" y="80"/>
                  </a:cubicBezTo>
                  <a:close/>
                  <a:moveTo>
                    <a:pt x="229" y="71"/>
                  </a:moveTo>
                  <a:cubicBezTo>
                    <a:pt x="229" y="71"/>
                    <a:pt x="229" y="71"/>
                    <a:pt x="229" y="71"/>
                  </a:cubicBezTo>
                  <a:cubicBezTo>
                    <a:pt x="235" y="71"/>
                    <a:pt x="239" y="71"/>
                    <a:pt x="239" y="66"/>
                  </a:cubicBezTo>
                  <a:cubicBezTo>
                    <a:pt x="235" y="62"/>
                    <a:pt x="230" y="67"/>
                    <a:pt x="229" y="71"/>
                  </a:cubicBezTo>
                  <a:close/>
                  <a:moveTo>
                    <a:pt x="102" y="73"/>
                  </a:moveTo>
                  <a:cubicBezTo>
                    <a:pt x="102" y="73"/>
                    <a:pt x="102" y="73"/>
                    <a:pt x="102" y="73"/>
                  </a:cubicBezTo>
                  <a:cubicBezTo>
                    <a:pt x="108" y="75"/>
                    <a:pt x="114" y="68"/>
                    <a:pt x="108" y="66"/>
                  </a:cubicBezTo>
                  <a:cubicBezTo>
                    <a:pt x="107" y="69"/>
                    <a:pt x="103" y="70"/>
                    <a:pt x="102" y="73"/>
                  </a:cubicBezTo>
                  <a:close/>
                  <a:moveTo>
                    <a:pt x="275" y="78"/>
                  </a:moveTo>
                  <a:cubicBezTo>
                    <a:pt x="275" y="78"/>
                    <a:pt x="275" y="78"/>
                    <a:pt x="275" y="78"/>
                  </a:cubicBezTo>
                  <a:cubicBezTo>
                    <a:pt x="276" y="78"/>
                    <a:pt x="277" y="78"/>
                    <a:pt x="278" y="78"/>
                  </a:cubicBezTo>
                  <a:cubicBezTo>
                    <a:pt x="278" y="78"/>
                    <a:pt x="278" y="77"/>
                    <a:pt x="278" y="76"/>
                  </a:cubicBezTo>
                  <a:cubicBezTo>
                    <a:pt x="277" y="76"/>
                    <a:pt x="276" y="76"/>
                    <a:pt x="275" y="76"/>
                  </a:cubicBezTo>
                  <a:cubicBezTo>
                    <a:pt x="275" y="77"/>
                    <a:pt x="275" y="78"/>
                    <a:pt x="275" y="78"/>
                  </a:cubicBezTo>
                  <a:close/>
                  <a:moveTo>
                    <a:pt x="128" y="91"/>
                  </a:moveTo>
                  <a:cubicBezTo>
                    <a:pt x="128" y="91"/>
                    <a:pt x="128" y="91"/>
                    <a:pt x="128" y="91"/>
                  </a:cubicBezTo>
                  <a:cubicBezTo>
                    <a:pt x="135" y="91"/>
                    <a:pt x="142" y="89"/>
                    <a:pt x="147" y="87"/>
                  </a:cubicBezTo>
                  <a:cubicBezTo>
                    <a:pt x="153" y="85"/>
                    <a:pt x="160" y="82"/>
                    <a:pt x="163" y="77"/>
                  </a:cubicBezTo>
                  <a:cubicBezTo>
                    <a:pt x="150" y="83"/>
                    <a:pt x="136" y="80"/>
                    <a:pt x="128" y="91"/>
                  </a:cubicBezTo>
                  <a:close/>
                  <a:moveTo>
                    <a:pt x="231" y="163"/>
                  </a:moveTo>
                  <a:cubicBezTo>
                    <a:pt x="231" y="163"/>
                    <a:pt x="231" y="163"/>
                    <a:pt x="231" y="163"/>
                  </a:cubicBezTo>
                  <a:cubicBezTo>
                    <a:pt x="226" y="166"/>
                    <a:pt x="215" y="173"/>
                    <a:pt x="221" y="177"/>
                  </a:cubicBezTo>
                  <a:cubicBezTo>
                    <a:pt x="231" y="170"/>
                    <a:pt x="236" y="157"/>
                    <a:pt x="246" y="151"/>
                  </a:cubicBezTo>
                  <a:cubicBezTo>
                    <a:pt x="246" y="157"/>
                    <a:pt x="241" y="158"/>
                    <a:pt x="238" y="162"/>
                  </a:cubicBezTo>
                  <a:cubicBezTo>
                    <a:pt x="236" y="166"/>
                    <a:pt x="243" y="163"/>
                    <a:pt x="241" y="168"/>
                  </a:cubicBezTo>
                  <a:cubicBezTo>
                    <a:pt x="231" y="176"/>
                    <a:pt x="221" y="183"/>
                    <a:pt x="211" y="192"/>
                  </a:cubicBezTo>
                  <a:cubicBezTo>
                    <a:pt x="202" y="200"/>
                    <a:pt x="194" y="211"/>
                    <a:pt x="181" y="216"/>
                  </a:cubicBezTo>
                  <a:cubicBezTo>
                    <a:pt x="188" y="206"/>
                    <a:pt x="197" y="199"/>
                    <a:pt x="201" y="186"/>
                  </a:cubicBezTo>
                  <a:cubicBezTo>
                    <a:pt x="193" y="192"/>
                    <a:pt x="186" y="201"/>
                    <a:pt x="180" y="210"/>
                  </a:cubicBezTo>
                  <a:cubicBezTo>
                    <a:pt x="176" y="208"/>
                    <a:pt x="176" y="210"/>
                    <a:pt x="170" y="209"/>
                  </a:cubicBezTo>
                  <a:cubicBezTo>
                    <a:pt x="163" y="217"/>
                    <a:pt x="158" y="243"/>
                    <a:pt x="172" y="248"/>
                  </a:cubicBezTo>
                  <a:cubicBezTo>
                    <a:pt x="225" y="207"/>
                    <a:pt x="257" y="145"/>
                    <a:pt x="302" y="95"/>
                  </a:cubicBezTo>
                  <a:cubicBezTo>
                    <a:pt x="299" y="91"/>
                    <a:pt x="298" y="86"/>
                    <a:pt x="299" y="78"/>
                  </a:cubicBezTo>
                  <a:cubicBezTo>
                    <a:pt x="282" y="94"/>
                    <a:pt x="267" y="112"/>
                    <a:pt x="251" y="128"/>
                  </a:cubicBezTo>
                  <a:cubicBezTo>
                    <a:pt x="234" y="144"/>
                    <a:pt x="218" y="161"/>
                    <a:pt x="205" y="182"/>
                  </a:cubicBezTo>
                  <a:cubicBezTo>
                    <a:pt x="225" y="168"/>
                    <a:pt x="238" y="149"/>
                    <a:pt x="255" y="134"/>
                  </a:cubicBezTo>
                  <a:cubicBezTo>
                    <a:pt x="251" y="147"/>
                    <a:pt x="235" y="150"/>
                    <a:pt x="231" y="163"/>
                  </a:cubicBezTo>
                  <a:close/>
                  <a:moveTo>
                    <a:pt x="252" y="97"/>
                  </a:moveTo>
                  <a:cubicBezTo>
                    <a:pt x="252" y="97"/>
                    <a:pt x="252" y="97"/>
                    <a:pt x="252" y="97"/>
                  </a:cubicBezTo>
                  <a:cubicBezTo>
                    <a:pt x="253" y="97"/>
                    <a:pt x="254" y="97"/>
                    <a:pt x="255" y="97"/>
                  </a:cubicBezTo>
                  <a:cubicBezTo>
                    <a:pt x="257" y="93"/>
                    <a:pt x="250" y="93"/>
                    <a:pt x="251" y="95"/>
                  </a:cubicBezTo>
                  <a:cubicBezTo>
                    <a:pt x="252" y="96"/>
                    <a:pt x="252" y="96"/>
                    <a:pt x="252" y="97"/>
                  </a:cubicBezTo>
                  <a:close/>
                  <a:moveTo>
                    <a:pt x="64" y="104"/>
                  </a:moveTo>
                  <a:cubicBezTo>
                    <a:pt x="64" y="104"/>
                    <a:pt x="64" y="104"/>
                    <a:pt x="64" y="104"/>
                  </a:cubicBezTo>
                  <a:cubicBezTo>
                    <a:pt x="67" y="105"/>
                    <a:pt x="72" y="100"/>
                    <a:pt x="68" y="98"/>
                  </a:cubicBezTo>
                  <a:cubicBezTo>
                    <a:pt x="68" y="101"/>
                    <a:pt x="64" y="101"/>
                    <a:pt x="64" y="104"/>
                  </a:cubicBezTo>
                  <a:close/>
                  <a:moveTo>
                    <a:pt x="80" y="102"/>
                  </a:moveTo>
                  <a:cubicBezTo>
                    <a:pt x="80" y="102"/>
                    <a:pt x="80" y="102"/>
                    <a:pt x="80" y="102"/>
                  </a:cubicBezTo>
                  <a:cubicBezTo>
                    <a:pt x="80" y="100"/>
                    <a:pt x="79" y="99"/>
                    <a:pt x="77" y="98"/>
                  </a:cubicBezTo>
                  <a:cubicBezTo>
                    <a:pt x="75" y="100"/>
                    <a:pt x="75" y="104"/>
                    <a:pt x="80" y="102"/>
                  </a:cubicBezTo>
                  <a:close/>
                  <a:moveTo>
                    <a:pt x="128" y="114"/>
                  </a:moveTo>
                  <a:cubicBezTo>
                    <a:pt x="128" y="114"/>
                    <a:pt x="128" y="114"/>
                    <a:pt x="128" y="114"/>
                  </a:cubicBezTo>
                  <a:cubicBezTo>
                    <a:pt x="142" y="112"/>
                    <a:pt x="162" y="109"/>
                    <a:pt x="162" y="98"/>
                  </a:cubicBezTo>
                  <a:cubicBezTo>
                    <a:pt x="152" y="105"/>
                    <a:pt x="136" y="106"/>
                    <a:pt x="128" y="114"/>
                  </a:cubicBezTo>
                  <a:close/>
                  <a:moveTo>
                    <a:pt x="65" y="114"/>
                  </a:moveTo>
                  <a:cubicBezTo>
                    <a:pt x="65" y="114"/>
                    <a:pt x="65" y="114"/>
                    <a:pt x="65" y="114"/>
                  </a:cubicBezTo>
                  <a:cubicBezTo>
                    <a:pt x="76" y="110"/>
                    <a:pt x="91" y="110"/>
                    <a:pt x="97" y="101"/>
                  </a:cubicBezTo>
                  <a:cubicBezTo>
                    <a:pt x="87" y="106"/>
                    <a:pt x="70" y="104"/>
                    <a:pt x="65" y="114"/>
                  </a:cubicBezTo>
                  <a:close/>
                  <a:moveTo>
                    <a:pt x="138" y="119"/>
                  </a:moveTo>
                  <a:cubicBezTo>
                    <a:pt x="138" y="119"/>
                    <a:pt x="138" y="119"/>
                    <a:pt x="138" y="119"/>
                  </a:cubicBezTo>
                  <a:cubicBezTo>
                    <a:pt x="145" y="120"/>
                    <a:pt x="161" y="117"/>
                    <a:pt x="164" y="110"/>
                  </a:cubicBezTo>
                  <a:cubicBezTo>
                    <a:pt x="154" y="111"/>
                    <a:pt x="142" y="111"/>
                    <a:pt x="138" y="119"/>
                  </a:cubicBezTo>
                  <a:close/>
                  <a:moveTo>
                    <a:pt x="111" y="129"/>
                  </a:moveTo>
                  <a:cubicBezTo>
                    <a:pt x="111" y="129"/>
                    <a:pt x="111" y="129"/>
                    <a:pt x="111" y="129"/>
                  </a:cubicBezTo>
                  <a:cubicBezTo>
                    <a:pt x="119" y="129"/>
                    <a:pt x="127" y="129"/>
                    <a:pt x="126" y="119"/>
                  </a:cubicBezTo>
                  <a:cubicBezTo>
                    <a:pt x="120" y="121"/>
                    <a:pt x="110" y="120"/>
                    <a:pt x="111" y="129"/>
                  </a:cubicBezTo>
                  <a:close/>
                  <a:moveTo>
                    <a:pt x="53" y="122"/>
                  </a:moveTo>
                  <a:cubicBezTo>
                    <a:pt x="53" y="122"/>
                    <a:pt x="53" y="122"/>
                    <a:pt x="53" y="122"/>
                  </a:cubicBezTo>
                  <a:cubicBezTo>
                    <a:pt x="52" y="129"/>
                    <a:pt x="59" y="126"/>
                    <a:pt x="60" y="122"/>
                  </a:cubicBezTo>
                  <a:cubicBezTo>
                    <a:pt x="55" y="121"/>
                    <a:pt x="57" y="121"/>
                    <a:pt x="53" y="122"/>
                  </a:cubicBezTo>
                  <a:close/>
                  <a:moveTo>
                    <a:pt x="183" y="131"/>
                  </a:moveTo>
                  <a:cubicBezTo>
                    <a:pt x="183" y="131"/>
                    <a:pt x="183" y="131"/>
                    <a:pt x="183" y="131"/>
                  </a:cubicBezTo>
                  <a:cubicBezTo>
                    <a:pt x="193" y="127"/>
                    <a:pt x="206" y="127"/>
                    <a:pt x="213" y="121"/>
                  </a:cubicBezTo>
                  <a:cubicBezTo>
                    <a:pt x="201" y="122"/>
                    <a:pt x="191" y="125"/>
                    <a:pt x="183" y="131"/>
                  </a:cubicBezTo>
                  <a:close/>
                  <a:moveTo>
                    <a:pt x="152" y="149"/>
                  </a:moveTo>
                  <a:cubicBezTo>
                    <a:pt x="152" y="149"/>
                    <a:pt x="152" y="149"/>
                    <a:pt x="152" y="149"/>
                  </a:cubicBezTo>
                  <a:cubicBezTo>
                    <a:pt x="156" y="150"/>
                    <a:pt x="155" y="147"/>
                    <a:pt x="159" y="148"/>
                  </a:cubicBezTo>
                  <a:cubicBezTo>
                    <a:pt x="158" y="151"/>
                    <a:pt x="154" y="150"/>
                    <a:pt x="155" y="155"/>
                  </a:cubicBezTo>
                  <a:cubicBezTo>
                    <a:pt x="161" y="157"/>
                    <a:pt x="162" y="157"/>
                    <a:pt x="170" y="156"/>
                  </a:cubicBezTo>
                  <a:cubicBezTo>
                    <a:pt x="164" y="167"/>
                    <a:pt x="139" y="159"/>
                    <a:pt x="128" y="165"/>
                  </a:cubicBezTo>
                  <a:cubicBezTo>
                    <a:pt x="129" y="173"/>
                    <a:pt x="140" y="168"/>
                    <a:pt x="146" y="168"/>
                  </a:cubicBezTo>
                  <a:cubicBezTo>
                    <a:pt x="154" y="167"/>
                    <a:pt x="162" y="166"/>
                    <a:pt x="169" y="166"/>
                  </a:cubicBezTo>
                  <a:cubicBezTo>
                    <a:pt x="169" y="161"/>
                    <a:pt x="178" y="158"/>
                    <a:pt x="172" y="155"/>
                  </a:cubicBezTo>
                  <a:cubicBezTo>
                    <a:pt x="188" y="151"/>
                    <a:pt x="204" y="147"/>
                    <a:pt x="215" y="139"/>
                  </a:cubicBezTo>
                  <a:cubicBezTo>
                    <a:pt x="214" y="137"/>
                    <a:pt x="210" y="139"/>
                    <a:pt x="210" y="136"/>
                  </a:cubicBezTo>
                  <a:cubicBezTo>
                    <a:pt x="214" y="137"/>
                    <a:pt x="216" y="135"/>
                    <a:pt x="217" y="131"/>
                  </a:cubicBezTo>
                  <a:cubicBezTo>
                    <a:pt x="213" y="127"/>
                    <a:pt x="211" y="132"/>
                    <a:pt x="207" y="132"/>
                  </a:cubicBezTo>
                  <a:cubicBezTo>
                    <a:pt x="208" y="130"/>
                    <a:pt x="208" y="129"/>
                    <a:pt x="207" y="127"/>
                  </a:cubicBezTo>
                  <a:cubicBezTo>
                    <a:pt x="200" y="126"/>
                    <a:pt x="193" y="131"/>
                    <a:pt x="196" y="136"/>
                  </a:cubicBezTo>
                  <a:cubicBezTo>
                    <a:pt x="200" y="137"/>
                    <a:pt x="200" y="133"/>
                    <a:pt x="205" y="134"/>
                  </a:cubicBezTo>
                  <a:cubicBezTo>
                    <a:pt x="203" y="136"/>
                    <a:pt x="206" y="136"/>
                    <a:pt x="207" y="139"/>
                  </a:cubicBezTo>
                  <a:cubicBezTo>
                    <a:pt x="190" y="143"/>
                    <a:pt x="176" y="147"/>
                    <a:pt x="162" y="153"/>
                  </a:cubicBezTo>
                  <a:cubicBezTo>
                    <a:pt x="165" y="152"/>
                    <a:pt x="160" y="146"/>
                    <a:pt x="163" y="146"/>
                  </a:cubicBezTo>
                  <a:cubicBezTo>
                    <a:pt x="174" y="143"/>
                    <a:pt x="185" y="141"/>
                    <a:pt x="193" y="135"/>
                  </a:cubicBezTo>
                  <a:cubicBezTo>
                    <a:pt x="177" y="136"/>
                    <a:pt x="164" y="142"/>
                    <a:pt x="152" y="146"/>
                  </a:cubicBezTo>
                  <a:cubicBezTo>
                    <a:pt x="152" y="144"/>
                    <a:pt x="152" y="141"/>
                    <a:pt x="149" y="142"/>
                  </a:cubicBezTo>
                  <a:cubicBezTo>
                    <a:pt x="148" y="146"/>
                    <a:pt x="153" y="145"/>
                    <a:pt x="152" y="149"/>
                  </a:cubicBezTo>
                  <a:close/>
                  <a:moveTo>
                    <a:pt x="41" y="138"/>
                  </a:moveTo>
                  <a:cubicBezTo>
                    <a:pt x="41" y="138"/>
                    <a:pt x="41" y="138"/>
                    <a:pt x="41" y="138"/>
                  </a:cubicBezTo>
                  <a:cubicBezTo>
                    <a:pt x="46" y="139"/>
                    <a:pt x="49" y="137"/>
                    <a:pt x="50" y="134"/>
                  </a:cubicBezTo>
                  <a:cubicBezTo>
                    <a:pt x="48" y="133"/>
                    <a:pt x="47" y="132"/>
                    <a:pt x="44" y="132"/>
                  </a:cubicBezTo>
                  <a:cubicBezTo>
                    <a:pt x="44" y="134"/>
                    <a:pt x="42" y="136"/>
                    <a:pt x="41" y="138"/>
                  </a:cubicBezTo>
                  <a:close/>
                  <a:moveTo>
                    <a:pt x="119" y="143"/>
                  </a:moveTo>
                  <a:cubicBezTo>
                    <a:pt x="119" y="143"/>
                    <a:pt x="119" y="143"/>
                    <a:pt x="119" y="143"/>
                  </a:cubicBezTo>
                  <a:cubicBezTo>
                    <a:pt x="134" y="142"/>
                    <a:pt x="151" y="143"/>
                    <a:pt x="157" y="132"/>
                  </a:cubicBezTo>
                  <a:cubicBezTo>
                    <a:pt x="144" y="135"/>
                    <a:pt x="128" y="136"/>
                    <a:pt x="119" y="143"/>
                  </a:cubicBezTo>
                  <a:close/>
                  <a:moveTo>
                    <a:pt x="29" y="142"/>
                  </a:moveTo>
                  <a:cubicBezTo>
                    <a:pt x="29" y="142"/>
                    <a:pt x="29" y="142"/>
                    <a:pt x="29" y="142"/>
                  </a:cubicBezTo>
                  <a:cubicBezTo>
                    <a:pt x="32" y="142"/>
                    <a:pt x="34" y="140"/>
                    <a:pt x="34" y="136"/>
                  </a:cubicBezTo>
                  <a:cubicBezTo>
                    <a:pt x="30" y="136"/>
                    <a:pt x="30" y="140"/>
                    <a:pt x="29" y="142"/>
                  </a:cubicBezTo>
                  <a:close/>
                  <a:moveTo>
                    <a:pt x="70" y="145"/>
                  </a:moveTo>
                  <a:cubicBezTo>
                    <a:pt x="70" y="145"/>
                    <a:pt x="70" y="145"/>
                    <a:pt x="70" y="145"/>
                  </a:cubicBezTo>
                  <a:cubicBezTo>
                    <a:pt x="78" y="143"/>
                    <a:pt x="90" y="144"/>
                    <a:pt x="94" y="138"/>
                  </a:cubicBezTo>
                  <a:cubicBezTo>
                    <a:pt x="86" y="140"/>
                    <a:pt x="75" y="140"/>
                    <a:pt x="70" y="145"/>
                  </a:cubicBezTo>
                  <a:close/>
                  <a:moveTo>
                    <a:pt x="98" y="149"/>
                  </a:moveTo>
                  <a:cubicBezTo>
                    <a:pt x="98" y="149"/>
                    <a:pt x="98" y="149"/>
                    <a:pt x="98" y="149"/>
                  </a:cubicBezTo>
                  <a:cubicBezTo>
                    <a:pt x="97" y="149"/>
                    <a:pt x="96" y="150"/>
                    <a:pt x="97" y="152"/>
                  </a:cubicBezTo>
                  <a:cubicBezTo>
                    <a:pt x="102" y="152"/>
                    <a:pt x="120" y="153"/>
                    <a:pt x="122" y="146"/>
                  </a:cubicBezTo>
                  <a:cubicBezTo>
                    <a:pt x="112" y="145"/>
                    <a:pt x="107" y="149"/>
                    <a:pt x="98" y="149"/>
                  </a:cubicBezTo>
                  <a:close/>
                  <a:moveTo>
                    <a:pt x="111" y="142"/>
                  </a:moveTo>
                  <a:cubicBezTo>
                    <a:pt x="111" y="142"/>
                    <a:pt x="111" y="142"/>
                    <a:pt x="111" y="142"/>
                  </a:cubicBezTo>
                  <a:cubicBezTo>
                    <a:pt x="99" y="140"/>
                    <a:pt x="80" y="143"/>
                    <a:pt x="73" y="151"/>
                  </a:cubicBezTo>
                  <a:cubicBezTo>
                    <a:pt x="83" y="151"/>
                    <a:pt x="104" y="150"/>
                    <a:pt x="111" y="142"/>
                  </a:cubicBezTo>
                  <a:close/>
                  <a:moveTo>
                    <a:pt x="211" y="155"/>
                  </a:moveTo>
                  <a:cubicBezTo>
                    <a:pt x="211" y="155"/>
                    <a:pt x="211" y="155"/>
                    <a:pt x="211" y="155"/>
                  </a:cubicBezTo>
                  <a:cubicBezTo>
                    <a:pt x="218" y="155"/>
                    <a:pt x="218" y="150"/>
                    <a:pt x="218" y="143"/>
                  </a:cubicBezTo>
                  <a:cubicBezTo>
                    <a:pt x="217" y="143"/>
                    <a:pt x="215" y="143"/>
                    <a:pt x="214" y="143"/>
                  </a:cubicBezTo>
                  <a:cubicBezTo>
                    <a:pt x="213" y="147"/>
                    <a:pt x="211" y="150"/>
                    <a:pt x="211" y="155"/>
                  </a:cubicBezTo>
                  <a:close/>
                  <a:moveTo>
                    <a:pt x="176" y="162"/>
                  </a:moveTo>
                  <a:cubicBezTo>
                    <a:pt x="176" y="162"/>
                    <a:pt x="176" y="162"/>
                    <a:pt x="176" y="162"/>
                  </a:cubicBezTo>
                  <a:cubicBezTo>
                    <a:pt x="177" y="167"/>
                    <a:pt x="184" y="158"/>
                    <a:pt x="186" y="163"/>
                  </a:cubicBezTo>
                  <a:cubicBezTo>
                    <a:pt x="175" y="171"/>
                    <a:pt x="151" y="166"/>
                    <a:pt x="140" y="175"/>
                  </a:cubicBezTo>
                  <a:cubicBezTo>
                    <a:pt x="153" y="174"/>
                    <a:pt x="186" y="178"/>
                    <a:pt x="190" y="160"/>
                  </a:cubicBezTo>
                  <a:cubicBezTo>
                    <a:pt x="196" y="157"/>
                    <a:pt x="208" y="158"/>
                    <a:pt x="208" y="149"/>
                  </a:cubicBezTo>
                  <a:cubicBezTo>
                    <a:pt x="196" y="152"/>
                    <a:pt x="182" y="153"/>
                    <a:pt x="176" y="162"/>
                  </a:cubicBezTo>
                  <a:close/>
                  <a:moveTo>
                    <a:pt x="20" y="165"/>
                  </a:moveTo>
                  <a:cubicBezTo>
                    <a:pt x="20" y="165"/>
                    <a:pt x="20" y="165"/>
                    <a:pt x="20" y="165"/>
                  </a:cubicBezTo>
                  <a:cubicBezTo>
                    <a:pt x="27" y="162"/>
                    <a:pt x="45" y="157"/>
                    <a:pt x="39" y="151"/>
                  </a:cubicBezTo>
                  <a:cubicBezTo>
                    <a:pt x="33" y="156"/>
                    <a:pt x="25" y="158"/>
                    <a:pt x="20" y="165"/>
                  </a:cubicBezTo>
                  <a:close/>
                  <a:moveTo>
                    <a:pt x="109" y="156"/>
                  </a:moveTo>
                  <a:cubicBezTo>
                    <a:pt x="109" y="156"/>
                    <a:pt x="109" y="156"/>
                    <a:pt x="109" y="156"/>
                  </a:cubicBezTo>
                  <a:cubicBezTo>
                    <a:pt x="117" y="157"/>
                    <a:pt x="135" y="157"/>
                    <a:pt x="140" y="151"/>
                  </a:cubicBezTo>
                  <a:cubicBezTo>
                    <a:pt x="128" y="151"/>
                    <a:pt x="116" y="151"/>
                    <a:pt x="109" y="156"/>
                  </a:cubicBezTo>
                  <a:close/>
                  <a:moveTo>
                    <a:pt x="135" y="189"/>
                  </a:moveTo>
                  <a:cubicBezTo>
                    <a:pt x="135" y="189"/>
                    <a:pt x="135" y="189"/>
                    <a:pt x="135" y="189"/>
                  </a:cubicBezTo>
                  <a:cubicBezTo>
                    <a:pt x="108" y="175"/>
                    <a:pt x="79" y="163"/>
                    <a:pt x="49" y="155"/>
                  </a:cubicBezTo>
                  <a:cubicBezTo>
                    <a:pt x="47" y="155"/>
                    <a:pt x="46" y="155"/>
                    <a:pt x="44" y="155"/>
                  </a:cubicBezTo>
                  <a:cubicBezTo>
                    <a:pt x="37" y="168"/>
                    <a:pt x="31" y="183"/>
                    <a:pt x="32" y="204"/>
                  </a:cubicBezTo>
                  <a:cubicBezTo>
                    <a:pt x="49" y="215"/>
                    <a:pt x="71" y="220"/>
                    <a:pt x="94" y="225"/>
                  </a:cubicBezTo>
                  <a:cubicBezTo>
                    <a:pt x="94" y="217"/>
                    <a:pt x="100" y="215"/>
                    <a:pt x="99" y="206"/>
                  </a:cubicBezTo>
                  <a:cubicBezTo>
                    <a:pt x="83" y="201"/>
                    <a:pt x="46" y="206"/>
                    <a:pt x="57" y="187"/>
                  </a:cubicBezTo>
                  <a:cubicBezTo>
                    <a:pt x="60" y="187"/>
                    <a:pt x="65" y="189"/>
                    <a:pt x="65" y="186"/>
                  </a:cubicBezTo>
                  <a:cubicBezTo>
                    <a:pt x="61" y="186"/>
                    <a:pt x="58" y="182"/>
                    <a:pt x="61" y="179"/>
                  </a:cubicBezTo>
                  <a:cubicBezTo>
                    <a:pt x="73" y="181"/>
                    <a:pt x="86" y="184"/>
                    <a:pt x="97" y="187"/>
                  </a:cubicBezTo>
                  <a:cubicBezTo>
                    <a:pt x="107" y="191"/>
                    <a:pt x="119" y="195"/>
                    <a:pt x="125" y="203"/>
                  </a:cubicBezTo>
                  <a:cubicBezTo>
                    <a:pt x="121" y="213"/>
                    <a:pt x="113" y="218"/>
                    <a:pt x="111" y="230"/>
                  </a:cubicBezTo>
                  <a:cubicBezTo>
                    <a:pt x="119" y="232"/>
                    <a:pt x="127" y="234"/>
                    <a:pt x="136" y="235"/>
                  </a:cubicBezTo>
                  <a:cubicBezTo>
                    <a:pt x="138" y="219"/>
                    <a:pt x="146" y="209"/>
                    <a:pt x="159" y="204"/>
                  </a:cubicBezTo>
                  <a:cubicBezTo>
                    <a:pt x="153" y="196"/>
                    <a:pt x="143" y="193"/>
                    <a:pt x="135" y="189"/>
                  </a:cubicBezTo>
                  <a:close/>
                  <a:moveTo>
                    <a:pt x="95" y="159"/>
                  </a:moveTo>
                  <a:cubicBezTo>
                    <a:pt x="95" y="159"/>
                    <a:pt x="95" y="159"/>
                    <a:pt x="95" y="159"/>
                  </a:cubicBezTo>
                  <a:cubicBezTo>
                    <a:pt x="94" y="159"/>
                    <a:pt x="94" y="157"/>
                    <a:pt x="94" y="155"/>
                  </a:cubicBezTo>
                  <a:cubicBezTo>
                    <a:pt x="90" y="155"/>
                    <a:pt x="87" y="155"/>
                    <a:pt x="84" y="155"/>
                  </a:cubicBezTo>
                  <a:cubicBezTo>
                    <a:pt x="83" y="160"/>
                    <a:pt x="93" y="162"/>
                    <a:pt x="95" y="159"/>
                  </a:cubicBezTo>
                  <a:close/>
                  <a:moveTo>
                    <a:pt x="115" y="162"/>
                  </a:moveTo>
                  <a:cubicBezTo>
                    <a:pt x="115" y="162"/>
                    <a:pt x="115" y="162"/>
                    <a:pt x="115" y="162"/>
                  </a:cubicBezTo>
                  <a:cubicBezTo>
                    <a:pt x="123" y="163"/>
                    <a:pt x="153" y="162"/>
                    <a:pt x="150" y="155"/>
                  </a:cubicBezTo>
                  <a:cubicBezTo>
                    <a:pt x="143" y="158"/>
                    <a:pt x="121" y="154"/>
                    <a:pt x="115" y="162"/>
                  </a:cubicBezTo>
                  <a:close/>
                  <a:moveTo>
                    <a:pt x="15" y="162"/>
                  </a:moveTo>
                  <a:cubicBezTo>
                    <a:pt x="15" y="162"/>
                    <a:pt x="15" y="162"/>
                    <a:pt x="15" y="162"/>
                  </a:cubicBezTo>
                  <a:cubicBezTo>
                    <a:pt x="17" y="162"/>
                    <a:pt x="18" y="161"/>
                    <a:pt x="19" y="159"/>
                  </a:cubicBezTo>
                  <a:cubicBezTo>
                    <a:pt x="16" y="159"/>
                    <a:pt x="15" y="160"/>
                    <a:pt x="15" y="162"/>
                  </a:cubicBezTo>
                  <a:close/>
                  <a:moveTo>
                    <a:pt x="29" y="166"/>
                  </a:moveTo>
                  <a:cubicBezTo>
                    <a:pt x="29" y="166"/>
                    <a:pt x="29" y="166"/>
                    <a:pt x="29" y="166"/>
                  </a:cubicBezTo>
                  <a:cubicBezTo>
                    <a:pt x="31" y="166"/>
                    <a:pt x="32" y="165"/>
                    <a:pt x="33" y="163"/>
                  </a:cubicBezTo>
                  <a:cubicBezTo>
                    <a:pt x="31" y="163"/>
                    <a:pt x="29" y="164"/>
                    <a:pt x="29" y="166"/>
                  </a:cubicBezTo>
                  <a:close/>
                  <a:moveTo>
                    <a:pt x="17" y="173"/>
                  </a:moveTo>
                  <a:cubicBezTo>
                    <a:pt x="17" y="173"/>
                    <a:pt x="17" y="173"/>
                    <a:pt x="17" y="173"/>
                  </a:cubicBezTo>
                  <a:cubicBezTo>
                    <a:pt x="22" y="172"/>
                    <a:pt x="25" y="169"/>
                    <a:pt x="27" y="166"/>
                  </a:cubicBezTo>
                  <a:cubicBezTo>
                    <a:pt x="22" y="167"/>
                    <a:pt x="18" y="168"/>
                    <a:pt x="17" y="173"/>
                  </a:cubicBezTo>
                  <a:close/>
                  <a:moveTo>
                    <a:pt x="20" y="176"/>
                  </a:moveTo>
                  <a:cubicBezTo>
                    <a:pt x="20" y="176"/>
                    <a:pt x="20" y="176"/>
                    <a:pt x="20" y="176"/>
                  </a:cubicBezTo>
                  <a:cubicBezTo>
                    <a:pt x="26" y="177"/>
                    <a:pt x="30" y="175"/>
                    <a:pt x="30" y="170"/>
                  </a:cubicBezTo>
                  <a:cubicBezTo>
                    <a:pt x="25" y="170"/>
                    <a:pt x="22" y="173"/>
                    <a:pt x="20" y="176"/>
                  </a:cubicBezTo>
                  <a:close/>
                  <a:moveTo>
                    <a:pt x="187" y="176"/>
                  </a:moveTo>
                  <a:cubicBezTo>
                    <a:pt x="187" y="176"/>
                    <a:pt x="187" y="176"/>
                    <a:pt x="187" y="176"/>
                  </a:cubicBezTo>
                  <a:cubicBezTo>
                    <a:pt x="191" y="179"/>
                    <a:pt x="198" y="176"/>
                    <a:pt x="198" y="170"/>
                  </a:cubicBezTo>
                  <a:cubicBezTo>
                    <a:pt x="192" y="170"/>
                    <a:pt x="189" y="172"/>
                    <a:pt x="187" y="176"/>
                  </a:cubicBezTo>
                  <a:close/>
                  <a:moveTo>
                    <a:pt x="10" y="183"/>
                  </a:moveTo>
                  <a:cubicBezTo>
                    <a:pt x="10" y="183"/>
                    <a:pt x="10" y="183"/>
                    <a:pt x="10" y="183"/>
                  </a:cubicBezTo>
                  <a:cubicBezTo>
                    <a:pt x="17" y="183"/>
                    <a:pt x="15" y="181"/>
                    <a:pt x="15" y="176"/>
                  </a:cubicBezTo>
                  <a:cubicBezTo>
                    <a:pt x="13" y="176"/>
                    <a:pt x="12" y="176"/>
                    <a:pt x="10" y="176"/>
                  </a:cubicBezTo>
                  <a:cubicBezTo>
                    <a:pt x="10" y="178"/>
                    <a:pt x="10" y="181"/>
                    <a:pt x="10" y="183"/>
                  </a:cubicBezTo>
                  <a:close/>
                  <a:moveTo>
                    <a:pt x="196" y="184"/>
                  </a:moveTo>
                  <a:cubicBezTo>
                    <a:pt x="196" y="184"/>
                    <a:pt x="196" y="184"/>
                    <a:pt x="196" y="184"/>
                  </a:cubicBezTo>
                  <a:cubicBezTo>
                    <a:pt x="199" y="184"/>
                    <a:pt x="204" y="178"/>
                    <a:pt x="201" y="176"/>
                  </a:cubicBezTo>
                  <a:cubicBezTo>
                    <a:pt x="200" y="180"/>
                    <a:pt x="195" y="180"/>
                    <a:pt x="196" y="184"/>
                  </a:cubicBezTo>
                  <a:close/>
                  <a:moveTo>
                    <a:pt x="23" y="183"/>
                  </a:moveTo>
                  <a:cubicBezTo>
                    <a:pt x="23" y="183"/>
                    <a:pt x="23" y="183"/>
                    <a:pt x="23" y="183"/>
                  </a:cubicBezTo>
                  <a:cubicBezTo>
                    <a:pt x="24" y="183"/>
                    <a:pt x="25" y="183"/>
                    <a:pt x="26" y="183"/>
                  </a:cubicBezTo>
                  <a:cubicBezTo>
                    <a:pt x="26" y="181"/>
                    <a:pt x="28" y="181"/>
                    <a:pt x="27" y="179"/>
                  </a:cubicBezTo>
                  <a:cubicBezTo>
                    <a:pt x="26" y="179"/>
                    <a:pt x="25" y="179"/>
                    <a:pt x="25" y="179"/>
                  </a:cubicBezTo>
                  <a:cubicBezTo>
                    <a:pt x="24" y="181"/>
                    <a:pt x="23" y="181"/>
                    <a:pt x="23" y="183"/>
                  </a:cubicBezTo>
                  <a:close/>
                  <a:moveTo>
                    <a:pt x="160" y="180"/>
                  </a:moveTo>
                  <a:cubicBezTo>
                    <a:pt x="160" y="180"/>
                    <a:pt x="160" y="180"/>
                    <a:pt x="160" y="180"/>
                  </a:cubicBezTo>
                  <a:cubicBezTo>
                    <a:pt x="159" y="179"/>
                    <a:pt x="156" y="181"/>
                    <a:pt x="156" y="182"/>
                  </a:cubicBezTo>
                  <a:cubicBezTo>
                    <a:pt x="154" y="187"/>
                    <a:pt x="163" y="183"/>
                    <a:pt x="160" y="180"/>
                  </a:cubicBezTo>
                  <a:close/>
                  <a:moveTo>
                    <a:pt x="149" y="189"/>
                  </a:moveTo>
                  <a:cubicBezTo>
                    <a:pt x="149" y="189"/>
                    <a:pt x="149" y="189"/>
                    <a:pt x="149" y="189"/>
                  </a:cubicBezTo>
                  <a:cubicBezTo>
                    <a:pt x="146" y="188"/>
                    <a:pt x="142" y="182"/>
                    <a:pt x="139" y="186"/>
                  </a:cubicBezTo>
                  <a:cubicBezTo>
                    <a:pt x="141" y="187"/>
                    <a:pt x="147" y="192"/>
                    <a:pt x="149" y="189"/>
                  </a:cubicBezTo>
                  <a:close/>
                  <a:moveTo>
                    <a:pt x="67" y="189"/>
                  </a:moveTo>
                  <a:cubicBezTo>
                    <a:pt x="67" y="189"/>
                    <a:pt x="67" y="189"/>
                    <a:pt x="67" y="189"/>
                  </a:cubicBezTo>
                  <a:cubicBezTo>
                    <a:pt x="72" y="188"/>
                    <a:pt x="81" y="193"/>
                    <a:pt x="85" y="189"/>
                  </a:cubicBezTo>
                  <a:cubicBezTo>
                    <a:pt x="79" y="189"/>
                    <a:pt x="70" y="182"/>
                    <a:pt x="67" y="189"/>
                  </a:cubicBezTo>
                  <a:close/>
                  <a:moveTo>
                    <a:pt x="176" y="197"/>
                  </a:moveTo>
                  <a:cubicBezTo>
                    <a:pt x="176" y="197"/>
                    <a:pt x="176" y="197"/>
                    <a:pt x="176" y="197"/>
                  </a:cubicBezTo>
                  <a:cubicBezTo>
                    <a:pt x="176" y="194"/>
                    <a:pt x="181" y="196"/>
                    <a:pt x="180" y="192"/>
                  </a:cubicBezTo>
                  <a:cubicBezTo>
                    <a:pt x="179" y="188"/>
                    <a:pt x="175" y="188"/>
                    <a:pt x="172" y="186"/>
                  </a:cubicBezTo>
                  <a:cubicBezTo>
                    <a:pt x="174" y="191"/>
                    <a:pt x="171" y="194"/>
                    <a:pt x="176" y="197"/>
                  </a:cubicBezTo>
                  <a:close/>
                  <a:moveTo>
                    <a:pt x="12" y="190"/>
                  </a:moveTo>
                  <a:cubicBezTo>
                    <a:pt x="12" y="190"/>
                    <a:pt x="12" y="190"/>
                    <a:pt x="12" y="190"/>
                  </a:cubicBezTo>
                  <a:cubicBezTo>
                    <a:pt x="13" y="190"/>
                    <a:pt x="15" y="190"/>
                    <a:pt x="16" y="190"/>
                  </a:cubicBezTo>
                  <a:cubicBezTo>
                    <a:pt x="16" y="189"/>
                    <a:pt x="16" y="188"/>
                    <a:pt x="16" y="187"/>
                  </a:cubicBezTo>
                  <a:cubicBezTo>
                    <a:pt x="15" y="187"/>
                    <a:pt x="13" y="187"/>
                    <a:pt x="12" y="187"/>
                  </a:cubicBezTo>
                  <a:cubicBezTo>
                    <a:pt x="12" y="188"/>
                    <a:pt x="12" y="189"/>
                    <a:pt x="12" y="190"/>
                  </a:cubicBezTo>
                  <a:close/>
                  <a:moveTo>
                    <a:pt x="15" y="194"/>
                  </a:moveTo>
                  <a:cubicBezTo>
                    <a:pt x="15" y="194"/>
                    <a:pt x="15" y="194"/>
                    <a:pt x="15" y="194"/>
                  </a:cubicBezTo>
                  <a:cubicBezTo>
                    <a:pt x="15" y="200"/>
                    <a:pt x="16" y="206"/>
                    <a:pt x="22" y="207"/>
                  </a:cubicBezTo>
                  <a:cubicBezTo>
                    <a:pt x="24" y="205"/>
                    <a:pt x="21" y="200"/>
                    <a:pt x="20" y="197"/>
                  </a:cubicBezTo>
                  <a:cubicBezTo>
                    <a:pt x="22" y="196"/>
                    <a:pt x="25" y="197"/>
                    <a:pt x="25" y="193"/>
                  </a:cubicBezTo>
                  <a:cubicBezTo>
                    <a:pt x="20" y="192"/>
                    <a:pt x="19" y="195"/>
                    <a:pt x="15" y="194"/>
                  </a:cubicBezTo>
                  <a:close/>
                  <a:moveTo>
                    <a:pt x="105" y="197"/>
                  </a:moveTo>
                  <a:cubicBezTo>
                    <a:pt x="105" y="197"/>
                    <a:pt x="105" y="197"/>
                    <a:pt x="105" y="197"/>
                  </a:cubicBezTo>
                  <a:cubicBezTo>
                    <a:pt x="93" y="196"/>
                    <a:pt x="74" y="193"/>
                    <a:pt x="64" y="194"/>
                  </a:cubicBezTo>
                  <a:cubicBezTo>
                    <a:pt x="74" y="196"/>
                    <a:pt x="101" y="209"/>
                    <a:pt x="105" y="197"/>
                  </a:cubicBezTo>
                  <a:close/>
                  <a:moveTo>
                    <a:pt x="169" y="201"/>
                  </a:moveTo>
                  <a:cubicBezTo>
                    <a:pt x="169" y="201"/>
                    <a:pt x="169" y="201"/>
                    <a:pt x="169" y="201"/>
                  </a:cubicBezTo>
                  <a:cubicBezTo>
                    <a:pt x="172" y="198"/>
                    <a:pt x="164" y="198"/>
                    <a:pt x="164" y="200"/>
                  </a:cubicBezTo>
                  <a:cubicBezTo>
                    <a:pt x="164" y="200"/>
                    <a:pt x="169" y="201"/>
                    <a:pt x="169" y="201"/>
                  </a:cubicBezTo>
                  <a:close/>
                  <a:moveTo>
                    <a:pt x="129" y="241"/>
                  </a:moveTo>
                  <a:cubicBezTo>
                    <a:pt x="129" y="241"/>
                    <a:pt x="129" y="241"/>
                    <a:pt x="129" y="241"/>
                  </a:cubicBezTo>
                  <a:cubicBezTo>
                    <a:pt x="124" y="238"/>
                    <a:pt x="118" y="236"/>
                    <a:pt x="111" y="235"/>
                  </a:cubicBezTo>
                  <a:cubicBezTo>
                    <a:pt x="111" y="242"/>
                    <a:pt x="125" y="243"/>
                    <a:pt x="129" y="241"/>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p>
          </p:txBody>
        </p:sp>
      </p:grpSp>
      <p:grpSp>
        <p:nvGrpSpPr>
          <p:cNvPr id="37" name="组合 36"/>
          <p:cNvGrpSpPr/>
          <p:nvPr/>
        </p:nvGrpSpPr>
        <p:grpSpPr>
          <a:xfrm>
            <a:off x="5021015" y="2429669"/>
            <a:ext cx="826263" cy="819150"/>
            <a:chOff x="6694686" y="3238500"/>
            <a:chExt cx="1101684" cy="1092200"/>
          </a:xfrm>
        </p:grpSpPr>
        <p:sp>
          <p:nvSpPr>
            <p:cNvPr id="4" name="任意多边形 3"/>
            <p:cNvSpPr/>
            <p:nvPr/>
          </p:nvSpPr>
          <p:spPr>
            <a:xfrm>
              <a:off x="6694686" y="3238500"/>
              <a:ext cx="1101684" cy="1092200"/>
            </a:xfrm>
            <a:custGeom>
              <a:avLst/>
              <a:gdLst>
                <a:gd name="connsiteX0" fmla="*/ 112645 w 988840"/>
                <a:gd name="connsiteY0" fmla="*/ 154380 h 980327"/>
                <a:gd name="connsiteX1" fmla="*/ 348865 w 988840"/>
                <a:gd name="connsiteY1" fmla="*/ 9600 h 980327"/>
                <a:gd name="connsiteX2" fmla="*/ 668905 w 988840"/>
                <a:gd name="connsiteY2" fmla="*/ 32460 h 980327"/>
                <a:gd name="connsiteX3" fmla="*/ 874645 w 988840"/>
                <a:gd name="connsiteY3" fmla="*/ 184860 h 980327"/>
                <a:gd name="connsiteX4" fmla="*/ 958465 w 988840"/>
                <a:gd name="connsiteY4" fmla="*/ 382980 h 980327"/>
                <a:gd name="connsiteX5" fmla="*/ 981325 w 988840"/>
                <a:gd name="connsiteY5" fmla="*/ 626820 h 980327"/>
                <a:gd name="connsiteX6" fmla="*/ 836545 w 988840"/>
                <a:gd name="connsiteY6" fmla="*/ 878280 h 980327"/>
                <a:gd name="connsiteX7" fmla="*/ 516505 w 988840"/>
                <a:gd name="connsiteY7" fmla="*/ 977340 h 980327"/>
                <a:gd name="connsiteX8" fmla="*/ 242185 w 988840"/>
                <a:gd name="connsiteY8" fmla="*/ 939240 h 980327"/>
                <a:gd name="connsiteX9" fmla="*/ 82165 w 988840"/>
                <a:gd name="connsiteY9" fmla="*/ 786840 h 980327"/>
                <a:gd name="connsiteX10" fmla="*/ 13585 w 988840"/>
                <a:gd name="connsiteY10" fmla="*/ 558240 h 980327"/>
                <a:gd name="connsiteX11" fmla="*/ 5965 w 988840"/>
                <a:gd name="connsiteY11" fmla="*/ 306780 h 980327"/>
                <a:gd name="connsiteX12" fmla="*/ 112645 w 988840"/>
                <a:gd name="connsiteY12" fmla="*/ 154380 h 9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8840" h="980327">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Freeform 70"/>
            <p:cNvSpPr>
              <a:spLocks noEditPoints="1"/>
            </p:cNvSpPr>
            <p:nvPr/>
          </p:nvSpPr>
          <p:spPr bwMode="auto">
            <a:xfrm>
              <a:off x="7009951" y="3549690"/>
              <a:ext cx="471154" cy="452665"/>
            </a:xfrm>
            <a:custGeom>
              <a:avLst/>
              <a:gdLst>
                <a:gd name="T0" fmla="*/ 268 w 274"/>
                <a:gd name="T1" fmla="*/ 26 h 263"/>
                <a:gd name="T2" fmla="*/ 216 w 274"/>
                <a:gd name="T3" fmla="*/ 247 h 263"/>
                <a:gd name="T4" fmla="*/ 137 w 274"/>
                <a:gd name="T5" fmla="*/ 239 h 263"/>
                <a:gd name="T6" fmla="*/ 102 w 274"/>
                <a:gd name="T7" fmla="*/ 213 h 263"/>
                <a:gd name="T8" fmla="*/ 88 w 274"/>
                <a:gd name="T9" fmla="*/ 180 h 263"/>
                <a:gd name="T10" fmla="*/ 19 w 274"/>
                <a:gd name="T11" fmla="*/ 144 h 263"/>
                <a:gd name="T12" fmla="*/ 132 w 274"/>
                <a:gd name="T13" fmla="*/ 69 h 263"/>
                <a:gd name="T14" fmla="*/ 271 w 274"/>
                <a:gd name="T15" fmla="*/ 0 h 263"/>
                <a:gd name="T16" fmla="*/ 115 w 274"/>
                <a:gd name="T17" fmla="*/ 210 h 263"/>
                <a:gd name="T18" fmla="*/ 131 w 274"/>
                <a:gd name="T19" fmla="*/ 194 h 263"/>
                <a:gd name="T20" fmla="*/ 135 w 274"/>
                <a:gd name="T21" fmla="*/ 154 h 263"/>
                <a:gd name="T22" fmla="*/ 119 w 274"/>
                <a:gd name="T23" fmla="*/ 176 h 263"/>
                <a:gd name="T24" fmla="*/ 116 w 274"/>
                <a:gd name="T25" fmla="*/ 197 h 263"/>
                <a:gd name="T26" fmla="*/ 201 w 274"/>
                <a:gd name="T27" fmla="*/ 42 h 263"/>
                <a:gd name="T28" fmla="*/ 150 w 274"/>
                <a:gd name="T29" fmla="*/ 66 h 263"/>
                <a:gd name="T30" fmla="*/ 88 w 274"/>
                <a:gd name="T31" fmla="*/ 173 h 263"/>
                <a:gd name="T32" fmla="*/ 254 w 274"/>
                <a:gd name="T33" fmla="*/ 17 h 263"/>
                <a:gd name="T34" fmla="*/ 134 w 274"/>
                <a:gd name="T35" fmla="*/ 198 h 263"/>
                <a:gd name="T36" fmla="*/ 201 w 274"/>
                <a:gd name="T37" fmla="*/ 232 h 263"/>
                <a:gd name="T38" fmla="*/ 251 w 274"/>
                <a:gd name="T39" fmla="*/ 38 h 263"/>
                <a:gd name="T40" fmla="*/ 221 w 274"/>
                <a:gd name="T41" fmla="*/ 64 h 263"/>
                <a:gd name="T42" fmla="*/ 238 w 274"/>
                <a:gd name="T43" fmla="*/ 45 h 263"/>
                <a:gd name="T44" fmla="*/ 194 w 274"/>
                <a:gd name="T45" fmla="*/ 103 h 263"/>
                <a:gd name="T46" fmla="*/ 197 w 274"/>
                <a:gd name="T47" fmla="*/ 92 h 263"/>
                <a:gd name="T48" fmla="*/ 181 w 274"/>
                <a:gd name="T49" fmla="*/ 113 h 263"/>
                <a:gd name="T50" fmla="*/ 182 w 274"/>
                <a:gd name="T51" fmla="*/ 111 h 263"/>
                <a:gd name="T52" fmla="*/ 181 w 274"/>
                <a:gd name="T53" fmla="*/ 113 h 263"/>
                <a:gd name="T54" fmla="*/ 165 w 274"/>
                <a:gd name="T55" fmla="*/ 120 h 263"/>
                <a:gd name="T56" fmla="*/ 165 w 274"/>
                <a:gd name="T57" fmla="*/ 120 h 263"/>
                <a:gd name="T58" fmla="*/ 174 w 274"/>
                <a:gd name="T59" fmla="*/ 126 h 263"/>
                <a:gd name="T60" fmla="*/ 174 w 274"/>
                <a:gd name="T61" fmla="*/ 126 h 263"/>
                <a:gd name="T62" fmla="*/ 141 w 274"/>
                <a:gd name="T63" fmla="*/ 136 h 263"/>
                <a:gd name="T64" fmla="*/ 141 w 274"/>
                <a:gd name="T65" fmla="*/ 136 h 263"/>
                <a:gd name="T66" fmla="*/ 154 w 274"/>
                <a:gd name="T67" fmla="*/ 153 h 263"/>
                <a:gd name="T68" fmla="*/ 154 w 274"/>
                <a:gd name="T69" fmla="*/ 153 h 263"/>
                <a:gd name="T70" fmla="*/ 150 w 274"/>
                <a:gd name="T71" fmla="*/ 150 h 263"/>
                <a:gd name="T72" fmla="*/ 150 w 274"/>
                <a:gd name="T73" fmla="*/ 150 h 263"/>
                <a:gd name="T74" fmla="*/ 132 w 274"/>
                <a:gd name="T75" fmla="*/ 185 h 263"/>
                <a:gd name="T76" fmla="*/ 146 w 274"/>
                <a:gd name="T77" fmla="*/ 139 h 263"/>
                <a:gd name="T78" fmla="*/ 103 w 274"/>
                <a:gd name="T79" fmla="*/ 191 h 263"/>
                <a:gd name="T80" fmla="*/ 115 w 274"/>
                <a:gd name="T81" fmla="*/ 158 h 263"/>
                <a:gd name="T82" fmla="*/ 103 w 274"/>
                <a:gd name="T83" fmla="*/ 191 h 263"/>
                <a:gd name="T84" fmla="*/ 146 w 274"/>
                <a:gd name="T85" fmla="*/ 166 h 263"/>
                <a:gd name="T86" fmla="*/ 146 w 274"/>
                <a:gd name="T87" fmla="*/ 166 h 263"/>
                <a:gd name="T88" fmla="*/ 118 w 274"/>
                <a:gd name="T89" fmla="*/ 173 h 263"/>
                <a:gd name="T90" fmla="*/ 118 w 274"/>
                <a:gd name="T91" fmla="*/ 173 h 263"/>
                <a:gd name="T92" fmla="*/ 97 w 274"/>
                <a:gd name="T93" fmla="*/ 182 h 263"/>
                <a:gd name="T94" fmla="*/ 97 w 274"/>
                <a:gd name="T95" fmla="*/ 182 h 263"/>
                <a:gd name="T96" fmla="*/ 106 w 274"/>
                <a:gd name="T97" fmla="*/ 200 h 263"/>
                <a:gd name="T98" fmla="*/ 106 w 274"/>
                <a:gd name="T99" fmla="*/ 200 h 263"/>
                <a:gd name="T100" fmla="*/ 132 w 274"/>
                <a:gd name="T101" fmla="*/ 213 h 263"/>
                <a:gd name="T102" fmla="*/ 132 w 274"/>
                <a:gd name="T103" fmla="*/ 213 h 263"/>
                <a:gd name="T104" fmla="*/ 112 w 274"/>
                <a:gd name="T105" fmla="*/ 226 h 263"/>
                <a:gd name="T106" fmla="*/ 112 w 274"/>
                <a:gd name="T107" fmla="*/ 226 h 263"/>
                <a:gd name="T108" fmla="*/ 131 w 274"/>
                <a:gd name="T109" fmla="*/ 233 h 263"/>
                <a:gd name="T110" fmla="*/ 131 w 274"/>
                <a:gd name="T111" fmla="*/ 23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4" h="263">
                  <a:moveTo>
                    <a:pt x="273" y="0"/>
                  </a:moveTo>
                  <a:cubicBezTo>
                    <a:pt x="274" y="9"/>
                    <a:pt x="270" y="18"/>
                    <a:pt x="268" y="26"/>
                  </a:cubicBezTo>
                  <a:cubicBezTo>
                    <a:pt x="250" y="77"/>
                    <a:pt x="239" y="136"/>
                    <a:pt x="225" y="195"/>
                  </a:cubicBezTo>
                  <a:cubicBezTo>
                    <a:pt x="221" y="211"/>
                    <a:pt x="217" y="226"/>
                    <a:pt x="216" y="247"/>
                  </a:cubicBezTo>
                  <a:cubicBezTo>
                    <a:pt x="192" y="239"/>
                    <a:pt x="174" y="226"/>
                    <a:pt x="153" y="216"/>
                  </a:cubicBezTo>
                  <a:cubicBezTo>
                    <a:pt x="145" y="221"/>
                    <a:pt x="142" y="230"/>
                    <a:pt x="137" y="239"/>
                  </a:cubicBezTo>
                  <a:cubicBezTo>
                    <a:pt x="132" y="247"/>
                    <a:pt x="130" y="258"/>
                    <a:pt x="122" y="263"/>
                  </a:cubicBezTo>
                  <a:cubicBezTo>
                    <a:pt x="109" y="252"/>
                    <a:pt x="107" y="231"/>
                    <a:pt x="102" y="213"/>
                  </a:cubicBezTo>
                  <a:cubicBezTo>
                    <a:pt x="100" y="207"/>
                    <a:pt x="96" y="202"/>
                    <a:pt x="94" y="197"/>
                  </a:cubicBezTo>
                  <a:cubicBezTo>
                    <a:pt x="92" y="191"/>
                    <a:pt x="91" y="185"/>
                    <a:pt x="88" y="180"/>
                  </a:cubicBezTo>
                  <a:cubicBezTo>
                    <a:pt x="78" y="165"/>
                    <a:pt x="57" y="161"/>
                    <a:pt x="38" y="154"/>
                  </a:cubicBezTo>
                  <a:cubicBezTo>
                    <a:pt x="32" y="151"/>
                    <a:pt x="26" y="146"/>
                    <a:pt x="19" y="144"/>
                  </a:cubicBezTo>
                  <a:cubicBezTo>
                    <a:pt x="13" y="141"/>
                    <a:pt x="4" y="141"/>
                    <a:pt x="0" y="135"/>
                  </a:cubicBezTo>
                  <a:cubicBezTo>
                    <a:pt x="36" y="103"/>
                    <a:pt x="87" y="92"/>
                    <a:pt x="132" y="69"/>
                  </a:cubicBezTo>
                  <a:cubicBezTo>
                    <a:pt x="155" y="57"/>
                    <a:pt x="177" y="47"/>
                    <a:pt x="200" y="36"/>
                  </a:cubicBezTo>
                  <a:cubicBezTo>
                    <a:pt x="225" y="25"/>
                    <a:pt x="250" y="16"/>
                    <a:pt x="271" y="0"/>
                  </a:cubicBezTo>
                  <a:cubicBezTo>
                    <a:pt x="271" y="0"/>
                    <a:pt x="272" y="0"/>
                    <a:pt x="273" y="0"/>
                  </a:cubicBezTo>
                  <a:close/>
                  <a:moveTo>
                    <a:pt x="115" y="210"/>
                  </a:moveTo>
                  <a:cubicBezTo>
                    <a:pt x="115" y="210"/>
                    <a:pt x="115" y="210"/>
                    <a:pt x="115" y="210"/>
                  </a:cubicBezTo>
                  <a:cubicBezTo>
                    <a:pt x="120" y="204"/>
                    <a:pt x="121" y="194"/>
                    <a:pt x="131" y="194"/>
                  </a:cubicBezTo>
                  <a:cubicBezTo>
                    <a:pt x="134" y="188"/>
                    <a:pt x="129" y="190"/>
                    <a:pt x="129" y="183"/>
                  </a:cubicBezTo>
                  <a:cubicBezTo>
                    <a:pt x="131" y="174"/>
                    <a:pt x="137" y="161"/>
                    <a:pt x="135" y="154"/>
                  </a:cubicBezTo>
                  <a:cubicBezTo>
                    <a:pt x="126" y="163"/>
                    <a:pt x="131" y="192"/>
                    <a:pt x="118" y="192"/>
                  </a:cubicBezTo>
                  <a:cubicBezTo>
                    <a:pt x="119" y="189"/>
                    <a:pt x="123" y="180"/>
                    <a:pt x="119" y="176"/>
                  </a:cubicBezTo>
                  <a:cubicBezTo>
                    <a:pt x="118" y="188"/>
                    <a:pt x="109" y="193"/>
                    <a:pt x="107" y="205"/>
                  </a:cubicBezTo>
                  <a:cubicBezTo>
                    <a:pt x="114" y="206"/>
                    <a:pt x="111" y="197"/>
                    <a:pt x="116" y="197"/>
                  </a:cubicBezTo>
                  <a:cubicBezTo>
                    <a:pt x="116" y="200"/>
                    <a:pt x="108" y="209"/>
                    <a:pt x="115" y="210"/>
                  </a:cubicBezTo>
                  <a:close/>
                  <a:moveTo>
                    <a:pt x="201" y="42"/>
                  </a:moveTo>
                  <a:cubicBezTo>
                    <a:pt x="201" y="42"/>
                    <a:pt x="201" y="42"/>
                    <a:pt x="201" y="42"/>
                  </a:cubicBezTo>
                  <a:cubicBezTo>
                    <a:pt x="185" y="50"/>
                    <a:pt x="167" y="57"/>
                    <a:pt x="150" y="66"/>
                  </a:cubicBezTo>
                  <a:cubicBezTo>
                    <a:pt x="102" y="90"/>
                    <a:pt x="51" y="105"/>
                    <a:pt x="12" y="135"/>
                  </a:cubicBezTo>
                  <a:cubicBezTo>
                    <a:pt x="38" y="147"/>
                    <a:pt x="69" y="154"/>
                    <a:pt x="88" y="173"/>
                  </a:cubicBezTo>
                  <a:cubicBezTo>
                    <a:pt x="149" y="126"/>
                    <a:pt x="205" y="75"/>
                    <a:pt x="256" y="19"/>
                  </a:cubicBezTo>
                  <a:cubicBezTo>
                    <a:pt x="256" y="18"/>
                    <a:pt x="256" y="17"/>
                    <a:pt x="254" y="17"/>
                  </a:cubicBezTo>
                  <a:cubicBezTo>
                    <a:pt x="237" y="24"/>
                    <a:pt x="220" y="33"/>
                    <a:pt x="201" y="42"/>
                  </a:cubicBezTo>
                  <a:close/>
                  <a:moveTo>
                    <a:pt x="134" y="198"/>
                  </a:moveTo>
                  <a:cubicBezTo>
                    <a:pt x="134" y="198"/>
                    <a:pt x="134" y="198"/>
                    <a:pt x="134" y="198"/>
                  </a:cubicBezTo>
                  <a:cubicBezTo>
                    <a:pt x="154" y="212"/>
                    <a:pt x="179" y="220"/>
                    <a:pt x="201" y="232"/>
                  </a:cubicBezTo>
                  <a:cubicBezTo>
                    <a:pt x="214" y="163"/>
                    <a:pt x="238" y="106"/>
                    <a:pt x="253" y="39"/>
                  </a:cubicBezTo>
                  <a:cubicBezTo>
                    <a:pt x="254" y="39"/>
                    <a:pt x="254" y="37"/>
                    <a:pt x="251" y="38"/>
                  </a:cubicBezTo>
                  <a:cubicBezTo>
                    <a:pt x="214" y="93"/>
                    <a:pt x="168" y="140"/>
                    <a:pt x="134" y="198"/>
                  </a:cubicBezTo>
                  <a:close/>
                  <a:moveTo>
                    <a:pt x="221" y="64"/>
                  </a:moveTo>
                  <a:cubicBezTo>
                    <a:pt x="221" y="64"/>
                    <a:pt x="221" y="64"/>
                    <a:pt x="221" y="64"/>
                  </a:cubicBezTo>
                  <a:cubicBezTo>
                    <a:pt x="226" y="59"/>
                    <a:pt x="239" y="52"/>
                    <a:pt x="238" y="45"/>
                  </a:cubicBezTo>
                  <a:cubicBezTo>
                    <a:pt x="232" y="50"/>
                    <a:pt x="221" y="64"/>
                    <a:pt x="221" y="64"/>
                  </a:cubicBezTo>
                  <a:close/>
                  <a:moveTo>
                    <a:pt x="194" y="103"/>
                  </a:moveTo>
                  <a:cubicBezTo>
                    <a:pt x="194" y="103"/>
                    <a:pt x="194" y="103"/>
                    <a:pt x="194" y="103"/>
                  </a:cubicBezTo>
                  <a:cubicBezTo>
                    <a:pt x="194" y="98"/>
                    <a:pt x="198" y="98"/>
                    <a:pt x="197" y="92"/>
                  </a:cubicBezTo>
                  <a:cubicBezTo>
                    <a:pt x="192" y="92"/>
                    <a:pt x="189" y="102"/>
                    <a:pt x="194" y="103"/>
                  </a:cubicBezTo>
                  <a:close/>
                  <a:moveTo>
                    <a:pt x="181" y="113"/>
                  </a:moveTo>
                  <a:cubicBezTo>
                    <a:pt x="181" y="113"/>
                    <a:pt x="181" y="113"/>
                    <a:pt x="181" y="113"/>
                  </a:cubicBezTo>
                  <a:cubicBezTo>
                    <a:pt x="181" y="112"/>
                    <a:pt x="181" y="111"/>
                    <a:pt x="182" y="111"/>
                  </a:cubicBezTo>
                  <a:cubicBezTo>
                    <a:pt x="182" y="110"/>
                    <a:pt x="182" y="108"/>
                    <a:pt x="179" y="108"/>
                  </a:cubicBezTo>
                  <a:cubicBezTo>
                    <a:pt x="180" y="110"/>
                    <a:pt x="179" y="113"/>
                    <a:pt x="181" y="113"/>
                  </a:cubicBezTo>
                  <a:close/>
                  <a:moveTo>
                    <a:pt x="165" y="120"/>
                  </a:moveTo>
                  <a:cubicBezTo>
                    <a:pt x="165" y="120"/>
                    <a:pt x="165" y="120"/>
                    <a:pt x="165" y="120"/>
                  </a:cubicBezTo>
                  <a:cubicBezTo>
                    <a:pt x="169" y="121"/>
                    <a:pt x="170" y="118"/>
                    <a:pt x="169" y="114"/>
                  </a:cubicBezTo>
                  <a:cubicBezTo>
                    <a:pt x="165" y="114"/>
                    <a:pt x="162" y="118"/>
                    <a:pt x="165" y="120"/>
                  </a:cubicBezTo>
                  <a:close/>
                  <a:moveTo>
                    <a:pt x="174" y="126"/>
                  </a:moveTo>
                  <a:cubicBezTo>
                    <a:pt x="174" y="126"/>
                    <a:pt x="174" y="126"/>
                    <a:pt x="174" y="126"/>
                  </a:cubicBezTo>
                  <a:cubicBezTo>
                    <a:pt x="177" y="130"/>
                    <a:pt x="187" y="118"/>
                    <a:pt x="179" y="116"/>
                  </a:cubicBezTo>
                  <a:cubicBezTo>
                    <a:pt x="178" y="119"/>
                    <a:pt x="174" y="121"/>
                    <a:pt x="174" y="126"/>
                  </a:cubicBezTo>
                  <a:close/>
                  <a:moveTo>
                    <a:pt x="141" y="136"/>
                  </a:moveTo>
                  <a:cubicBezTo>
                    <a:pt x="141" y="136"/>
                    <a:pt x="141" y="136"/>
                    <a:pt x="141" y="136"/>
                  </a:cubicBezTo>
                  <a:cubicBezTo>
                    <a:pt x="147" y="133"/>
                    <a:pt x="153" y="130"/>
                    <a:pt x="157" y="125"/>
                  </a:cubicBezTo>
                  <a:cubicBezTo>
                    <a:pt x="150" y="127"/>
                    <a:pt x="146" y="132"/>
                    <a:pt x="141" y="136"/>
                  </a:cubicBezTo>
                  <a:close/>
                  <a:moveTo>
                    <a:pt x="154" y="153"/>
                  </a:moveTo>
                  <a:cubicBezTo>
                    <a:pt x="154" y="153"/>
                    <a:pt x="154" y="153"/>
                    <a:pt x="154" y="153"/>
                  </a:cubicBezTo>
                  <a:cubicBezTo>
                    <a:pt x="164" y="151"/>
                    <a:pt x="166" y="130"/>
                    <a:pt x="163" y="126"/>
                  </a:cubicBezTo>
                  <a:cubicBezTo>
                    <a:pt x="158" y="132"/>
                    <a:pt x="155" y="141"/>
                    <a:pt x="154" y="153"/>
                  </a:cubicBezTo>
                  <a:close/>
                  <a:moveTo>
                    <a:pt x="150" y="150"/>
                  </a:moveTo>
                  <a:cubicBezTo>
                    <a:pt x="150" y="150"/>
                    <a:pt x="150" y="150"/>
                    <a:pt x="150" y="150"/>
                  </a:cubicBezTo>
                  <a:cubicBezTo>
                    <a:pt x="150" y="146"/>
                    <a:pt x="158" y="137"/>
                    <a:pt x="151" y="136"/>
                  </a:cubicBezTo>
                  <a:cubicBezTo>
                    <a:pt x="153" y="142"/>
                    <a:pt x="145" y="145"/>
                    <a:pt x="150" y="150"/>
                  </a:cubicBezTo>
                  <a:close/>
                  <a:moveTo>
                    <a:pt x="132" y="185"/>
                  </a:moveTo>
                  <a:cubicBezTo>
                    <a:pt x="132" y="185"/>
                    <a:pt x="132" y="185"/>
                    <a:pt x="132" y="185"/>
                  </a:cubicBezTo>
                  <a:cubicBezTo>
                    <a:pt x="142" y="182"/>
                    <a:pt x="142" y="167"/>
                    <a:pt x="144" y="155"/>
                  </a:cubicBezTo>
                  <a:cubicBezTo>
                    <a:pt x="145" y="149"/>
                    <a:pt x="150" y="141"/>
                    <a:pt x="146" y="139"/>
                  </a:cubicBezTo>
                  <a:cubicBezTo>
                    <a:pt x="138" y="151"/>
                    <a:pt x="136" y="169"/>
                    <a:pt x="132" y="185"/>
                  </a:cubicBezTo>
                  <a:close/>
                  <a:moveTo>
                    <a:pt x="103" y="191"/>
                  </a:moveTo>
                  <a:cubicBezTo>
                    <a:pt x="103" y="191"/>
                    <a:pt x="103" y="191"/>
                    <a:pt x="103" y="191"/>
                  </a:cubicBezTo>
                  <a:cubicBezTo>
                    <a:pt x="106" y="179"/>
                    <a:pt x="117" y="170"/>
                    <a:pt x="115" y="158"/>
                  </a:cubicBezTo>
                  <a:cubicBezTo>
                    <a:pt x="118" y="158"/>
                    <a:pt x="128" y="150"/>
                    <a:pt x="122" y="150"/>
                  </a:cubicBezTo>
                  <a:cubicBezTo>
                    <a:pt x="112" y="158"/>
                    <a:pt x="100" y="174"/>
                    <a:pt x="103" y="191"/>
                  </a:cubicBezTo>
                  <a:close/>
                  <a:moveTo>
                    <a:pt x="146" y="166"/>
                  </a:moveTo>
                  <a:cubicBezTo>
                    <a:pt x="146" y="166"/>
                    <a:pt x="146" y="166"/>
                    <a:pt x="146" y="166"/>
                  </a:cubicBezTo>
                  <a:cubicBezTo>
                    <a:pt x="150" y="165"/>
                    <a:pt x="150" y="153"/>
                    <a:pt x="149" y="151"/>
                  </a:cubicBezTo>
                  <a:cubicBezTo>
                    <a:pt x="147" y="155"/>
                    <a:pt x="145" y="159"/>
                    <a:pt x="146" y="166"/>
                  </a:cubicBezTo>
                  <a:close/>
                  <a:moveTo>
                    <a:pt x="118" y="173"/>
                  </a:moveTo>
                  <a:cubicBezTo>
                    <a:pt x="118" y="173"/>
                    <a:pt x="118" y="173"/>
                    <a:pt x="118" y="173"/>
                  </a:cubicBezTo>
                  <a:cubicBezTo>
                    <a:pt x="125" y="172"/>
                    <a:pt x="128" y="159"/>
                    <a:pt x="126" y="154"/>
                  </a:cubicBezTo>
                  <a:cubicBezTo>
                    <a:pt x="121" y="157"/>
                    <a:pt x="118" y="164"/>
                    <a:pt x="118" y="173"/>
                  </a:cubicBezTo>
                  <a:close/>
                  <a:moveTo>
                    <a:pt x="97" y="182"/>
                  </a:moveTo>
                  <a:cubicBezTo>
                    <a:pt x="97" y="182"/>
                    <a:pt x="97" y="182"/>
                    <a:pt x="97" y="182"/>
                  </a:cubicBezTo>
                  <a:cubicBezTo>
                    <a:pt x="98" y="181"/>
                    <a:pt x="101" y="175"/>
                    <a:pt x="97" y="175"/>
                  </a:cubicBezTo>
                  <a:cubicBezTo>
                    <a:pt x="96" y="175"/>
                    <a:pt x="94" y="182"/>
                    <a:pt x="97" y="182"/>
                  </a:cubicBezTo>
                  <a:close/>
                  <a:moveTo>
                    <a:pt x="106" y="200"/>
                  </a:moveTo>
                  <a:cubicBezTo>
                    <a:pt x="106" y="200"/>
                    <a:pt x="106" y="200"/>
                    <a:pt x="106" y="200"/>
                  </a:cubicBezTo>
                  <a:cubicBezTo>
                    <a:pt x="107" y="192"/>
                    <a:pt x="116" y="185"/>
                    <a:pt x="112" y="177"/>
                  </a:cubicBezTo>
                  <a:cubicBezTo>
                    <a:pt x="108" y="182"/>
                    <a:pt x="103" y="193"/>
                    <a:pt x="106" y="200"/>
                  </a:cubicBezTo>
                  <a:close/>
                  <a:moveTo>
                    <a:pt x="132" y="213"/>
                  </a:moveTo>
                  <a:cubicBezTo>
                    <a:pt x="132" y="213"/>
                    <a:pt x="132" y="213"/>
                    <a:pt x="132" y="213"/>
                  </a:cubicBezTo>
                  <a:cubicBezTo>
                    <a:pt x="133" y="212"/>
                    <a:pt x="136" y="207"/>
                    <a:pt x="132" y="207"/>
                  </a:cubicBezTo>
                  <a:cubicBezTo>
                    <a:pt x="134" y="210"/>
                    <a:pt x="128" y="212"/>
                    <a:pt x="132" y="213"/>
                  </a:cubicBezTo>
                  <a:close/>
                  <a:moveTo>
                    <a:pt x="112" y="226"/>
                  </a:moveTo>
                  <a:cubicBezTo>
                    <a:pt x="112" y="226"/>
                    <a:pt x="112" y="226"/>
                    <a:pt x="112" y="226"/>
                  </a:cubicBezTo>
                  <a:cubicBezTo>
                    <a:pt x="114" y="221"/>
                    <a:pt x="112" y="209"/>
                    <a:pt x="106" y="208"/>
                  </a:cubicBezTo>
                  <a:cubicBezTo>
                    <a:pt x="104" y="213"/>
                    <a:pt x="107" y="223"/>
                    <a:pt x="112" y="226"/>
                  </a:cubicBezTo>
                  <a:close/>
                  <a:moveTo>
                    <a:pt x="131" y="233"/>
                  </a:moveTo>
                  <a:cubicBezTo>
                    <a:pt x="131" y="233"/>
                    <a:pt x="131" y="233"/>
                    <a:pt x="131" y="233"/>
                  </a:cubicBezTo>
                  <a:cubicBezTo>
                    <a:pt x="134" y="225"/>
                    <a:pt x="142" y="222"/>
                    <a:pt x="141" y="210"/>
                  </a:cubicBezTo>
                  <a:cubicBezTo>
                    <a:pt x="129" y="210"/>
                    <a:pt x="129" y="226"/>
                    <a:pt x="131" y="233"/>
                  </a:cubicBezTo>
                  <a:close/>
                </a:path>
              </a:pathLst>
            </a:custGeom>
            <a:solidFill>
              <a:schemeClr val="bg1">
                <a:lumMod val="65000"/>
              </a:schemeClr>
            </a:solidFill>
            <a:ln>
              <a:noFill/>
            </a:ln>
          </p:spPr>
          <p:txBody>
            <a:bodyPr vert="horz" wrap="square" lIns="68580" tIns="34290" rIns="68580" bIns="34290" numCol="1" anchor="t" anchorCtr="0" compatLnSpc="1"/>
            <a:lstStyle/>
            <a:p>
              <a:endParaRPr lang="zh-CN" altLang="en-US" sz="1350"/>
            </a:p>
          </p:txBody>
        </p:sp>
      </p:grpSp>
      <p:grpSp>
        <p:nvGrpSpPr>
          <p:cNvPr id="38" name="组合 37"/>
          <p:cNvGrpSpPr/>
          <p:nvPr/>
        </p:nvGrpSpPr>
        <p:grpSpPr>
          <a:xfrm>
            <a:off x="6745308" y="2429669"/>
            <a:ext cx="826263" cy="819150"/>
            <a:chOff x="8993744" y="3238500"/>
            <a:chExt cx="1101684" cy="1092200"/>
          </a:xfrm>
        </p:grpSpPr>
        <p:sp>
          <p:nvSpPr>
            <p:cNvPr id="5" name="任意多边形 4"/>
            <p:cNvSpPr/>
            <p:nvPr/>
          </p:nvSpPr>
          <p:spPr>
            <a:xfrm>
              <a:off x="8993744" y="3238500"/>
              <a:ext cx="1101684" cy="1092200"/>
            </a:xfrm>
            <a:custGeom>
              <a:avLst/>
              <a:gdLst>
                <a:gd name="connsiteX0" fmla="*/ 112645 w 988840"/>
                <a:gd name="connsiteY0" fmla="*/ 154380 h 980327"/>
                <a:gd name="connsiteX1" fmla="*/ 348865 w 988840"/>
                <a:gd name="connsiteY1" fmla="*/ 9600 h 980327"/>
                <a:gd name="connsiteX2" fmla="*/ 668905 w 988840"/>
                <a:gd name="connsiteY2" fmla="*/ 32460 h 980327"/>
                <a:gd name="connsiteX3" fmla="*/ 874645 w 988840"/>
                <a:gd name="connsiteY3" fmla="*/ 184860 h 980327"/>
                <a:gd name="connsiteX4" fmla="*/ 958465 w 988840"/>
                <a:gd name="connsiteY4" fmla="*/ 382980 h 980327"/>
                <a:gd name="connsiteX5" fmla="*/ 981325 w 988840"/>
                <a:gd name="connsiteY5" fmla="*/ 626820 h 980327"/>
                <a:gd name="connsiteX6" fmla="*/ 836545 w 988840"/>
                <a:gd name="connsiteY6" fmla="*/ 878280 h 980327"/>
                <a:gd name="connsiteX7" fmla="*/ 516505 w 988840"/>
                <a:gd name="connsiteY7" fmla="*/ 977340 h 980327"/>
                <a:gd name="connsiteX8" fmla="*/ 242185 w 988840"/>
                <a:gd name="connsiteY8" fmla="*/ 939240 h 980327"/>
                <a:gd name="connsiteX9" fmla="*/ 82165 w 988840"/>
                <a:gd name="connsiteY9" fmla="*/ 786840 h 980327"/>
                <a:gd name="connsiteX10" fmla="*/ 13585 w 988840"/>
                <a:gd name="connsiteY10" fmla="*/ 558240 h 980327"/>
                <a:gd name="connsiteX11" fmla="*/ 5965 w 988840"/>
                <a:gd name="connsiteY11" fmla="*/ 306780 h 980327"/>
                <a:gd name="connsiteX12" fmla="*/ 112645 w 988840"/>
                <a:gd name="connsiteY12" fmla="*/ 154380 h 9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8840" h="980327">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Freeform 74"/>
            <p:cNvSpPr>
              <a:spLocks noEditPoints="1"/>
            </p:cNvSpPr>
            <p:nvPr/>
          </p:nvSpPr>
          <p:spPr bwMode="auto">
            <a:xfrm>
              <a:off x="9411285" y="3666363"/>
              <a:ext cx="295188" cy="156839"/>
            </a:xfrm>
            <a:custGeom>
              <a:avLst/>
              <a:gdLst>
                <a:gd name="T0" fmla="*/ 169 w 172"/>
                <a:gd name="T1" fmla="*/ 89 h 91"/>
                <a:gd name="T2" fmla="*/ 3 w 172"/>
                <a:gd name="T3" fmla="*/ 90 h 91"/>
                <a:gd name="T4" fmla="*/ 99 w 172"/>
                <a:gd name="T5" fmla="*/ 5 h 91"/>
                <a:gd name="T6" fmla="*/ 169 w 172"/>
                <a:gd name="T7" fmla="*/ 89 h 91"/>
                <a:gd name="T8" fmla="*/ 143 w 172"/>
                <a:gd name="T9" fmla="*/ 30 h 91"/>
                <a:gd name="T10" fmla="*/ 143 w 172"/>
                <a:gd name="T11" fmla="*/ 30 h 91"/>
                <a:gd name="T12" fmla="*/ 65 w 172"/>
                <a:gd name="T13" fmla="*/ 18 h 91"/>
                <a:gd name="T14" fmla="*/ 47 w 172"/>
                <a:gd name="T15" fmla="*/ 33 h 91"/>
                <a:gd name="T16" fmla="*/ 18 w 172"/>
                <a:gd name="T17" fmla="*/ 86 h 91"/>
                <a:gd name="T18" fmla="*/ 161 w 172"/>
                <a:gd name="T19" fmla="*/ 86 h 91"/>
                <a:gd name="T20" fmla="*/ 143 w 172"/>
                <a:gd name="T21"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 h="91">
                  <a:moveTo>
                    <a:pt x="169" y="89"/>
                  </a:moveTo>
                  <a:cubicBezTo>
                    <a:pt x="116" y="91"/>
                    <a:pt x="53" y="88"/>
                    <a:pt x="3" y="90"/>
                  </a:cubicBezTo>
                  <a:cubicBezTo>
                    <a:pt x="0" y="40"/>
                    <a:pt x="50" y="0"/>
                    <a:pt x="99" y="5"/>
                  </a:cubicBezTo>
                  <a:cubicBezTo>
                    <a:pt x="141" y="9"/>
                    <a:pt x="172" y="40"/>
                    <a:pt x="169" y="89"/>
                  </a:cubicBezTo>
                  <a:close/>
                  <a:moveTo>
                    <a:pt x="143" y="30"/>
                  </a:moveTo>
                  <a:cubicBezTo>
                    <a:pt x="143" y="30"/>
                    <a:pt x="143" y="30"/>
                    <a:pt x="143" y="30"/>
                  </a:cubicBezTo>
                  <a:cubicBezTo>
                    <a:pt x="126" y="14"/>
                    <a:pt x="88" y="7"/>
                    <a:pt x="65" y="18"/>
                  </a:cubicBezTo>
                  <a:cubicBezTo>
                    <a:pt x="60" y="20"/>
                    <a:pt x="53" y="28"/>
                    <a:pt x="47" y="33"/>
                  </a:cubicBezTo>
                  <a:cubicBezTo>
                    <a:pt x="33" y="46"/>
                    <a:pt x="17" y="64"/>
                    <a:pt x="18" y="86"/>
                  </a:cubicBezTo>
                  <a:cubicBezTo>
                    <a:pt x="67" y="83"/>
                    <a:pt x="116" y="82"/>
                    <a:pt x="161" y="86"/>
                  </a:cubicBezTo>
                  <a:cubicBezTo>
                    <a:pt x="161" y="65"/>
                    <a:pt x="156" y="42"/>
                    <a:pt x="143" y="30"/>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3" name="Freeform 75"/>
            <p:cNvSpPr>
              <a:spLocks noEditPoints="1"/>
            </p:cNvSpPr>
            <p:nvPr/>
          </p:nvSpPr>
          <p:spPr bwMode="auto">
            <a:xfrm>
              <a:off x="9264010" y="3580293"/>
              <a:ext cx="586551" cy="391459"/>
            </a:xfrm>
            <a:custGeom>
              <a:avLst/>
              <a:gdLst>
                <a:gd name="T0" fmla="*/ 339 w 342"/>
                <a:gd name="T1" fmla="*/ 130 h 227"/>
                <a:gd name="T2" fmla="*/ 285 w 342"/>
                <a:gd name="T3" fmla="*/ 211 h 227"/>
                <a:gd name="T4" fmla="*/ 151 w 342"/>
                <a:gd name="T5" fmla="*/ 223 h 227"/>
                <a:gd name="T6" fmla="*/ 8 w 342"/>
                <a:gd name="T7" fmla="*/ 211 h 227"/>
                <a:gd name="T8" fmla="*/ 42 w 342"/>
                <a:gd name="T9" fmla="*/ 139 h 227"/>
                <a:gd name="T10" fmla="*/ 58 w 342"/>
                <a:gd name="T11" fmla="*/ 94 h 227"/>
                <a:gd name="T12" fmla="*/ 210 w 342"/>
                <a:gd name="T13" fmla="*/ 11 h 227"/>
                <a:gd name="T14" fmla="*/ 303 w 342"/>
                <a:gd name="T15" fmla="*/ 125 h 227"/>
                <a:gd name="T16" fmla="*/ 169 w 342"/>
                <a:gd name="T17" fmla="*/ 21 h 227"/>
                <a:gd name="T18" fmla="*/ 130 w 342"/>
                <a:gd name="T19" fmla="*/ 44 h 227"/>
                <a:gd name="T20" fmla="*/ 98 w 342"/>
                <a:gd name="T21" fmla="*/ 46 h 227"/>
                <a:gd name="T22" fmla="*/ 91 w 342"/>
                <a:gd name="T23" fmla="*/ 52 h 227"/>
                <a:gd name="T24" fmla="*/ 86 w 342"/>
                <a:gd name="T25" fmla="*/ 82 h 227"/>
                <a:gd name="T26" fmla="*/ 67 w 342"/>
                <a:gd name="T27" fmla="*/ 91 h 227"/>
                <a:gd name="T28" fmla="*/ 61 w 342"/>
                <a:gd name="T29" fmla="*/ 100 h 227"/>
                <a:gd name="T30" fmla="*/ 71 w 342"/>
                <a:gd name="T31" fmla="*/ 125 h 227"/>
                <a:gd name="T32" fmla="*/ 45 w 342"/>
                <a:gd name="T33" fmla="*/ 146 h 227"/>
                <a:gd name="T34" fmla="*/ 18 w 342"/>
                <a:gd name="T35" fmla="*/ 205 h 227"/>
                <a:gd name="T36" fmla="*/ 44 w 342"/>
                <a:gd name="T37" fmla="*/ 177 h 227"/>
                <a:gd name="T38" fmla="*/ 91 w 342"/>
                <a:gd name="T39" fmla="*/ 205 h 227"/>
                <a:gd name="T40" fmla="*/ 98 w 342"/>
                <a:gd name="T41" fmla="*/ 205 h 227"/>
                <a:gd name="T42" fmla="*/ 151 w 342"/>
                <a:gd name="T43" fmla="*/ 174 h 227"/>
                <a:gd name="T44" fmla="*/ 216 w 342"/>
                <a:gd name="T45" fmla="*/ 202 h 227"/>
                <a:gd name="T46" fmla="*/ 223 w 342"/>
                <a:gd name="T47" fmla="*/ 202 h 227"/>
                <a:gd name="T48" fmla="*/ 286 w 342"/>
                <a:gd name="T49" fmla="*/ 172 h 227"/>
                <a:gd name="T50" fmla="*/ 328 w 342"/>
                <a:gd name="T51" fmla="*/ 189 h 227"/>
                <a:gd name="T52" fmla="*/ 289 w 342"/>
                <a:gd name="T53" fmla="*/ 133 h 227"/>
                <a:gd name="T54" fmla="*/ 273 w 342"/>
                <a:gd name="T55" fmla="*/ 125 h 227"/>
                <a:gd name="T56" fmla="*/ 279 w 342"/>
                <a:gd name="T57" fmla="*/ 80 h 227"/>
                <a:gd name="T58" fmla="*/ 276 w 342"/>
                <a:gd name="T59" fmla="*/ 73 h 227"/>
                <a:gd name="T60" fmla="*/ 250 w 342"/>
                <a:gd name="T61" fmla="*/ 65 h 227"/>
                <a:gd name="T62" fmla="*/ 237 w 342"/>
                <a:gd name="T63" fmla="*/ 34 h 227"/>
                <a:gd name="T64" fmla="*/ 232 w 342"/>
                <a:gd name="T65" fmla="*/ 29 h 227"/>
                <a:gd name="T66" fmla="*/ 199 w 342"/>
                <a:gd name="T67" fmla="*/ 37 h 227"/>
                <a:gd name="T68" fmla="*/ 175 w 342"/>
                <a:gd name="T69" fmla="*/ 21 h 227"/>
                <a:gd name="T70" fmla="*/ 169 w 342"/>
                <a:gd name="T71" fmla="*/ 21 h 227"/>
                <a:gd name="T72" fmla="*/ 264 w 342"/>
                <a:gd name="T73" fmla="*/ 40 h 227"/>
                <a:gd name="T74" fmla="*/ 264 w 342"/>
                <a:gd name="T75" fmla="*/ 40 h 227"/>
                <a:gd name="T76" fmla="*/ 217 w 342"/>
                <a:gd name="T77" fmla="*/ 210 h 227"/>
                <a:gd name="T78" fmla="*/ 217 w 342"/>
                <a:gd name="T79" fmla="*/ 210 h 227"/>
                <a:gd name="T80" fmla="*/ 140 w 342"/>
                <a:gd name="T81" fmla="*/ 213 h 227"/>
                <a:gd name="T82" fmla="*/ 140 w 342"/>
                <a:gd name="T83" fmla="*/ 213 h 227"/>
                <a:gd name="T84" fmla="*/ 59 w 342"/>
                <a:gd name="T85" fmla="*/ 213 h 227"/>
                <a:gd name="T86" fmla="*/ 100 w 342"/>
                <a:gd name="T87" fmla="*/ 216 h 227"/>
                <a:gd name="T88" fmla="*/ 106 w 342"/>
                <a:gd name="T89" fmla="*/ 217 h 227"/>
                <a:gd name="T90" fmla="*/ 100 w 342"/>
                <a:gd name="T91" fmla="*/ 21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2" h="227">
                  <a:moveTo>
                    <a:pt x="303" y="125"/>
                  </a:moveTo>
                  <a:cubicBezTo>
                    <a:pt x="311" y="128"/>
                    <a:pt x="329" y="126"/>
                    <a:pt x="339" y="130"/>
                  </a:cubicBezTo>
                  <a:cubicBezTo>
                    <a:pt x="338" y="162"/>
                    <a:pt x="341" y="180"/>
                    <a:pt x="342" y="204"/>
                  </a:cubicBezTo>
                  <a:cubicBezTo>
                    <a:pt x="324" y="208"/>
                    <a:pt x="305" y="209"/>
                    <a:pt x="285" y="211"/>
                  </a:cubicBezTo>
                  <a:cubicBezTo>
                    <a:pt x="264" y="213"/>
                    <a:pt x="236" y="215"/>
                    <a:pt x="210" y="217"/>
                  </a:cubicBezTo>
                  <a:cubicBezTo>
                    <a:pt x="190" y="219"/>
                    <a:pt x="171" y="222"/>
                    <a:pt x="151" y="223"/>
                  </a:cubicBezTo>
                  <a:cubicBezTo>
                    <a:pt x="107" y="227"/>
                    <a:pt x="57" y="217"/>
                    <a:pt x="17" y="220"/>
                  </a:cubicBezTo>
                  <a:cubicBezTo>
                    <a:pt x="14" y="218"/>
                    <a:pt x="13" y="212"/>
                    <a:pt x="8" y="211"/>
                  </a:cubicBezTo>
                  <a:cubicBezTo>
                    <a:pt x="10" y="192"/>
                    <a:pt x="0" y="165"/>
                    <a:pt x="6" y="142"/>
                  </a:cubicBezTo>
                  <a:cubicBezTo>
                    <a:pt x="15" y="138"/>
                    <a:pt x="33" y="143"/>
                    <a:pt x="42" y="139"/>
                  </a:cubicBezTo>
                  <a:cubicBezTo>
                    <a:pt x="49" y="130"/>
                    <a:pt x="47" y="119"/>
                    <a:pt x="50" y="110"/>
                  </a:cubicBezTo>
                  <a:cubicBezTo>
                    <a:pt x="52" y="105"/>
                    <a:pt x="55" y="99"/>
                    <a:pt x="58" y="94"/>
                  </a:cubicBezTo>
                  <a:cubicBezTo>
                    <a:pt x="69" y="65"/>
                    <a:pt x="81" y="45"/>
                    <a:pt x="109" y="31"/>
                  </a:cubicBezTo>
                  <a:cubicBezTo>
                    <a:pt x="137" y="15"/>
                    <a:pt x="162" y="0"/>
                    <a:pt x="210" y="11"/>
                  </a:cubicBezTo>
                  <a:cubicBezTo>
                    <a:pt x="261" y="22"/>
                    <a:pt x="302" y="50"/>
                    <a:pt x="306" y="110"/>
                  </a:cubicBezTo>
                  <a:cubicBezTo>
                    <a:pt x="306" y="115"/>
                    <a:pt x="308" y="121"/>
                    <a:pt x="303" y="125"/>
                  </a:cubicBezTo>
                  <a:close/>
                  <a:moveTo>
                    <a:pt x="169" y="21"/>
                  </a:moveTo>
                  <a:cubicBezTo>
                    <a:pt x="169" y="21"/>
                    <a:pt x="169" y="21"/>
                    <a:pt x="169" y="21"/>
                  </a:cubicBezTo>
                  <a:cubicBezTo>
                    <a:pt x="156" y="22"/>
                    <a:pt x="142" y="24"/>
                    <a:pt x="128" y="29"/>
                  </a:cubicBezTo>
                  <a:cubicBezTo>
                    <a:pt x="129" y="35"/>
                    <a:pt x="138" y="41"/>
                    <a:pt x="130" y="44"/>
                  </a:cubicBezTo>
                  <a:cubicBezTo>
                    <a:pt x="124" y="44"/>
                    <a:pt x="124" y="37"/>
                    <a:pt x="122" y="32"/>
                  </a:cubicBezTo>
                  <a:cubicBezTo>
                    <a:pt x="112" y="34"/>
                    <a:pt x="105" y="40"/>
                    <a:pt x="98" y="46"/>
                  </a:cubicBezTo>
                  <a:cubicBezTo>
                    <a:pt x="99" y="51"/>
                    <a:pt x="108" y="56"/>
                    <a:pt x="104" y="61"/>
                  </a:cubicBezTo>
                  <a:cubicBezTo>
                    <a:pt x="97" y="61"/>
                    <a:pt x="96" y="53"/>
                    <a:pt x="91" y="52"/>
                  </a:cubicBezTo>
                  <a:cubicBezTo>
                    <a:pt x="85" y="56"/>
                    <a:pt x="81" y="61"/>
                    <a:pt x="79" y="68"/>
                  </a:cubicBezTo>
                  <a:cubicBezTo>
                    <a:pt x="80" y="73"/>
                    <a:pt x="88" y="73"/>
                    <a:pt x="86" y="82"/>
                  </a:cubicBezTo>
                  <a:cubicBezTo>
                    <a:pt x="79" y="83"/>
                    <a:pt x="79" y="76"/>
                    <a:pt x="73" y="76"/>
                  </a:cubicBezTo>
                  <a:cubicBezTo>
                    <a:pt x="71" y="81"/>
                    <a:pt x="67" y="84"/>
                    <a:pt x="67" y="91"/>
                  </a:cubicBezTo>
                  <a:cubicBezTo>
                    <a:pt x="68" y="96"/>
                    <a:pt x="78" y="94"/>
                    <a:pt x="77" y="103"/>
                  </a:cubicBezTo>
                  <a:cubicBezTo>
                    <a:pt x="69" y="104"/>
                    <a:pt x="68" y="99"/>
                    <a:pt x="61" y="100"/>
                  </a:cubicBezTo>
                  <a:cubicBezTo>
                    <a:pt x="60" y="107"/>
                    <a:pt x="55" y="109"/>
                    <a:pt x="56" y="118"/>
                  </a:cubicBezTo>
                  <a:cubicBezTo>
                    <a:pt x="60" y="121"/>
                    <a:pt x="67" y="122"/>
                    <a:pt x="71" y="125"/>
                  </a:cubicBezTo>
                  <a:cubicBezTo>
                    <a:pt x="66" y="132"/>
                    <a:pt x="57" y="125"/>
                    <a:pt x="53" y="127"/>
                  </a:cubicBezTo>
                  <a:cubicBezTo>
                    <a:pt x="53" y="136"/>
                    <a:pt x="50" y="142"/>
                    <a:pt x="45" y="146"/>
                  </a:cubicBezTo>
                  <a:cubicBezTo>
                    <a:pt x="34" y="147"/>
                    <a:pt x="19" y="144"/>
                    <a:pt x="12" y="149"/>
                  </a:cubicBezTo>
                  <a:cubicBezTo>
                    <a:pt x="12" y="171"/>
                    <a:pt x="13" y="190"/>
                    <a:pt x="18" y="205"/>
                  </a:cubicBezTo>
                  <a:cubicBezTo>
                    <a:pt x="25" y="208"/>
                    <a:pt x="36" y="205"/>
                    <a:pt x="44" y="204"/>
                  </a:cubicBezTo>
                  <a:cubicBezTo>
                    <a:pt x="44" y="195"/>
                    <a:pt x="37" y="182"/>
                    <a:pt x="44" y="177"/>
                  </a:cubicBezTo>
                  <a:cubicBezTo>
                    <a:pt x="52" y="180"/>
                    <a:pt x="47" y="197"/>
                    <a:pt x="50" y="205"/>
                  </a:cubicBezTo>
                  <a:cubicBezTo>
                    <a:pt x="59" y="207"/>
                    <a:pt x="78" y="207"/>
                    <a:pt x="91" y="205"/>
                  </a:cubicBezTo>
                  <a:cubicBezTo>
                    <a:pt x="93" y="194"/>
                    <a:pt x="81" y="178"/>
                    <a:pt x="94" y="175"/>
                  </a:cubicBezTo>
                  <a:cubicBezTo>
                    <a:pt x="97" y="183"/>
                    <a:pt x="94" y="198"/>
                    <a:pt x="98" y="205"/>
                  </a:cubicBezTo>
                  <a:cubicBezTo>
                    <a:pt x="116" y="206"/>
                    <a:pt x="129" y="202"/>
                    <a:pt x="146" y="204"/>
                  </a:cubicBezTo>
                  <a:cubicBezTo>
                    <a:pt x="151" y="200"/>
                    <a:pt x="140" y="178"/>
                    <a:pt x="151" y="174"/>
                  </a:cubicBezTo>
                  <a:cubicBezTo>
                    <a:pt x="159" y="179"/>
                    <a:pt x="147" y="197"/>
                    <a:pt x="155" y="204"/>
                  </a:cubicBezTo>
                  <a:cubicBezTo>
                    <a:pt x="179" y="204"/>
                    <a:pt x="196" y="202"/>
                    <a:pt x="216" y="202"/>
                  </a:cubicBezTo>
                  <a:cubicBezTo>
                    <a:pt x="219" y="192"/>
                    <a:pt x="206" y="173"/>
                    <a:pt x="222" y="174"/>
                  </a:cubicBezTo>
                  <a:cubicBezTo>
                    <a:pt x="221" y="184"/>
                    <a:pt x="222" y="194"/>
                    <a:pt x="223" y="202"/>
                  </a:cubicBezTo>
                  <a:cubicBezTo>
                    <a:pt x="243" y="201"/>
                    <a:pt x="264" y="201"/>
                    <a:pt x="282" y="198"/>
                  </a:cubicBezTo>
                  <a:cubicBezTo>
                    <a:pt x="284" y="187"/>
                    <a:pt x="272" y="173"/>
                    <a:pt x="286" y="172"/>
                  </a:cubicBezTo>
                  <a:cubicBezTo>
                    <a:pt x="287" y="180"/>
                    <a:pt x="289" y="188"/>
                    <a:pt x="289" y="196"/>
                  </a:cubicBezTo>
                  <a:cubicBezTo>
                    <a:pt x="304" y="195"/>
                    <a:pt x="316" y="192"/>
                    <a:pt x="328" y="189"/>
                  </a:cubicBezTo>
                  <a:cubicBezTo>
                    <a:pt x="327" y="169"/>
                    <a:pt x="326" y="151"/>
                    <a:pt x="324" y="133"/>
                  </a:cubicBezTo>
                  <a:cubicBezTo>
                    <a:pt x="314" y="127"/>
                    <a:pt x="299" y="135"/>
                    <a:pt x="289" y="133"/>
                  </a:cubicBezTo>
                  <a:cubicBezTo>
                    <a:pt x="289" y="127"/>
                    <a:pt x="289" y="121"/>
                    <a:pt x="289" y="115"/>
                  </a:cubicBezTo>
                  <a:cubicBezTo>
                    <a:pt x="279" y="114"/>
                    <a:pt x="282" y="126"/>
                    <a:pt x="273" y="125"/>
                  </a:cubicBezTo>
                  <a:cubicBezTo>
                    <a:pt x="272" y="116"/>
                    <a:pt x="285" y="113"/>
                    <a:pt x="286" y="104"/>
                  </a:cubicBezTo>
                  <a:cubicBezTo>
                    <a:pt x="288" y="96"/>
                    <a:pt x="284" y="88"/>
                    <a:pt x="279" y="80"/>
                  </a:cubicBezTo>
                  <a:cubicBezTo>
                    <a:pt x="273" y="83"/>
                    <a:pt x="272" y="92"/>
                    <a:pt x="265" y="94"/>
                  </a:cubicBezTo>
                  <a:cubicBezTo>
                    <a:pt x="265" y="83"/>
                    <a:pt x="275" y="82"/>
                    <a:pt x="276" y="73"/>
                  </a:cubicBezTo>
                  <a:cubicBezTo>
                    <a:pt x="271" y="64"/>
                    <a:pt x="267" y="54"/>
                    <a:pt x="258" y="50"/>
                  </a:cubicBezTo>
                  <a:cubicBezTo>
                    <a:pt x="254" y="54"/>
                    <a:pt x="256" y="63"/>
                    <a:pt x="250" y="65"/>
                  </a:cubicBezTo>
                  <a:cubicBezTo>
                    <a:pt x="242" y="59"/>
                    <a:pt x="254" y="51"/>
                    <a:pt x="255" y="44"/>
                  </a:cubicBezTo>
                  <a:cubicBezTo>
                    <a:pt x="248" y="41"/>
                    <a:pt x="246" y="34"/>
                    <a:pt x="237" y="34"/>
                  </a:cubicBezTo>
                  <a:cubicBezTo>
                    <a:pt x="232" y="36"/>
                    <a:pt x="235" y="46"/>
                    <a:pt x="228" y="46"/>
                  </a:cubicBezTo>
                  <a:cubicBezTo>
                    <a:pt x="223" y="39"/>
                    <a:pt x="233" y="37"/>
                    <a:pt x="232" y="29"/>
                  </a:cubicBezTo>
                  <a:cubicBezTo>
                    <a:pt x="222" y="26"/>
                    <a:pt x="213" y="23"/>
                    <a:pt x="201" y="23"/>
                  </a:cubicBezTo>
                  <a:cubicBezTo>
                    <a:pt x="197" y="27"/>
                    <a:pt x="202" y="35"/>
                    <a:pt x="199" y="37"/>
                  </a:cubicBezTo>
                  <a:cubicBezTo>
                    <a:pt x="189" y="37"/>
                    <a:pt x="195" y="28"/>
                    <a:pt x="195" y="21"/>
                  </a:cubicBezTo>
                  <a:cubicBezTo>
                    <a:pt x="188" y="21"/>
                    <a:pt x="181" y="21"/>
                    <a:pt x="175" y="21"/>
                  </a:cubicBezTo>
                  <a:cubicBezTo>
                    <a:pt x="174" y="28"/>
                    <a:pt x="178" y="39"/>
                    <a:pt x="169" y="37"/>
                  </a:cubicBezTo>
                  <a:cubicBezTo>
                    <a:pt x="169" y="32"/>
                    <a:pt x="169" y="27"/>
                    <a:pt x="169" y="21"/>
                  </a:cubicBezTo>
                  <a:close/>
                  <a:moveTo>
                    <a:pt x="264" y="40"/>
                  </a:moveTo>
                  <a:cubicBezTo>
                    <a:pt x="264" y="40"/>
                    <a:pt x="264" y="40"/>
                    <a:pt x="264" y="40"/>
                  </a:cubicBezTo>
                  <a:cubicBezTo>
                    <a:pt x="262" y="39"/>
                    <a:pt x="260" y="37"/>
                    <a:pt x="258" y="37"/>
                  </a:cubicBezTo>
                  <a:cubicBezTo>
                    <a:pt x="256" y="40"/>
                    <a:pt x="263" y="43"/>
                    <a:pt x="264" y="40"/>
                  </a:cubicBezTo>
                  <a:close/>
                  <a:moveTo>
                    <a:pt x="217" y="210"/>
                  </a:moveTo>
                  <a:cubicBezTo>
                    <a:pt x="217" y="210"/>
                    <a:pt x="217" y="210"/>
                    <a:pt x="217" y="210"/>
                  </a:cubicBezTo>
                  <a:cubicBezTo>
                    <a:pt x="222" y="210"/>
                    <a:pt x="228" y="210"/>
                    <a:pt x="229" y="207"/>
                  </a:cubicBezTo>
                  <a:cubicBezTo>
                    <a:pt x="225" y="208"/>
                    <a:pt x="216" y="204"/>
                    <a:pt x="217" y="210"/>
                  </a:cubicBezTo>
                  <a:close/>
                  <a:moveTo>
                    <a:pt x="140" y="213"/>
                  </a:moveTo>
                  <a:cubicBezTo>
                    <a:pt x="140" y="213"/>
                    <a:pt x="140" y="213"/>
                    <a:pt x="140" y="213"/>
                  </a:cubicBezTo>
                  <a:cubicBezTo>
                    <a:pt x="149" y="213"/>
                    <a:pt x="159" y="213"/>
                    <a:pt x="164" y="210"/>
                  </a:cubicBezTo>
                  <a:cubicBezTo>
                    <a:pt x="156" y="208"/>
                    <a:pt x="146" y="207"/>
                    <a:pt x="140" y="213"/>
                  </a:cubicBezTo>
                  <a:close/>
                  <a:moveTo>
                    <a:pt x="59" y="213"/>
                  </a:moveTo>
                  <a:cubicBezTo>
                    <a:pt x="59" y="213"/>
                    <a:pt x="59" y="213"/>
                    <a:pt x="59" y="213"/>
                  </a:cubicBezTo>
                  <a:cubicBezTo>
                    <a:pt x="44" y="212"/>
                    <a:pt x="66" y="213"/>
                    <a:pt x="59" y="213"/>
                  </a:cubicBezTo>
                  <a:close/>
                  <a:moveTo>
                    <a:pt x="100" y="216"/>
                  </a:moveTo>
                  <a:cubicBezTo>
                    <a:pt x="100" y="216"/>
                    <a:pt x="100" y="216"/>
                    <a:pt x="100" y="216"/>
                  </a:cubicBezTo>
                  <a:cubicBezTo>
                    <a:pt x="90" y="217"/>
                    <a:pt x="100" y="217"/>
                    <a:pt x="106" y="217"/>
                  </a:cubicBezTo>
                  <a:cubicBezTo>
                    <a:pt x="109" y="217"/>
                    <a:pt x="116" y="222"/>
                    <a:pt x="119" y="216"/>
                  </a:cubicBezTo>
                  <a:cubicBezTo>
                    <a:pt x="111" y="216"/>
                    <a:pt x="104" y="215"/>
                    <a:pt x="100" y="21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p:cTn id="30" dur="500" fill="hold"/>
                                        <p:tgtEl>
                                          <p:spTgt spid="38"/>
                                        </p:tgtEl>
                                        <p:attrNameLst>
                                          <p:attrName>ppt_w</p:attrName>
                                        </p:attrNameLst>
                                      </p:cBhvr>
                                      <p:tavLst>
                                        <p:tav tm="0">
                                          <p:val>
                                            <p:fltVal val="0"/>
                                          </p:val>
                                        </p:tav>
                                        <p:tav tm="100000">
                                          <p:val>
                                            <p:strVal val="#ppt_w"/>
                                          </p:val>
                                        </p:tav>
                                      </p:tavLst>
                                    </p:anim>
                                    <p:anim calcmode="lin" valueType="num">
                                      <p:cBhvr>
                                        <p:cTn id="31" dur="500" fill="hold"/>
                                        <p:tgtEl>
                                          <p:spTgt spid="38"/>
                                        </p:tgtEl>
                                        <p:attrNameLst>
                                          <p:attrName>ppt_h</p:attrName>
                                        </p:attrNameLst>
                                      </p:cBhvr>
                                      <p:tavLst>
                                        <p:tav tm="0">
                                          <p:val>
                                            <p:fltVal val="0"/>
                                          </p:val>
                                        </p:tav>
                                        <p:tav tm="100000">
                                          <p:val>
                                            <p:strVal val="#ppt_h"/>
                                          </p:val>
                                        </p:tav>
                                      </p:tavLst>
                                    </p:anim>
                                    <p:animEffect transition="in" filter="fade">
                                      <p:cBhvr>
                                        <p:cTn id="32" dur="500"/>
                                        <p:tgtEl>
                                          <p:spTgt spid="38"/>
                                        </p:tgtEl>
                                      </p:cBhvr>
                                    </p:animEffect>
                                  </p:childTnLst>
                                </p:cTn>
                              </p:par>
                            </p:childTnLst>
                          </p:cTn>
                        </p:par>
                        <p:par>
                          <p:cTn id="33" fill="hold">
                            <p:stCondLst>
                              <p:cond delay="2500"/>
                            </p:stCondLst>
                            <p:childTnLst>
                              <p:par>
                                <p:cTn id="34" presetID="14" presetClass="entr" presetSubtype="1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randombar(horizontal)">
                                      <p:cBhvr>
                                        <p:cTn id="36" dur="500"/>
                                        <p:tgtEl>
                                          <p:spTgt spid="8"/>
                                        </p:tgtEl>
                                      </p:cBhvr>
                                    </p:animEffect>
                                  </p:childTnLst>
                                </p:cTn>
                              </p:par>
                              <p:par>
                                <p:cTn id="37" presetID="14" presetClass="entr" presetSubtype="1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randombar(horizontal)">
                                      <p:cBhvr>
                                        <p:cTn id="39" dur="500"/>
                                        <p:tgtEl>
                                          <p:spTgt spid="11"/>
                                        </p:tgtEl>
                                      </p:cBhvr>
                                    </p:animEffect>
                                  </p:childTnLst>
                                </p:cTn>
                              </p:par>
                              <p:par>
                                <p:cTn id="40" presetID="14" presetClass="entr" presetSubtype="1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par>
                                <p:cTn id="43" presetID="14" presetClass="entr" presetSubtype="1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enying0907 109"/>
          <p:cNvSpPr/>
          <p:nvPr/>
        </p:nvSpPr>
        <p:spPr>
          <a:xfrm>
            <a:off x="4827319" y="1412240"/>
            <a:ext cx="655253" cy="624193"/>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solidFill>
            <a:schemeClr val="accent1"/>
          </a:solidFill>
          <a:ln w="38100">
            <a:solidFill>
              <a:schemeClr val="accent1"/>
            </a:solidFill>
            <a:miter lim="400000"/>
          </a:ln>
        </p:spPr>
        <p:txBody>
          <a:bodyPr lIns="28575" tIns="28575" rIns="28575" bIns="28575" anchor="ctr"/>
          <a:lstStyle/>
          <a:p>
            <a:pPr defTabSz="342900">
              <a:defRPr sz="3000">
                <a:solidFill>
                  <a:srgbClr val="FFFFFF"/>
                </a:solidFill>
                <a:effectLst>
                  <a:outerShdw blurRad="38100" dist="12700" dir="5400000">
                    <a:srgbClr val="000000">
                      <a:alpha val="50000"/>
                    </a:srgbClr>
                  </a:outerShdw>
                </a:effectLst>
              </a:defRPr>
            </a:pPr>
            <a:endParaRPr dirty="0">
              <a:solidFill>
                <a:schemeClr val="accent3"/>
              </a:solidFill>
            </a:endParaRPr>
          </a:p>
        </p:txBody>
      </p:sp>
      <p:sp>
        <p:nvSpPr>
          <p:cNvPr id="4" name="chenying0907 148"/>
          <p:cNvSpPr/>
          <p:nvPr/>
        </p:nvSpPr>
        <p:spPr>
          <a:xfrm>
            <a:off x="5736424" y="1601131"/>
            <a:ext cx="3308199" cy="501061"/>
          </a:xfrm>
          <a:prstGeom prst="rect">
            <a:avLst/>
          </a:prstGeom>
          <a:noFill/>
          <a:ln w="12700" cap="flat">
            <a:noFill/>
            <a:miter lim="400000"/>
          </a:ln>
          <a:effectLst/>
        </p:spPr>
        <p:txBody>
          <a:bodyPr wrap="square" lIns="28575" tIns="28575" rIns="28575" bIns="28575" numCol="1" anchor="ctr">
            <a:spAutoFit/>
          </a:bodyPr>
          <a:lstStyle/>
          <a:p>
            <a:pPr defTabSz="342900">
              <a:lnSpc>
                <a:spcPct val="120000"/>
              </a:lnSpc>
              <a:tabLst>
                <a:tab pos="800100" algn="l"/>
              </a:tabLst>
              <a:defRPr sz="3600">
                <a:solidFill>
                  <a:srgbClr val="475278"/>
                </a:solidFill>
                <a:latin typeface="Noteworthy Bold"/>
                <a:ea typeface="Noteworthy Bold"/>
                <a:cs typeface="Noteworthy Bold"/>
                <a:sym typeface="Noteworthy Bold"/>
              </a:defRPr>
            </a:pPr>
            <a:r>
              <a:rPr lang="en-US" sz="1200" dirty="0" err="1">
                <a:latin typeface="DFPShaoNvW5-GB" charset="-122"/>
                <a:ea typeface="DFPShaoNvW5-GB" charset="-122"/>
                <a:cs typeface="DFPShaoNvW5-GB" charset="-122"/>
              </a:rPr>
              <a:t>Lorem</a:t>
            </a:r>
            <a:r>
              <a:rPr lang="en-US" sz="1200" dirty="0">
                <a:latin typeface="DFPShaoNvW5-GB" charset="-122"/>
                <a:ea typeface="DFPShaoNvW5-GB" charset="-122"/>
                <a:cs typeface="DFPShaoNvW5-GB" charset="-122"/>
              </a:rPr>
              <a:t> </a:t>
            </a:r>
            <a:r>
              <a:rPr lang="en-US" sz="1200" dirty="0" err="1">
                <a:latin typeface="DFPShaoNvW5-GB" charset="-122"/>
                <a:ea typeface="DFPShaoNvW5-GB" charset="-122"/>
                <a:cs typeface="DFPShaoNvW5-GB" charset="-122"/>
              </a:rPr>
              <a:t>ipsum</a:t>
            </a:r>
            <a:r>
              <a:rPr lang="en-US" sz="1200" dirty="0">
                <a:latin typeface="DFPShaoNvW5-GB" charset="-122"/>
                <a:ea typeface="DFPShaoNvW5-GB" charset="-122"/>
                <a:cs typeface="DFPShaoNvW5-GB" charset="-122"/>
              </a:rPr>
              <a:t> dolor sit </a:t>
            </a:r>
            <a:r>
              <a:rPr lang="en-US" sz="1200" dirty="0" err="1">
                <a:latin typeface="DFPShaoNvW5-GB" charset="-122"/>
                <a:ea typeface="DFPShaoNvW5-GB" charset="-122"/>
                <a:cs typeface="DFPShaoNvW5-GB" charset="-122"/>
              </a:rPr>
              <a:t>amet</a:t>
            </a:r>
            <a:r>
              <a:rPr lang="en-US" sz="1200" dirty="0">
                <a:latin typeface="DFPShaoNvW5-GB" charset="-122"/>
                <a:ea typeface="DFPShaoNvW5-GB" charset="-122"/>
                <a:cs typeface="DFPShaoNvW5-GB" charset="-122"/>
              </a:rPr>
              <a:t>, </a:t>
            </a:r>
            <a:r>
              <a:rPr lang="en-US" sz="1200" dirty="0" err="1">
                <a:latin typeface="DFPShaoNvW5-GB" charset="-122"/>
                <a:ea typeface="DFPShaoNvW5-GB" charset="-122"/>
                <a:cs typeface="DFPShaoNvW5-GB" charset="-122"/>
              </a:rPr>
              <a:t>consectetuer</a:t>
            </a:r>
            <a:r>
              <a:rPr lang="en-US" sz="1200" dirty="0">
                <a:latin typeface="DFPShaoNvW5-GB" charset="-122"/>
                <a:ea typeface="DFPShaoNvW5-GB" charset="-122"/>
                <a:cs typeface="DFPShaoNvW5-GB" charset="-122"/>
              </a:rPr>
              <a:t> </a:t>
            </a:r>
            <a:r>
              <a:rPr lang="en-US" sz="1200" dirty="0" err="1">
                <a:latin typeface="DFPShaoNvW5-GB" charset="-122"/>
                <a:ea typeface="DFPShaoNvW5-GB" charset="-122"/>
                <a:cs typeface="DFPShaoNvW5-GB" charset="-122"/>
              </a:rPr>
              <a:t>adipiscing</a:t>
            </a:r>
            <a:r>
              <a:rPr lang="en-US" sz="1200" dirty="0">
                <a:latin typeface="DFPShaoNvW5-GB" charset="-122"/>
                <a:ea typeface="DFPShaoNvW5-GB" charset="-122"/>
                <a:cs typeface="DFPShaoNvW5-GB" charset="-122"/>
              </a:rPr>
              <a:t> </a:t>
            </a:r>
            <a:r>
              <a:rPr lang="en-US" sz="1200" dirty="0" err="1">
                <a:latin typeface="DFPShaoNvW5-GB" charset="-122"/>
                <a:ea typeface="DFPShaoNvW5-GB" charset="-122"/>
                <a:cs typeface="DFPShaoNvW5-GB" charset="-122"/>
              </a:rPr>
              <a:t>elit</a:t>
            </a:r>
            <a:r>
              <a:rPr lang="en-US" sz="1200" dirty="0">
                <a:latin typeface="DFPShaoNvW5-GB" charset="-122"/>
                <a:ea typeface="DFPShaoNvW5-GB" charset="-122"/>
                <a:cs typeface="DFPShaoNvW5-GB" charset="-122"/>
              </a:rPr>
              <a:t>. </a:t>
            </a:r>
            <a:endParaRPr sz="1200" dirty="0">
              <a:latin typeface="DFPShaoNvW5-GB" charset="-122"/>
              <a:ea typeface="DFPShaoNvW5-GB" charset="-122"/>
              <a:cs typeface="DFPShaoNvW5-GB" charset="-122"/>
            </a:endParaRPr>
          </a:p>
        </p:txBody>
      </p:sp>
      <p:sp>
        <p:nvSpPr>
          <p:cNvPr id="5" name="chenying0907 109"/>
          <p:cNvSpPr/>
          <p:nvPr/>
        </p:nvSpPr>
        <p:spPr>
          <a:xfrm>
            <a:off x="4827319" y="2426409"/>
            <a:ext cx="655253" cy="624193"/>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ln w="38100">
            <a:solidFill>
              <a:schemeClr val="accent1"/>
            </a:solidFill>
            <a:miter lim="400000"/>
          </a:ln>
        </p:spPr>
        <p:txBody>
          <a:bodyPr lIns="28575" tIns="28575" rIns="28575" bIns="28575" anchor="ctr"/>
          <a:lstStyle/>
          <a:p>
            <a:pPr defTabSz="342900">
              <a:defRPr sz="3000">
                <a:solidFill>
                  <a:srgbClr val="FFFFFF"/>
                </a:solidFill>
                <a:effectLst>
                  <a:outerShdw blurRad="38100" dist="12700" dir="5400000">
                    <a:srgbClr val="000000">
                      <a:alpha val="50000"/>
                    </a:srgbClr>
                  </a:outerShdw>
                </a:effectLst>
              </a:defRPr>
            </a:pPr>
            <a:endParaRPr dirty="0">
              <a:solidFill>
                <a:schemeClr val="accent3"/>
              </a:solidFill>
            </a:endParaRPr>
          </a:p>
        </p:txBody>
      </p:sp>
      <p:sp>
        <p:nvSpPr>
          <p:cNvPr id="6" name="chenying0907 148"/>
          <p:cNvSpPr/>
          <p:nvPr/>
        </p:nvSpPr>
        <p:spPr>
          <a:xfrm>
            <a:off x="5736424" y="2615300"/>
            <a:ext cx="3308199" cy="501061"/>
          </a:xfrm>
          <a:prstGeom prst="rect">
            <a:avLst/>
          </a:prstGeom>
          <a:noFill/>
          <a:ln w="12700" cap="flat">
            <a:noFill/>
            <a:miter lim="400000"/>
          </a:ln>
          <a:effectLst/>
        </p:spPr>
        <p:txBody>
          <a:bodyPr wrap="square" lIns="28575" tIns="28575" rIns="28575" bIns="28575" numCol="1" anchor="ctr">
            <a:spAutoFit/>
          </a:bodyPr>
          <a:lstStyle/>
          <a:p>
            <a:pPr defTabSz="342900">
              <a:lnSpc>
                <a:spcPct val="120000"/>
              </a:lnSpc>
              <a:tabLst>
                <a:tab pos="800100" algn="l"/>
              </a:tabLst>
              <a:defRPr sz="3600">
                <a:solidFill>
                  <a:srgbClr val="475278"/>
                </a:solidFill>
                <a:latin typeface="Noteworthy Bold"/>
                <a:ea typeface="Noteworthy Bold"/>
                <a:cs typeface="Noteworthy Bold"/>
                <a:sym typeface="Noteworthy Bold"/>
              </a:defRPr>
            </a:pPr>
            <a:r>
              <a:rPr lang="en-US" sz="1200" dirty="0" err="1">
                <a:latin typeface="DFPShaoNvW5-GB" charset="-122"/>
                <a:ea typeface="DFPShaoNvW5-GB" charset="-122"/>
                <a:cs typeface="DFPShaoNvW5-GB" charset="-122"/>
              </a:rPr>
              <a:t>Lorem</a:t>
            </a:r>
            <a:r>
              <a:rPr lang="en-US" sz="1200" dirty="0">
                <a:latin typeface="DFPShaoNvW5-GB" charset="-122"/>
                <a:ea typeface="DFPShaoNvW5-GB" charset="-122"/>
                <a:cs typeface="DFPShaoNvW5-GB" charset="-122"/>
              </a:rPr>
              <a:t> </a:t>
            </a:r>
            <a:r>
              <a:rPr lang="en-US" sz="1200" dirty="0" err="1">
                <a:latin typeface="DFPShaoNvW5-GB" charset="-122"/>
                <a:ea typeface="DFPShaoNvW5-GB" charset="-122"/>
                <a:cs typeface="DFPShaoNvW5-GB" charset="-122"/>
              </a:rPr>
              <a:t>ipsum</a:t>
            </a:r>
            <a:r>
              <a:rPr lang="en-US" sz="1200" dirty="0">
                <a:latin typeface="DFPShaoNvW5-GB" charset="-122"/>
                <a:ea typeface="DFPShaoNvW5-GB" charset="-122"/>
                <a:cs typeface="DFPShaoNvW5-GB" charset="-122"/>
              </a:rPr>
              <a:t> dolor sit </a:t>
            </a:r>
            <a:r>
              <a:rPr lang="en-US" sz="1200" dirty="0" err="1">
                <a:latin typeface="DFPShaoNvW5-GB" charset="-122"/>
                <a:ea typeface="DFPShaoNvW5-GB" charset="-122"/>
                <a:cs typeface="DFPShaoNvW5-GB" charset="-122"/>
              </a:rPr>
              <a:t>amet</a:t>
            </a:r>
            <a:r>
              <a:rPr lang="en-US" sz="1200" dirty="0">
                <a:latin typeface="DFPShaoNvW5-GB" charset="-122"/>
                <a:ea typeface="DFPShaoNvW5-GB" charset="-122"/>
                <a:cs typeface="DFPShaoNvW5-GB" charset="-122"/>
              </a:rPr>
              <a:t>, </a:t>
            </a:r>
            <a:r>
              <a:rPr lang="en-US" sz="1200" dirty="0" err="1">
                <a:latin typeface="DFPShaoNvW5-GB" charset="-122"/>
                <a:ea typeface="DFPShaoNvW5-GB" charset="-122"/>
                <a:cs typeface="DFPShaoNvW5-GB" charset="-122"/>
              </a:rPr>
              <a:t>consectetuer</a:t>
            </a:r>
            <a:r>
              <a:rPr lang="en-US" sz="1200" dirty="0">
                <a:latin typeface="DFPShaoNvW5-GB" charset="-122"/>
                <a:ea typeface="DFPShaoNvW5-GB" charset="-122"/>
                <a:cs typeface="DFPShaoNvW5-GB" charset="-122"/>
              </a:rPr>
              <a:t> </a:t>
            </a:r>
            <a:r>
              <a:rPr lang="en-US" sz="1200" dirty="0" err="1">
                <a:latin typeface="DFPShaoNvW5-GB" charset="-122"/>
                <a:ea typeface="DFPShaoNvW5-GB" charset="-122"/>
                <a:cs typeface="DFPShaoNvW5-GB" charset="-122"/>
              </a:rPr>
              <a:t>adipiscing</a:t>
            </a:r>
            <a:r>
              <a:rPr lang="en-US" sz="1200" dirty="0">
                <a:latin typeface="DFPShaoNvW5-GB" charset="-122"/>
                <a:ea typeface="DFPShaoNvW5-GB" charset="-122"/>
                <a:cs typeface="DFPShaoNvW5-GB" charset="-122"/>
              </a:rPr>
              <a:t> </a:t>
            </a:r>
            <a:r>
              <a:rPr lang="en-US" sz="1200" dirty="0" err="1">
                <a:latin typeface="DFPShaoNvW5-GB" charset="-122"/>
                <a:ea typeface="DFPShaoNvW5-GB" charset="-122"/>
                <a:cs typeface="DFPShaoNvW5-GB" charset="-122"/>
              </a:rPr>
              <a:t>elit</a:t>
            </a:r>
            <a:r>
              <a:rPr lang="en-US" sz="1200" dirty="0">
                <a:latin typeface="DFPShaoNvW5-GB" charset="-122"/>
                <a:ea typeface="DFPShaoNvW5-GB" charset="-122"/>
                <a:cs typeface="DFPShaoNvW5-GB" charset="-122"/>
              </a:rPr>
              <a:t>. </a:t>
            </a:r>
            <a:endParaRPr sz="1200" dirty="0">
              <a:latin typeface="DFPShaoNvW5-GB" charset="-122"/>
              <a:ea typeface="DFPShaoNvW5-GB" charset="-122"/>
              <a:cs typeface="DFPShaoNvW5-GB" charset="-122"/>
            </a:endParaRPr>
          </a:p>
        </p:txBody>
      </p:sp>
      <p:sp>
        <p:nvSpPr>
          <p:cNvPr id="7" name="chenying0907 109"/>
          <p:cNvSpPr/>
          <p:nvPr/>
        </p:nvSpPr>
        <p:spPr>
          <a:xfrm>
            <a:off x="4827319" y="3440578"/>
            <a:ext cx="655253" cy="624193"/>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solidFill>
            <a:schemeClr val="bg1">
              <a:lumMod val="65000"/>
            </a:schemeClr>
          </a:solidFill>
          <a:ln w="38100">
            <a:solidFill>
              <a:schemeClr val="bg1">
                <a:lumMod val="65000"/>
              </a:schemeClr>
            </a:solidFill>
            <a:miter lim="400000"/>
          </a:ln>
        </p:spPr>
        <p:txBody>
          <a:bodyPr lIns="28575" tIns="28575" rIns="28575" bIns="28575" anchor="ctr"/>
          <a:lstStyle/>
          <a:p>
            <a:pPr defTabSz="342900">
              <a:defRPr sz="3000">
                <a:solidFill>
                  <a:srgbClr val="FFFFFF"/>
                </a:solidFill>
                <a:effectLst>
                  <a:outerShdw blurRad="38100" dist="12700" dir="5400000">
                    <a:srgbClr val="000000">
                      <a:alpha val="50000"/>
                    </a:srgbClr>
                  </a:outerShdw>
                </a:effectLst>
              </a:defRPr>
            </a:pPr>
            <a:endParaRPr dirty="0">
              <a:solidFill>
                <a:schemeClr val="accent3"/>
              </a:solidFill>
            </a:endParaRPr>
          </a:p>
        </p:txBody>
      </p:sp>
      <p:sp>
        <p:nvSpPr>
          <p:cNvPr id="8" name="chenying0907 148"/>
          <p:cNvSpPr/>
          <p:nvPr/>
        </p:nvSpPr>
        <p:spPr>
          <a:xfrm>
            <a:off x="5736424" y="3629469"/>
            <a:ext cx="3308199" cy="501061"/>
          </a:xfrm>
          <a:prstGeom prst="rect">
            <a:avLst/>
          </a:prstGeom>
          <a:noFill/>
          <a:ln w="12700" cap="flat">
            <a:noFill/>
            <a:miter lim="400000"/>
          </a:ln>
          <a:effectLst/>
        </p:spPr>
        <p:txBody>
          <a:bodyPr wrap="square" lIns="28575" tIns="28575" rIns="28575" bIns="28575" numCol="1" anchor="ctr">
            <a:spAutoFit/>
          </a:bodyPr>
          <a:lstStyle/>
          <a:p>
            <a:pPr defTabSz="342900">
              <a:lnSpc>
                <a:spcPct val="120000"/>
              </a:lnSpc>
              <a:tabLst>
                <a:tab pos="800100" algn="l"/>
              </a:tabLst>
              <a:defRPr sz="3600">
                <a:solidFill>
                  <a:srgbClr val="475278"/>
                </a:solidFill>
                <a:latin typeface="Noteworthy Bold"/>
                <a:ea typeface="Noteworthy Bold"/>
                <a:cs typeface="Noteworthy Bold"/>
                <a:sym typeface="Noteworthy Bold"/>
              </a:defRPr>
            </a:pPr>
            <a:r>
              <a:rPr lang="en-US" sz="1200" dirty="0" err="1">
                <a:latin typeface="DFPShaoNvW5-GB" charset="-122"/>
                <a:ea typeface="DFPShaoNvW5-GB" charset="-122"/>
                <a:cs typeface="DFPShaoNvW5-GB" charset="-122"/>
              </a:rPr>
              <a:t>Lorem</a:t>
            </a:r>
            <a:r>
              <a:rPr lang="en-US" sz="1200" dirty="0">
                <a:latin typeface="DFPShaoNvW5-GB" charset="-122"/>
                <a:ea typeface="DFPShaoNvW5-GB" charset="-122"/>
                <a:cs typeface="DFPShaoNvW5-GB" charset="-122"/>
              </a:rPr>
              <a:t> </a:t>
            </a:r>
            <a:r>
              <a:rPr lang="en-US" sz="1200" dirty="0" err="1">
                <a:latin typeface="DFPShaoNvW5-GB" charset="-122"/>
                <a:ea typeface="DFPShaoNvW5-GB" charset="-122"/>
                <a:cs typeface="DFPShaoNvW5-GB" charset="-122"/>
              </a:rPr>
              <a:t>ipsum</a:t>
            </a:r>
            <a:r>
              <a:rPr lang="en-US" sz="1200" dirty="0">
                <a:latin typeface="DFPShaoNvW5-GB" charset="-122"/>
                <a:ea typeface="DFPShaoNvW5-GB" charset="-122"/>
                <a:cs typeface="DFPShaoNvW5-GB" charset="-122"/>
              </a:rPr>
              <a:t> dolor sit </a:t>
            </a:r>
            <a:r>
              <a:rPr lang="en-US" sz="1200" dirty="0" err="1">
                <a:latin typeface="DFPShaoNvW5-GB" charset="-122"/>
                <a:ea typeface="DFPShaoNvW5-GB" charset="-122"/>
                <a:cs typeface="DFPShaoNvW5-GB" charset="-122"/>
              </a:rPr>
              <a:t>amet</a:t>
            </a:r>
            <a:r>
              <a:rPr lang="en-US" sz="1200" dirty="0">
                <a:latin typeface="DFPShaoNvW5-GB" charset="-122"/>
                <a:ea typeface="DFPShaoNvW5-GB" charset="-122"/>
                <a:cs typeface="DFPShaoNvW5-GB" charset="-122"/>
              </a:rPr>
              <a:t>, </a:t>
            </a:r>
            <a:r>
              <a:rPr lang="en-US" sz="1200" dirty="0" err="1">
                <a:latin typeface="DFPShaoNvW5-GB" charset="-122"/>
                <a:ea typeface="DFPShaoNvW5-GB" charset="-122"/>
                <a:cs typeface="DFPShaoNvW5-GB" charset="-122"/>
              </a:rPr>
              <a:t>consectetuer</a:t>
            </a:r>
            <a:r>
              <a:rPr lang="en-US" sz="1200" dirty="0">
                <a:latin typeface="DFPShaoNvW5-GB" charset="-122"/>
                <a:ea typeface="DFPShaoNvW5-GB" charset="-122"/>
                <a:cs typeface="DFPShaoNvW5-GB" charset="-122"/>
              </a:rPr>
              <a:t> </a:t>
            </a:r>
            <a:r>
              <a:rPr lang="en-US" sz="1200" dirty="0" err="1">
                <a:latin typeface="DFPShaoNvW5-GB" charset="-122"/>
                <a:ea typeface="DFPShaoNvW5-GB" charset="-122"/>
                <a:cs typeface="DFPShaoNvW5-GB" charset="-122"/>
              </a:rPr>
              <a:t>adipiscing</a:t>
            </a:r>
            <a:r>
              <a:rPr lang="en-US" sz="1200" dirty="0">
                <a:latin typeface="DFPShaoNvW5-GB" charset="-122"/>
                <a:ea typeface="DFPShaoNvW5-GB" charset="-122"/>
                <a:cs typeface="DFPShaoNvW5-GB" charset="-122"/>
              </a:rPr>
              <a:t> </a:t>
            </a:r>
            <a:r>
              <a:rPr lang="en-US" sz="1200" dirty="0" err="1">
                <a:latin typeface="DFPShaoNvW5-GB" charset="-122"/>
                <a:ea typeface="DFPShaoNvW5-GB" charset="-122"/>
                <a:cs typeface="DFPShaoNvW5-GB" charset="-122"/>
              </a:rPr>
              <a:t>elit</a:t>
            </a:r>
            <a:r>
              <a:rPr lang="en-US" sz="1200" dirty="0">
                <a:latin typeface="DFPShaoNvW5-GB" charset="-122"/>
                <a:ea typeface="DFPShaoNvW5-GB" charset="-122"/>
                <a:cs typeface="DFPShaoNvW5-GB" charset="-122"/>
              </a:rPr>
              <a:t>. </a:t>
            </a:r>
            <a:endParaRPr sz="1200" dirty="0">
              <a:latin typeface="DFPShaoNvW5-GB" charset="-122"/>
              <a:ea typeface="DFPShaoNvW5-GB" charset="-122"/>
              <a:cs typeface="DFPShaoNvW5-GB" charset="-122"/>
            </a:endParaRPr>
          </a:p>
        </p:txBody>
      </p:sp>
      <p:grpSp>
        <p:nvGrpSpPr>
          <p:cNvPr id="3" name="Group 44"/>
          <p:cNvGrpSpPr/>
          <p:nvPr/>
        </p:nvGrpSpPr>
        <p:grpSpPr>
          <a:xfrm>
            <a:off x="2197771" y="1576151"/>
            <a:ext cx="605525" cy="680316"/>
            <a:chOff x="0" y="0"/>
            <a:chExt cx="807366" cy="906807"/>
          </a:xfrm>
        </p:grpSpPr>
        <p:sp>
          <p:nvSpPr>
            <p:cNvPr id="16" name="chenying0907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chemeClr val="accent1"/>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17" name="chenying0907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chemeClr val="accent1"/>
            </a:solidFill>
            <a:ln w="38100" cap="flat">
              <a:solidFill>
                <a:schemeClr val="accent1"/>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grpSp>
        <p:nvGrpSpPr>
          <p:cNvPr id="9" name="组 47"/>
          <p:cNvGrpSpPr/>
          <p:nvPr/>
        </p:nvGrpSpPr>
        <p:grpSpPr>
          <a:xfrm>
            <a:off x="593000" y="1061907"/>
            <a:ext cx="3570786" cy="3821346"/>
            <a:chOff x="829100" y="2206816"/>
            <a:chExt cx="4556482" cy="4874704"/>
          </a:xfrm>
        </p:grpSpPr>
        <p:grpSp>
          <p:nvGrpSpPr>
            <p:cNvPr id="10" name="Group 32"/>
            <p:cNvGrpSpPr/>
            <p:nvPr/>
          </p:nvGrpSpPr>
          <p:grpSpPr>
            <a:xfrm rot="20904357">
              <a:off x="829100" y="2206816"/>
              <a:ext cx="4556482" cy="4874704"/>
              <a:chOff x="88900" y="0"/>
              <a:chExt cx="2639505" cy="2823847"/>
            </a:xfrm>
          </p:grpSpPr>
          <p:sp>
            <p:nvSpPr>
              <p:cNvPr id="24" name="chenying0907 29"/>
              <p:cNvSpPr/>
              <p:nvPr/>
            </p:nvSpPr>
            <p:spPr>
              <a:xfrm>
                <a:off x="355600" y="0"/>
                <a:ext cx="2372805" cy="2607215"/>
              </a:xfrm>
              <a:custGeom>
                <a:avLst/>
                <a:gdLst/>
                <a:ahLst/>
                <a:cxnLst>
                  <a:cxn ang="0">
                    <a:pos x="wd2" y="hd2"/>
                  </a:cxn>
                  <a:cxn ang="5400000">
                    <a:pos x="wd2" y="hd2"/>
                  </a:cxn>
                  <a:cxn ang="10800000">
                    <a:pos x="wd2" y="hd2"/>
                  </a:cxn>
                  <a:cxn ang="16200000">
                    <a:pos x="wd2" y="hd2"/>
                  </a:cxn>
                </a:cxnLst>
                <a:rect l="0" t="0" r="r" b="b"/>
                <a:pathLst>
                  <a:path w="21600" h="21600" extrusionOk="0">
                    <a:moveTo>
                      <a:pt x="15178" y="0"/>
                    </a:moveTo>
                    <a:cubicBezTo>
                      <a:pt x="15283" y="360"/>
                      <a:pt x="1413" y="2588"/>
                      <a:pt x="0" y="2538"/>
                    </a:cubicBezTo>
                    <a:cubicBezTo>
                      <a:pt x="1189" y="8871"/>
                      <a:pt x="2988" y="15292"/>
                      <a:pt x="4463" y="21600"/>
                    </a:cubicBezTo>
                    <a:cubicBezTo>
                      <a:pt x="10160" y="21478"/>
                      <a:pt x="15941" y="19429"/>
                      <a:pt x="21600" y="18751"/>
                    </a:cubicBezTo>
                    <a:cubicBezTo>
                      <a:pt x="21453" y="15310"/>
                      <a:pt x="18621" y="11919"/>
                      <a:pt x="17450" y="8748"/>
                    </a:cubicBezTo>
                    <a:cubicBezTo>
                      <a:pt x="16397" y="5895"/>
                      <a:pt x="16019" y="2887"/>
                      <a:pt x="15178" y="0"/>
                    </a:cubicBezTo>
                    <a:close/>
                  </a:path>
                </a:pathLst>
              </a:custGeom>
              <a:noFill/>
              <a:ln w="38100" cap="flat">
                <a:solidFill>
                  <a:schemeClr val="accent1"/>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25" name="chenying0907 30"/>
              <p:cNvSpPr/>
              <p:nvPr/>
            </p:nvSpPr>
            <p:spPr>
              <a:xfrm>
                <a:off x="88900" y="508000"/>
                <a:ext cx="2533719" cy="2315847"/>
              </a:xfrm>
              <a:custGeom>
                <a:avLst/>
                <a:gdLst/>
                <a:ahLst/>
                <a:cxnLst>
                  <a:cxn ang="0">
                    <a:pos x="wd2" y="hd2"/>
                  </a:cxn>
                  <a:cxn ang="5400000">
                    <a:pos x="wd2" y="hd2"/>
                  </a:cxn>
                  <a:cxn ang="10800000">
                    <a:pos x="wd2" y="hd2"/>
                  </a:cxn>
                  <a:cxn ang="16200000">
                    <a:pos x="wd2" y="hd2"/>
                  </a:cxn>
                </a:cxnLst>
                <a:rect l="0" t="0" r="r" b="b"/>
                <a:pathLst>
                  <a:path w="21600" h="21600" extrusionOk="0">
                    <a:moveTo>
                      <a:pt x="2405" y="0"/>
                    </a:moveTo>
                    <a:lnTo>
                      <a:pt x="0" y="702"/>
                    </a:lnTo>
                    <a:cubicBezTo>
                      <a:pt x="1804" y="5235"/>
                      <a:pt x="3615" y="14498"/>
                      <a:pt x="4997" y="21600"/>
                    </a:cubicBezTo>
                    <a:cubicBezTo>
                      <a:pt x="10332" y="21463"/>
                      <a:pt x="16300" y="19156"/>
                      <a:pt x="21600" y="18393"/>
                    </a:cubicBezTo>
                    <a:lnTo>
                      <a:pt x="20804" y="16702"/>
                    </a:lnTo>
                  </a:path>
                </a:pathLst>
              </a:custGeom>
              <a:noFill/>
              <a:ln w="38100" cap="flat">
                <a:solidFill>
                  <a:schemeClr val="accent1"/>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sp>
          <p:nvSpPr>
            <p:cNvPr id="42" name="任意形状 41"/>
            <p:cNvSpPr/>
            <p:nvPr/>
          </p:nvSpPr>
          <p:spPr>
            <a:xfrm>
              <a:off x="1723292" y="3446585"/>
              <a:ext cx="949570" cy="299210"/>
            </a:xfrm>
            <a:custGeom>
              <a:avLst/>
              <a:gdLst>
                <a:gd name="connsiteX0" fmla="*/ 0 w 949570"/>
                <a:gd name="connsiteY0" fmla="*/ 281353 h 299210"/>
                <a:gd name="connsiteX1" fmla="*/ 70339 w 949570"/>
                <a:gd name="connsiteY1" fmla="*/ 298938 h 299210"/>
                <a:gd name="connsiteX2" fmla="*/ 228600 w 949570"/>
                <a:gd name="connsiteY2" fmla="*/ 246184 h 299210"/>
                <a:gd name="connsiteX3" fmla="*/ 509954 w 949570"/>
                <a:gd name="connsiteY3" fmla="*/ 193430 h 299210"/>
                <a:gd name="connsiteX4" fmla="*/ 703385 w 949570"/>
                <a:gd name="connsiteY4" fmla="*/ 123092 h 299210"/>
                <a:gd name="connsiteX5" fmla="*/ 773723 w 949570"/>
                <a:gd name="connsiteY5" fmla="*/ 87923 h 299210"/>
                <a:gd name="connsiteX6" fmla="*/ 879231 w 949570"/>
                <a:gd name="connsiteY6" fmla="*/ 52753 h 299210"/>
                <a:gd name="connsiteX7" fmla="*/ 931985 w 949570"/>
                <a:gd name="connsiteY7" fmla="*/ 35169 h 299210"/>
                <a:gd name="connsiteX8" fmla="*/ 949570 w 949570"/>
                <a:gd name="connsiteY8" fmla="*/ 0 h 29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570" h="299210">
                  <a:moveTo>
                    <a:pt x="0" y="281353"/>
                  </a:moveTo>
                  <a:cubicBezTo>
                    <a:pt x="23446" y="287215"/>
                    <a:pt x="46291" y="301343"/>
                    <a:pt x="70339" y="298938"/>
                  </a:cubicBezTo>
                  <a:cubicBezTo>
                    <a:pt x="202234" y="285749"/>
                    <a:pt x="136276" y="261571"/>
                    <a:pt x="228600" y="246184"/>
                  </a:cubicBezTo>
                  <a:cubicBezTo>
                    <a:pt x="309104" y="232767"/>
                    <a:pt x="422748" y="219592"/>
                    <a:pt x="509954" y="193430"/>
                  </a:cubicBezTo>
                  <a:cubicBezTo>
                    <a:pt x="569940" y="175434"/>
                    <a:pt x="645300" y="148908"/>
                    <a:pt x="703385" y="123092"/>
                  </a:cubicBezTo>
                  <a:cubicBezTo>
                    <a:pt x="727339" y="112446"/>
                    <a:pt x="749384" y="97658"/>
                    <a:pt x="773723" y="87923"/>
                  </a:cubicBezTo>
                  <a:cubicBezTo>
                    <a:pt x="808143" y="74155"/>
                    <a:pt x="844062" y="64476"/>
                    <a:pt x="879231" y="52753"/>
                  </a:cubicBezTo>
                  <a:cubicBezTo>
                    <a:pt x="896816" y="46891"/>
                    <a:pt x="923695" y="51748"/>
                    <a:pt x="931985" y="35169"/>
                  </a:cubicBezTo>
                  <a:lnTo>
                    <a:pt x="949570" y="0"/>
                  </a:lnTo>
                </a:path>
              </a:pathLst>
            </a:custGeom>
            <a:noFill/>
            <a:ln w="38100" cap="flat">
              <a:solidFill>
                <a:schemeClr val="accent1"/>
              </a:solidFill>
              <a:prstDash val="solid"/>
              <a:miter lim="400000"/>
            </a:ln>
            <a:effectLst/>
          </p:spPr>
          <p:txBody>
            <a:bodyPr wrap="square" lIns="38100" tIns="38100" rIns="38100" bIns="38100" numCol="1" anchor="ctr">
              <a:noAutofit/>
            </a:bodyPr>
            <a:lstStyle/>
            <a:p>
              <a:pPr defTabSz="342900"/>
              <a:endParaRPr lang="zh-CN" altLang="en-US" sz="2300" dirty="0">
                <a:solidFill>
                  <a:srgbClr val="FFFFFF"/>
                </a:solidFill>
                <a:effectLst>
                  <a:outerShdw blurRad="38100" dist="12700" dir="5400000">
                    <a:srgbClr val="000000">
                      <a:alpha val="50000"/>
                    </a:srgbClr>
                  </a:outerShdw>
                </a:effectLst>
              </a:endParaRPr>
            </a:p>
          </p:txBody>
        </p:sp>
        <p:sp>
          <p:nvSpPr>
            <p:cNvPr id="43" name="任意形状 42"/>
            <p:cNvSpPr/>
            <p:nvPr/>
          </p:nvSpPr>
          <p:spPr>
            <a:xfrm>
              <a:off x="1969477" y="4149969"/>
              <a:ext cx="351692" cy="123093"/>
            </a:xfrm>
            <a:custGeom>
              <a:avLst/>
              <a:gdLst>
                <a:gd name="connsiteX0" fmla="*/ 0 w 351692"/>
                <a:gd name="connsiteY0" fmla="*/ 123093 h 123093"/>
                <a:gd name="connsiteX1" fmla="*/ 140677 w 351692"/>
                <a:gd name="connsiteY1" fmla="*/ 87923 h 123093"/>
                <a:gd name="connsiteX2" fmla="*/ 193431 w 351692"/>
                <a:gd name="connsiteY2" fmla="*/ 70339 h 123093"/>
                <a:gd name="connsiteX3" fmla="*/ 281354 w 351692"/>
                <a:gd name="connsiteY3" fmla="*/ 52754 h 123093"/>
                <a:gd name="connsiteX4" fmla="*/ 351692 w 351692"/>
                <a:gd name="connsiteY4" fmla="*/ 0 h 123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692" h="123093">
                  <a:moveTo>
                    <a:pt x="0" y="123093"/>
                  </a:moveTo>
                  <a:cubicBezTo>
                    <a:pt x="46892" y="111370"/>
                    <a:pt x="94822" y="103208"/>
                    <a:pt x="140677" y="87923"/>
                  </a:cubicBezTo>
                  <a:cubicBezTo>
                    <a:pt x="158262" y="82062"/>
                    <a:pt x="175449" y="74835"/>
                    <a:pt x="193431" y="70339"/>
                  </a:cubicBezTo>
                  <a:cubicBezTo>
                    <a:pt x="222427" y="63090"/>
                    <a:pt x="252046" y="58616"/>
                    <a:pt x="281354" y="52754"/>
                  </a:cubicBezTo>
                  <a:cubicBezTo>
                    <a:pt x="341005" y="12987"/>
                    <a:pt x="319164" y="32529"/>
                    <a:pt x="351692" y="0"/>
                  </a:cubicBezTo>
                </a:path>
              </a:pathLst>
            </a:custGeom>
            <a:noFill/>
            <a:ln w="38100" cap="flat">
              <a:solidFill>
                <a:schemeClr val="accent1"/>
              </a:solidFill>
              <a:prstDash val="solid"/>
              <a:miter lim="400000"/>
            </a:ln>
            <a:effectLst/>
          </p:spPr>
          <p:txBody>
            <a:bodyPr wrap="square" lIns="38100" tIns="38100" rIns="38100" bIns="38100" numCol="1" anchor="ctr">
              <a:noAutofit/>
            </a:bodyPr>
            <a:lstStyle/>
            <a:p>
              <a:pPr defTabSz="342900"/>
              <a:endParaRPr lang="zh-CN" altLang="en-US" sz="2300" dirty="0">
                <a:solidFill>
                  <a:srgbClr val="FFFFFF"/>
                </a:solidFill>
                <a:effectLst>
                  <a:outerShdw blurRad="38100" dist="12700" dir="5400000">
                    <a:srgbClr val="000000">
                      <a:alpha val="50000"/>
                    </a:srgbClr>
                  </a:outerShdw>
                </a:effectLst>
              </a:endParaRPr>
            </a:p>
          </p:txBody>
        </p:sp>
        <p:sp>
          <p:nvSpPr>
            <p:cNvPr id="44" name="任意形状 43"/>
            <p:cNvSpPr/>
            <p:nvPr/>
          </p:nvSpPr>
          <p:spPr>
            <a:xfrm>
              <a:off x="2514600" y="4026314"/>
              <a:ext cx="404446" cy="141240"/>
            </a:xfrm>
            <a:custGeom>
              <a:avLst/>
              <a:gdLst>
                <a:gd name="connsiteX0" fmla="*/ 0 w 404446"/>
                <a:gd name="connsiteY0" fmla="*/ 141240 h 141240"/>
                <a:gd name="connsiteX1" fmla="*/ 87923 w 404446"/>
                <a:gd name="connsiteY1" fmla="*/ 88486 h 141240"/>
                <a:gd name="connsiteX2" fmla="*/ 158262 w 404446"/>
                <a:gd name="connsiteY2" fmla="*/ 70901 h 141240"/>
                <a:gd name="connsiteX3" fmla="*/ 211015 w 404446"/>
                <a:gd name="connsiteY3" fmla="*/ 53317 h 141240"/>
                <a:gd name="connsiteX4" fmla="*/ 281354 w 404446"/>
                <a:gd name="connsiteY4" fmla="*/ 35732 h 141240"/>
                <a:gd name="connsiteX5" fmla="*/ 404446 w 404446"/>
                <a:gd name="connsiteY5" fmla="*/ 563 h 14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446" h="141240">
                  <a:moveTo>
                    <a:pt x="0" y="141240"/>
                  </a:moveTo>
                  <a:cubicBezTo>
                    <a:pt x="29308" y="123655"/>
                    <a:pt x="56690" y="102367"/>
                    <a:pt x="87923" y="88486"/>
                  </a:cubicBezTo>
                  <a:cubicBezTo>
                    <a:pt x="110008" y="78670"/>
                    <a:pt x="135024" y="77540"/>
                    <a:pt x="158262" y="70901"/>
                  </a:cubicBezTo>
                  <a:cubicBezTo>
                    <a:pt x="176084" y="65809"/>
                    <a:pt x="193193" y="58409"/>
                    <a:pt x="211015" y="53317"/>
                  </a:cubicBezTo>
                  <a:cubicBezTo>
                    <a:pt x="234253" y="46678"/>
                    <a:pt x="258725" y="44218"/>
                    <a:pt x="281354" y="35732"/>
                  </a:cubicBezTo>
                  <a:cubicBezTo>
                    <a:pt x="396109" y="-7301"/>
                    <a:pt x="306234" y="563"/>
                    <a:pt x="404446" y="563"/>
                  </a:cubicBezTo>
                </a:path>
              </a:pathLst>
            </a:custGeom>
            <a:noFill/>
            <a:ln w="38100" cap="flat">
              <a:solidFill>
                <a:schemeClr val="accent1"/>
              </a:solidFill>
              <a:prstDash val="solid"/>
              <a:miter lim="400000"/>
            </a:ln>
            <a:effectLst/>
          </p:spPr>
          <p:txBody>
            <a:bodyPr wrap="square" lIns="38100" tIns="38100" rIns="38100" bIns="38100" numCol="1" anchor="ctr">
              <a:noAutofit/>
            </a:bodyPr>
            <a:lstStyle/>
            <a:p>
              <a:pPr defTabSz="342900"/>
              <a:endParaRPr lang="zh-CN" altLang="en-US" sz="2300" dirty="0">
                <a:solidFill>
                  <a:srgbClr val="FFFFFF"/>
                </a:solidFill>
                <a:effectLst>
                  <a:outerShdw blurRad="38100" dist="12700" dir="5400000">
                    <a:srgbClr val="000000">
                      <a:alpha val="50000"/>
                    </a:srgbClr>
                  </a:outerShdw>
                </a:effectLst>
              </a:endParaRPr>
            </a:p>
          </p:txBody>
        </p:sp>
        <p:sp>
          <p:nvSpPr>
            <p:cNvPr id="45" name="任意形状 44"/>
            <p:cNvSpPr/>
            <p:nvPr/>
          </p:nvSpPr>
          <p:spPr>
            <a:xfrm>
              <a:off x="3112477" y="3621846"/>
              <a:ext cx="844061" cy="369862"/>
            </a:xfrm>
            <a:custGeom>
              <a:avLst/>
              <a:gdLst>
                <a:gd name="connsiteX0" fmla="*/ 0 w 844061"/>
                <a:gd name="connsiteY0" fmla="*/ 369862 h 369862"/>
                <a:gd name="connsiteX1" fmla="*/ 158261 w 844061"/>
                <a:gd name="connsiteY1" fmla="*/ 317108 h 369862"/>
                <a:gd name="connsiteX2" fmla="*/ 298938 w 844061"/>
                <a:gd name="connsiteY2" fmla="*/ 264354 h 369862"/>
                <a:gd name="connsiteX3" fmla="*/ 369277 w 844061"/>
                <a:gd name="connsiteY3" fmla="*/ 211600 h 369862"/>
                <a:gd name="connsiteX4" fmla="*/ 474785 w 844061"/>
                <a:gd name="connsiteY4" fmla="*/ 176431 h 369862"/>
                <a:gd name="connsiteX5" fmla="*/ 597877 w 844061"/>
                <a:gd name="connsiteY5" fmla="*/ 106092 h 369862"/>
                <a:gd name="connsiteX6" fmla="*/ 703385 w 844061"/>
                <a:gd name="connsiteY6" fmla="*/ 53339 h 369862"/>
                <a:gd name="connsiteX7" fmla="*/ 738554 w 844061"/>
                <a:gd name="connsiteY7" fmla="*/ 18169 h 369862"/>
                <a:gd name="connsiteX8" fmla="*/ 844061 w 844061"/>
                <a:gd name="connsiteY8" fmla="*/ 585 h 36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061" h="369862">
                  <a:moveTo>
                    <a:pt x="0" y="369862"/>
                  </a:moveTo>
                  <a:cubicBezTo>
                    <a:pt x="148214" y="340219"/>
                    <a:pt x="30856" y="371710"/>
                    <a:pt x="158261" y="317108"/>
                  </a:cubicBezTo>
                  <a:cubicBezTo>
                    <a:pt x="227354" y="287496"/>
                    <a:pt x="216975" y="309889"/>
                    <a:pt x="298938" y="264354"/>
                  </a:cubicBezTo>
                  <a:cubicBezTo>
                    <a:pt x="324558" y="250121"/>
                    <a:pt x="343063" y="224707"/>
                    <a:pt x="369277" y="211600"/>
                  </a:cubicBezTo>
                  <a:cubicBezTo>
                    <a:pt x="402435" y="195021"/>
                    <a:pt x="474785" y="176431"/>
                    <a:pt x="474785" y="176431"/>
                  </a:cubicBezTo>
                  <a:cubicBezTo>
                    <a:pt x="644861" y="48873"/>
                    <a:pt x="463618" y="173222"/>
                    <a:pt x="597877" y="106092"/>
                  </a:cubicBezTo>
                  <a:cubicBezTo>
                    <a:pt x="734223" y="37919"/>
                    <a:pt x="570793" y="97535"/>
                    <a:pt x="703385" y="53339"/>
                  </a:cubicBezTo>
                  <a:cubicBezTo>
                    <a:pt x="715108" y="41616"/>
                    <a:pt x="724338" y="26699"/>
                    <a:pt x="738554" y="18169"/>
                  </a:cubicBezTo>
                  <a:cubicBezTo>
                    <a:pt x="777128" y="-4975"/>
                    <a:pt x="802050" y="585"/>
                    <a:pt x="844061" y="585"/>
                  </a:cubicBezTo>
                </a:path>
              </a:pathLst>
            </a:custGeom>
            <a:noFill/>
            <a:ln w="38100" cap="flat">
              <a:solidFill>
                <a:schemeClr val="accent1"/>
              </a:solidFill>
              <a:prstDash val="solid"/>
              <a:miter lim="400000"/>
            </a:ln>
            <a:effectLst/>
          </p:spPr>
          <p:txBody>
            <a:bodyPr wrap="square" lIns="38100" tIns="38100" rIns="38100" bIns="38100" numCol="1" anchor="ctr">
              <a:noAutofit/>
            </a:bodyPr>
            <a:lstStyle/>
            <a:p>
              <a:pPr defTabSz="342900"/>
              <a:endParaRPr lang="zh-CN" altLang="en-US" sz="2300" dirty="0">
                <a:solidFill>
                  <a:srgbClr val="FFFFFF"/>
                </a:solidFill>
                <a:effectLst>
                  <a:outerShdw blurRad="38100" dist="12700" dir="5400000">
                    <a:srgbClr val="000000">
                      <a:alpha val="50000"/>
                    </a:srgbClr>
                  </a:outerShdw>
                </a:effectLst>
              </a:endParaRPr>
            </a:p>
          </p:txBody>
        </p:sp>
        <p:sp>
          <p:nvSpPr>
            <p:cNvPr id="46" name="任意形状 45"/>
            <p:cNvSpPr/>
            <p:nvPr/>
          </p:nvSpPr>
          <p:spPr>
            <a:xfrm>
              <a:off x="2233246" y="4149969"/>
              <a:ext cx="2039816" cy="756139"/>
            </a:xfrm>
            <a:custGeom>
              <a:avLst/>
              <a:gdLst>
                <a:gd name="connsiteX0" fmla="*/ 0 w 2039816"/>
                <a:gd name="connsiteY0" fmla="*/ 756139 h 756139"/>
                <a:gd name="connsiteX1" fmla="*/ 105508 w 2039816"/>
                <a:gd name="connsiteY1" fmla="*/ 738554 h 756139"/>
                <a:gd name="connsiteX2" fmla="*/ 158262 w 2039816"/>
                <a:gd name="connsiteY2" fmla="*/ 703385 h 756139"/>
                <a:gd name="connsiteX3" fmla="*/ 281354 w 2039816"/>
                <a:gd name="connsiteY3" fmla="*/ 650631 h 756139"/>
                <a:gd name="connsiteX4" fmla="*/ 386862 w 2039816"/>
                <a:gd name="connsiteY4" fmla="*/ 615462 h 756139"/>
                <a:gd name="connsiteX5" fmla="*/ 527539 w 2039816"/>
                <a:gd name="connsiteY5" fmla="*/ 562708 h 756139"/>
                <a:gd name="connsiteX6" fmla="*/ 650631 w 2039816"/>
                <a:gd name="connsiteY6" fmla="*/ 527539 h 756139"/>
                <a:gd name="connsiteX7" fmla="*/ 720969 w 2039816"/>
                <a:gd name="connsiteY7" fmla="*/ 492369 h 756139"/>
                <a:gd name="connsiteX8" fmla="*/ 773723 w 2039816"/>
                <a:gd name="connsiteY8" fmla="*/ 474785 h 756139"/>
                <a:gd name="connsiteX9" fmla="*/ 861646 w 2039816"/>
                <a:gd name="connsiteY9" fmla="*/ 439616 h 756139"/>
                <a:gd name="connsiteX10" fmla="*/ 1019908 w 2039816"/>
                <a:gd name="connsiteY10" fmla="*/ 369277 h 756139"/>
                <a:gd name="connsiteX11" fmla="*/ 1160585 w 2039816"/>
                <a:gd name="connsiteY11" fmla="*/ 334108 h 756139"/>
                <a:gd name="connsiteX12" fmla="*/ 1248508 w 2039816"/>
                <a:gd name="connsiteY12" fmla="*/ 298939 h 756139"/>
                <a:gd name="connsiteX13" fmla="*/ 1301262 w 2039816"/>
                <a:gd name="connsiteY13" fmla="*/ 281354 h 756139"/>
                <a:gd name="connsiteX14" fmla="*/ 1371600 w 2039816"/>
                <a:gd name="connsiteY14" fmla="*/ 228600 h 756139"/>
                <a:gd name="connsiteX15" fmla="*/ 1441939 w 2039816"/>
                <a:gd name="connsiteY15" fmla="*/ 211016 h 756139"/>
                <a:gd name="connsiteX16" fmla="*/ 1529862 w 2039816"/>
                <a:gd name="connsiteY16" fmla="*/ 175846 h 756139"/>
                <a:gd name="connsiteX17" fmla="*/ 1670539 w 2039816"/>
                <a:gd name="connsiteY17" fmla="*/ 123093 h 756139"/>
                <a:gd name="connsiteX18" fmla="*/ 1723292 w 2039816"/>
                <a:gd name="connsiteY18" fmla="*/ 87923 h 756139"/>
                <a:gd name="connsiteX19" fmla="*/ 1776046 w 2039816"/>
                <a:gd name="connsiteY19" fmla="*/ 70339 h 756139"/>
                <a:gd name="connsiteX20" fmla="*/ 1951892 w 2039816"/>
                <a:gd name="connsiteY20" fmla="*/ 35169 h 756139"/>
                <a:gd name="connsiteX21" fmla="*/ 2039816 w 2039816"/>
                <a:gd name="connsiteY21" fmla="*/ 0 h 75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39816" h="756139">
                  <a:moveTo>
                    <a:pt x="0" y="756139"/>
                  </a:moveTo>
                  <a:cubicBezTo>
                    <a:pt x="35169" y="750277"/>
                    <a:pt x="71683" y="749829"/>
                    <a:pt x="105508" y="738554"/>
                  </a:cubicBezTo>
                  <a:cubicBezTo>
                    <a:pt x="125558" y="731871"/>
                    <a:pt x="139359" y="712836"/>
                    <a:pt x="158262" y="703385"/>
                  </a:cubicBezTo>
                  <a:cubicBezTo>
                    <a:pt x="198189" y="683421"/>
                    <a:pt x="239689" y="666656"/>
                    <a:pt x="281354" y="650631"/>
                  </a:cubicBezTo>
                  <a:cubicBezTo>
                    <a:pt x="315955" y="637323"/>
                    <a:pt x="351950" y="627931"/>
                    <a:pt x="386862" y="615462"/>
                  </a:cubicBezTo>
                  <a:cubicBezTo>
                    <a:pt x="434025" y="598618"/>
                    <a:pt x="480028" y="578545"/>
                    <a:pt x="527539" y="562708"/>
                  </a:cubicBezTo>
                  <a:cubicBezTo>
                    <a:pt x="568022" y="549214"/>
                    <a:pt x="610528" y="542122"/>
                    <a:pt x="650631" y="527539"/>
                  </a:cubicBezTo>
                  <a:cubicBezTo>
                    <a:pt x="675266" y="518581"/>
                    <a:pt x="696875" y="502695"/>
                    <a:pt x="720969" y="492369"/>
                  </a:cubicBezTo>
                  <a:cubicBezTo>
                    <a:pt x="738006" y="485067"/>
                    <a:pt x="756367" y="481293"/>
                    <a:pt x="773723" y="474785"/>
                  </a:cubicBezTo>
                  <a:cubicBezTo>
                    <a:pt x="803279" y="463702"/>
                    <a:pt x="832801" y="452436"/>
                    <a:pt x="861646" y="439616"/>
                  </a:cubicBezTo>
                  <a:cubicBezTo>
                    <a:pt x="937337" y="405975"/>
                    <a:pt x="935198" y="395342"/>
                    <a:pt x="1019908" y="369277"/>
                  </a:cubicBezTo>
                  <a:cubicBezTo>
                    <a:pt x="1066106" y="355062"/>
                    <a:pt x="1114387" y="348323"/>
                    <a:pt x="1160585" y="334108"/>
                  </a:cubicBezTo>
                  <a:cubicBezTo>
                    <a:pt x="1190754" y="324825"/>
                    <a:pt x="1218952" y="310022"/>
                    <a:pt x="1248508" y="298939"/>
                  </a:cubicBezTo>
                  <a:cubicBezTo>
                    <a:pt x="1265864" y="292431"/>
                    <a:pt x="1283677" y="287216"/>
                    <a:pt x="1301262" y="281354"/>
                  </a:cubicBezTo>
                  <a:cubicBezTo>
                    <a:pt x="1324708" y="263769"/>
                    <a:pt x="1345386" y="241707"/>
                    <a:pt x="1371600" y="228600"/>
                  </a:cubicBezTo>
                  <a:cubicBezTo>
                    <a:pt x="1393216" y="217792"/>
                    <a:pt x="1419011" y="218659"/>
                    <a:pt x="1441939" y="211016"/>
                  </a:cubicBezTo>
                  <a:cubicBezTo>
                    <a:pt x="1471885" y="201034"/>
                    <a:pt x="1501629" y="189963"/>
                    <a:pt x="1529862" y="175846"/>
                  </a:cubicBezTo>
                  <a:cubicBezTo>
                    <a:pt x="1650604" y="115475"/>
                    <a:pt x="1500912" y="157017"/>
                    <a:pt x="1670539" y="123093"/>
                  </a:cubicBezTo>
                  <a:cubicBezTo>
                    <a:pt x="1688123" y="111370"/>
                    <a:pt x="1704389" y="97374"/>
                    <a:pt x="1723292" y="87923"/>
                  </a:cubicBezTo>
                  <a:cubicBezTo>
                    <a:pt x="1739871" y="79633"/>
                    <a:pt x="1758223" y="75431"/>
                    <a:pt x="1776046" y="70339"/>
                  </a:cubicBezTo>
                  <a:cubicBezTo>
                    <a:pt x="1898674" y="35303"/>
                    <a:pt x="1796434" y="69715"/>
                    <a:pt x="1951892" y="35169"/>
                  </a:cubicBezTo>
                  <a:cubicBezTo>
                    <a:pt x="1991008" y="26477"/>
                    <a:pt x="2006504" y="16656"/>
                    <a:pt x="2039816" y="0"/>
                  </a:cubicBezTo>
                </a:path>
              </a:pathLst>
            </a:custGeom>
            <a:noFill/>
            <a:ln w="38100" cap="flat">
              <a:solidFill>
                <a:schemeClr val="accent1"/>
              </a:solidFill>
              <a:prstDash val="solid"/>
              <a:miter lim="400000"/>
            </a:ln>
            <a:effectLst/>
          </p:spPr>
          <p:txBody>
            <a:bodyPr wrap="square" lIns="38100" tIns="38100" rIns="38100" bIns="38100" numCol="1" anchor="ctr">
              <a:noAutofit/>
            </a:bodyPr>
            <a:lstStyle/>
            <a:p>
              <a:pPr defTabSz="342900"/>
              <a:endParaRPr lang="zh-CN" altLang="en-US" sz="2300" dirty="0">
                <a:solidFill>
                  <a:srgbClr val="FFFFFF"/>
                </a:solidFill>
                <a:effectLst>
                  <a:outerShdw blurRad="38100" dist="12700" dir="5400000">
                    <a:srgbClr val="000000">
                      <a:alpha val="50000"/>
                    </a:srgbClr>
                  </a:outerShdw>
                </a:effectLst>
              </a:endParaRPr>
            </a:p>
          </p:txBody>
        </p:sp>
        <p:sp>
          <p:nvSpPr>
            <p:cNvPr id="47" name="任意形状 46"/>
            <p:cNvSpPr/>
            <p:nvPr/>
          </p:nvSpPr>
          <p:spPr>
            <a:xfrm>
              <a:off x="2567354" y="4730194"/>
              <a:ext cx="1881554" cy="650698"/>
            </a:xfrm>
            <a:custGeom>
              <a:avLst/>
              <a:gdLst>
                <a:gd name="connsiteX0" fmla="*/ 0 w 1881554"/>
                <a:gd name="connsiteY0" fmla="*/ 650698 h 650698"/>
                <a:gd name="connsiteX1" fmla="*/ 105508 w 1881554"/>
                <a:gd name="connsiteY1" fmla="*/ 615529 h 650698"/>
                <a:gd name="connsiteX2" fmla="*/ 351692 w 1881554"/>
                <a:gd name="connsiteY2" fmla="*/ 545191 h 650698"/>
                <a:gd name="connsiteX3" fmla="*/ 703384 w 1881554"/>
                <a:gd name="connsiteY3" fmla="*/ 422098 h 650698"/>
                <a:gd name="connsiteX4" fmla="*/ 879231 w 1881554"/>
                <a:gd name="connsiteY4" fmla="*/ 386929 h 650698"/>
                <a:gd name="connsiteX5" fmla="*/ 984738 w 1881554"/>
                <a:gd name="connsiteY5" fmla="*/ 369344 h 650698"/>
                <a:gd name="connsiteX6" fmla="*/ 1213338 w 1881554"/>
                <a:gd name="connsiteY6" fmla="*/ 316591 h 650698"/>
                <a:gd name="connsiteX7" fmla="*/ 1266092 w 1881554"/>
                <a:gd name="connsiteY7" fmla="*/ 263837 h 650698"/>
                <a:gd name="connsiteX8" fmla="*/ 1336431 w 1881554"/>
                <a:gd name="connsiteY8" fmla="*/ 246252 h 650698"/>
                <a:gd name="connsiteX9" fmla="*/ 1389184 w 1881554"/>
                <a:gd name="connsiteY9" fmla="*/ 228668 h 650698"/>
                <a:gd name="connsiteX10" fmla="*/ 1441938 w 1881554"/>
                <a:gd name="connsiteY10" fmla="*/ 175914 h 650698"/>
                <a:gd name="connsiteX11" fmla="*/ 1582615 w 1881554"/>
                <a:gd name="connsiteY11" fmla="*/ 140744 h 650698"/>
                <a:gd name="connsiteX12" fmla="*/ 1635369 w 1881554"/>
                <a:gd name="connsiteY12" fmla="*/ 87991 h 650698"/>
                <a:gd name="connsiteX13" fmla="*/ 1811215 w 1881554"/>
                <a:gd name="connsiteY13" fmla="*/ 35237 h 650698"/>
                <a:gd name="connsiteX14" fmla="*/ 1881554 w 1881554"/>
                <a:gd name="connsiteY14" fmla="*/ 68 h 65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81554" h="650698">
                  <a:moveTo>
                    <a:pt x="0" y="650698"/>
                  </a:moveTo>
                  <a:cubicBezTo>
                    <a:pt x="35169" y="638975"/>
                    <a:pt x="70000" y="626181"/>
                    <a:pt x="105508" y="615529"/>
                  </a:cubicBezTo>
                  <a:cubicBezTo>
                    <a:pt x="187254" y="591005"/>
                    <a:pt x="271781" y="575158"/>
                    <a:pt x="351692" y="545191"/>
                  </a:cubicBezTo>
                  <a:cubicBezTo>
                    <a:pt x="428741" y="516298"/>
                    <a:pt x="641835" y="434408"/>
                    <a:pt x="703384" y="422098"/>
                  </a:cubicBezTo>
                  <a:cubicBezTo>
                    <a:pt x="762000" y="410375"/>
                    <a:pt x="820268" y="396756"/>
                    <a:pt x="879231" y="386929"/>
                  </a:cubicBezTo>
                  <a:cubicBezTo>
                    <a:pt x="914400" y="381067"/>
                    <a:pt x="950148" y="377991"/>
                    <a:pt x="984738" y="369344"/>
                  </a:cubicBezTo>
                  <a:cubicBezTo>
                    <a:pt x="1242199" y="304979"/>
                    <a:pt x="927621" y="357406"/>
                    <a:pt x="1213338" y="316591"/>
                  </a:cubicBezTo>
                  <a:cubicBezTo>
                    <a:pt x="1230923" y="299006"/>
                    <a:pt x="1244500" y="276175"/>
                    <a:pt x="1266092" y="263837"/>
                  </a:cubicBezTo>
                  <a:cubicBezTo>
                    <a:pt x="1287076" y="251846"/>
                    <a:pt x="1313193" y="252891"/>
                    <a:pt x="1336431" y="246252"/>
                  </a:cubicBezTo>
                  <a:cubicBezTo>
                    <a:pt x="1354253" y="241160"/>
                    <a:pt x="1371600" y="234529"/>
                    <a:pt x="1389184" y="228668"/>
                  </a:cubicBezTo>
                  <a:cubicBezTo>
                    <a:pt x="1406769" y="211083"/>
                    <a:pt x="1421246" y="189709"/>
                    <a:pt x="1441938" y="175914"/>
                  </a:cubicBezTo>
                  <a:cubicBezTo>
                    <a:pt x="1465112" y="160464"/>
                    <a:pt x="1569932" y="143281"/>
                    <a:pt x="1582615" y="140744"/>
                  </a:cubicBezTo>
                  <a:cubicBezTo>
                    <a:pt x="1600200" y="123160"/>
                    <a:pt x="1614281" y="101171"/>
                    <a:pt x="1635369" y="87991"/>
                  </a:cubicBezTo>
                  <a:cubicBezTo>
                    <a:pt x="1689807" y="53967"/>
                    <a:pt x="1750321" y="47415"/>
                    <a:pt x="1811215" y="35237"/>
                  </a:cubicBezTo>
                  <a:cubicBezTo>
                    <a:pt x="1868846" y="-3183"/>
                    <a:pt x="1842835" y="68"/>
                    <a:pt x="1881554" y="68"/>
                  </a:cubicBezTo>
                </a:path>
              </a:pathLst>
            </a:custGeom>
            <a:noFill/>
            <a:ln w="38100" cap="flat">
              <a:solidFill>
                <a:schemeClr val="accent1"/>
              </a:solidFill>
              <a:prstDash val="solid"/>
              <a:miter lim="400000"/>
            </a:ln>
            <a:effectLst/>
          </p:spPr>
          <p:txBody>
            <a:bodyPr wrap="square" lIns="38100" tIns="38100" rIns="38100" bIns="38100" numCol="1" anchor="ctr">
              <a:noAutofit/>
            </a:bodyPr>
            <a:lstStyle/>
            <a:p>
              <a:pPr defTabSz="342900"/>
              <a:endParaRPr lang="zh-CN" altLang="en-US" sz="2300" dirty="0">
                <a:solidFill>
                  <a:srgbClr val="FFFFFF"/>
                </a:solidFill>
                <a:effectLst>
                  <a:outerShdw blurRad="38100" dist="12700" dir="5400000">
                    <a:srgbClr val="000000">
                      <a:alpha val="50000"/>
                    </a:srgbClr>
                  </a:outerShdw>
                </a:effectLs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4"/>
          <p:cNvGrpSpPr>
            <a:grpSpLocks noChangeAspect="1"/>
          </p:cNvGrpSpPr>
          <p:nvPr/>
        </p:nvGrpSpPr>
        <p:grpSpPr bwMode="auto">
          <a:xfrm>
            <a:off x="1759211" y="1548887"/>
            <a:ext cx="1398779" cy="1518957"/>
            <a:chOff x="-1122" y="-104"/>
            <a:chExt cx="710" cy="771"/>
          </a:xfrm>
          <a:solidFill>
            <a:schemeClr val="bg1">
              <a:lumMod val="65000"/>
            </a:schemeClr>
          </a:solidFill>
        </p:grpSpPr>
        <p:sp>
          <p:nvSpPr>
            <p:cNvPr id="3" name="Freeform 75"/>
            <p:cNvSpPr>
              <a:spLocks noEditPoints="1"/>
            </p:cNvSpPr>
            <p:nvPr/>
          </p:nvSpPr>
          <p:spPr bwMode="auto">
            <a:xfrm>
              <a:off x="-933" y="-28"/>
              <a:ext cx="90" cy="153"/>
            </a:xfrm>
            <a:custGeom>
              <a:avLst/>
              <a:gdLst>
                <a:gd name="T0" fmla="*/ 33 w 33"/>
                <a:gd name="T1" fmla="*/ 6 h 57"/>
                <a:gd name="T2" fmla="*/ 20 w 33"/>
                <a:gd name="T3" fmla="*/ 33 h 57"/>
                <a:gd name="T4" fmla="*/ 8 w 33"/>
                <a:gd name="T5" fmla="*/ 57 h 57"/>
                <a:gd name="T6" fmla="*/ 8 w 33"/>
                <a:gd name="T7" fmla="*/ 0 h 57"/>
                <a:gd name="T8" fmla="*/ 33 w 33"/>
                <a:gd name="T9" fmla="*/ 6 h 57"/>
                <a:gd name="T10" fmla="*/ 12 w 33"/>
                <a:gd name="T11" fmla="*/ 39 h 57"/>
                <a:gd name="T12" fmla="*/ 12 w 33"/>
                <a:gd name="T13" fmla="*/ 39 h 57"/>
                <a:gd name="T14" fmla="*/ 25 w 33"/>
                <a:gd name="T15" fmla="*/ 11 h 57"/>
                <a:gd name="T16" fmla="*/ 13 w 33"/>
                <a:gd name="T17" fmla="*/ 8 h 57"/>
                <a:gd name="T18" fmla="*/ 12 w 33"/>
                <a:gd name="T19" fmla="*/ 3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57">
                  <a:moveTo>
                    <a:pt x="33" y="6"/>
                  </a:moveTo>
                  <a:cubicBezTo>
                    <a:pt x="29" y="15"/>
                    <a:pt x="24" y="24"/>
                    <a:pt x="20" y="33"/>
                  </a:cubicBezTo>
                  <a:cubicBezTo>
                    <a:pt x="16" y="42"/>
                    <a:pt x="14" y="51"/>
                    <a:pt x="8" y="57"/>
                  </a:cubicBezTo>
                  <a:cubicBezTo>
                    <a:pt x="0" y="43"/>
                    <a:pt x="6" y="20"/>
                    <a:pt x="8" y="0"/>
                  </a:cubicBezTo>
                  <a:cubicBezTo>
                    <a:pt x="12" y="0"/>
                    <a:pt x="23" y="9"/>
                    <a:pt x="33" y="6"/>
                  </a:cubicBezTo>
                  <a:close/>
                  <a:moveTo>
                    <a:pt x="12" y="39"/>
                  </a:moveTo>
                  <a:cubicBezTo>
                    <a:pt x="12" y="39"/>
                    <a:pt x="12" y="39"/>
                    <a:pt x="12" y="39"/>
                  </a:cubicBezTo>
                  <a:cubicBezTo>
                    <a:pt x="15" y="28"/>
                    <a:pt x="21" y="22"/>
                    <a:pt x="25" y="11"/>
                  </a:cubicBezTo>
                  <a:cubicBezTo>
                    <a:pt x="23" y="9"/>
                    <a:pt x="17" y="9"/>
                    <a:pt x="13" y="8"/>
                  </a:cubicBezTo>
                  <a:cubicBezTo>
                    <a:pt x="10" y="18"/>
                    <a:pt x="6" y="32"/>
                    <a:pt x="1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 name="Freeform 76"/>
            <p:cNvSpPr>
              <a:spLocks noEditPoints="1"/>
            </p:cNvSpPr>
            <p:nvPr/>
          </p:nvSpPr>
          <p:spPr bwMode="auto">
            <a:xfrm>
              <a:off x="-1122" y="-104"/>
              <a:ext cx="710" cy="771"/>
            </a:xfrm>
            <a:custGeom>
              <a:avLst/>
              <a:gdLst>
                <a:gd name="T0" fmla="*/ 129 w 263"/>
                <a:gd name="T1" fmla="*/ 224 h 286"/>
                <a:gd name="T2" fmla="*/ 69 w 263"/>
                <a:gd name="T3" fmla="*/ 219 h 286"/>
                <a:gd name="T4" fmla="*/ 72 w 263"/>
                <a:gd name="T5" fmla="*/ 0 h 286"/>
                <a:gd name="T6" fmla="*/ 130 w 263"/>
                <a:gd name="T7" fmla="*/ 22 h 286"/>
                <a:gd name="T8" fmla="*/ 71 w 263"/>
                <a:gd name="T9" fmla="*/ 25 h 286"/>
                <a:gd name="T10" fmla="*/ 156 w 263"/>
                <a:gd name="T11" fmla="*/ 171 h 286"/>
                <a:gd name="T12" fmla="*/ 147 w 263"/>
                <a:gd name="T13" fmla="*/ 150 h 286"/>
                <a:gd name="T14" fmla="*/ 158 w 263"/>
                <a:gd name="T15" fmla="*/ 122 h 286"/>
                <a:gd name="T16" fmla="*/ 166 w 263"/>
                <a:gd name="T17" fmla="*/ 97 h 286"/>
                <a:gd name="T18" fmla="*/ 167 w 263"/>
                <a:gd name="T19" fmla="*/ 63 h 286"/>
                <a:gd name="T20" fmla="*/ 190 w 263"/>
                <a:gd name="T21" fmla="*/ 48 h 286"/>
                <a:gd name="T22" fmla="*/ 214 w 263"/>
                <a:gd name="T23" fmla="*/ 57 h 286"/>
                <a:gd name="T24" fmla="*/ 22 w 263"/>
                <a:gd name="T25" fmla="*/ 43 h 286"/>
                <a:gd name="T26" fmla="*/ 185 w 263"/>
                <a:gd name="T27" fmla="*/ 70 h 286"/>
                <a:gd name="T28" fmla="*/ 56 w 263"/>
                <a:gd name="T29" fmla="*/ 37 h 286"/>
                <a:gd name="T30" fmla="*/ 227 w 263"/>
                <a:gd name="T31" fmla="*/ 83 h 286"/>
                <a:gd name="T32" fmla="*/ 200 w 263"/>
                <a:gd name="T33" fmla="*/ 75 h 286"/>
                <a:gd name="T34" fmla="*/ 234 w 263"/>
                <a:gd name="T35" fmla="*/ 89 h 286"/>
                <a:gd name="T36" fmla="*/ 182 w 263"/>
                <a:gd name="T37" fmla="*/ 88 h 286"/>
                <a:gd name="T38" fmla="*/ 228 w 263"/>
                <a:gd name="T39" fmla="*/ 101 h 286"/>
                <a:gd name="T40" fmla="*/ 181 w 263"/>
                <a:gd name="T41" fmla="*/ 90 h 286"/>
                <a:gd name="T42" fmla="*/ 25 w 263"/>
                <a:gd name="T43" fmla="*/ 56 h 286"/>
                <a:gd name="T44" fmla="*/ 180 w 263"/>
                <a:gd name="T45" fmla="*/ 105 h 286"/>
                <a:gd name="T46" fmla="*/ 227 w 263"/>
                <a:gd name="T47" fmla="*/ 119 h 286"/>
                <a:gd name="T48" fmla="*/ 178 w 263"/>
                <a:gd name="T49" fmla="*/ 113 h 286"/>
                <a:gd name="T50" fmla="*/ 192 w 263"/>
                <a:gd name="T51" fmla="*/ 115 h 286"/>
                <a:gd name="T52" fmla="*/ 172 w 263"/>
                <a:gd name="T53" fmla="*/ 127 h 286"/>
                <a:gd name="T54" fmla="*/ 190 w 263"/>
                <a:gd name="T55" fmla="*/ 123 h 286"/>
                <a:gd name="T56" fmla="*/ 32 w 263"/>
                <a:gd name="T57" fmla="*/ 97 h 286"/>
                <a:gd name="T58" fmla="*/ 168 w 263"/>
                <a:gd name="T59" fmla="*/ 129 h 286"/>
                <a:gd name="T60" fmla="*/ 49 w 263"/>
                <a:gd name="T61" fmla="*/ 106 h 286"/>
                <a:gd name="T62" fmla="*/ 162 w 263"/>
                <a:gd name="T63" fmla="*/ 153 h 286"/>
                <a:gd name="T64" fmla="*/ 156 w 263"/>
                <a:gd name="T65" fmla="*/ 160 h 286"/>
                <a:gd name="T66" fmla="*/ 146 w 263"/>
                <a:gd name="T67" fmla="*/ 163 h 286"/>
                <a:gd name="T68" fmla="*/ 130 w 263"/>
                <a:gd name="T69" fmla="*/ 200 h 286"/>
                <a:gd name="T70" fmla="*/ 102 w 263"/>
                <a:gd name="T71" fmla="*/ 199 h 286"/>
                <a:gd name="T72" fmla="*/ 105 w 263"/>
                <a:gd name="T73" fmla="*/ 227 h 286"/>
                <a:gd name="T74" fmla="*/ 61 w 263"/>
                <a:gd name="T75" fmla="*/ 232 h 286"/>
                <a:gd name="T76" fmla="*/ 81 w 263"/>
                <a:gd name="T77" fmla="*/ 227 h 286"/>
                <a:gd name="T78" fmla="*/ 77 w 263"/>
                <a:gd name="T79" fmla="*/ 242 h 286"/>
                <a:gd name="T80" fmla="*/ 111 w 263"/>
                <a:gd name="T81" fmla="*/ 242 h 286"/>
                <a:gd name="T82" fmla="*/ 91 w 263"/>
                <a:gd name="T83" fmla="*/ 248 h 286"/>
                <a:gd name="T84" fmla="*/ 80 w 263"/>
                <a:gd name="T85" fmla="*/ 232 h 286"/>
                <a:gd name="T86" fmla="*/ 103 w 263"/>
                <a:gd name="T87" fmla="*/ 250 h 286"/>
                <a:gd name="T88" fmla="*/ 120 w 263"/>
                <a:gd name="T89" fmla="*/ 254 h 286"/>
                <a:gd name="T90" fmla="*/ 123 w 263"/>
                <a:gd name="T91" fmla="*/ 276 h 286"/>
                <a:gd name="T92" fmla="*/ 143 w 263"/>
                <a:gd name="T93" fmla="*/ 264 h 286"/>
                <a:gd name="T94" fmla="*/ 28 w 263"/>
                <a:gd name="T95" fmla="*/ 246 h 286"/>
                <a:gd name="T96" fmla="*/ 51 w 263"/>
                <a:gd name="T97" fmla="*/ 241 h 286"/>
                <a:gd name="T98" fmla="*/ 46 w 263"/>
                <a:gd name="T99" fmla="*/ 265 h 286"/>
                <a:gd name="T100" fmla="*/ 47 w 263"/>
                <a:gd name="T101" fmla="*/ 260 h 286"/>
                <a:gd name="T102" fmla="*/ 69 w 263"/>
                <a:gd name="T103" fmla="*/ 267 h 286"/>
                <a:gd name="T104" fmla="*/ 99 w 263"/>
                <a:gd name="T105" fmla="*/ 263 h 286"/>
                <a:gd name="T106" fmla="*/ 100 w 263"/>
                <a:gd name="T107" fmla="*/ 272 h 286"/>
                <a:gd name="T108" fmla="*/ 117 w 263"/>
                <a:gd name="T109" fmla="*/ 270 h 286"/>
                <a:gd name="T110" fmla="*/ 73 w 263"/>
                <a:gd name="T111" fmla="*/ 27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3" h="286">
                  <a:moveTo>
                    <a:pt x="214" y="32"/>
                  </a:moveTo>
                  <a:cubicBezTo>
                    <a:pt x="216" y="40"/>
                    <a:pt x="220" y="41"/>
                    <a:pt x="215" y="52"/>
                  </a:cubicBezTo>
                  <a:cubicBezTo>
                    <a:pt x="247" y="63"/>
                    <a:pt x="263" y="106"/>
                    <a:pt x="238" y="132"/>
                  </a:cubicBezTo>
                  <a:cubicBezTo>
                    <a:pt x="227" y="144"/>
                    <a:pt x="208" y="149"/>
                    <a:pt x="188" y="147"/>
                  </a:cubicBezTo>
                  <a:cubicBezTo>
                    <a:pt x="175" y="171"/>
                    <a:pt x="156" y="185"/>
                    <a:pt x="136" y="197"/>
                  </a:cubicBezTo>
                  <a:cubicBezTo>
                    <a:pt x="134" y="207"/>
                    <a:pt x="133" y="217"/>
                    <a:pt x="129" y="224"/>
                  </a:cubicBezTo>
                  <a:cubicBezTo>
                    <a:pt x="139" y="230"/>
                    <a:pt x="150" y="236"/>
                    <a:pt x="144" y="253"/>
                  </a:cubicBezTo>
                  <a:cubicBezTo>
                    <a:pt x="161" y="263"/>
                    <a:pt x="157" y="286"/>
                    <a:pt x="133" y="286"/>
                  </a:cubicBezTo>
                  <a:cubicBezTo>
                    <a:pt x="126" y="285"/>
                    <a:pt x="116" y="282"/>
                    <a:pt x="105" y="280"/>
                  </a:cubicBezTo>
                  <a:cubicBezTo>
                    <a:pt x="80" y="276"/>
                    <a:pt x="46" y="273"/>
                    <a:pt x="34" y="268"/>
                  </a:cubicBezTo>
                  <a:cubicBezTo>
                    <a:pt x="14" y="260"/>
                    <a:pt x="13" y="232"/>
                    <a:pt x="45" y="234"/>
                  </a:cubicBezTo>
                  <a:cubicBezTo>
                    <a:pt x="48" y="221"/>
                    <a:pt x="60" y="221"/>
                    <a:pt x="69" y="219"/>
                  </a:cubicBezTo>
                  <a:cubicBezTo>
                    <a:pt x="72" y="211"/>
                    <a:pt x="76" y="196"/>
                    <a:pt x="75" y="188"/>
                  </a:cubicBezTo>
                  <a:cubicBezTo>
                    <a:pt x="71" y="176"/>
                    <a:pt x="57" y="168"/>
                    <a:pt x="53" y="156"/>
                  </a:cubicBezTo>
                  <a:cubicBezTo>
                    <a:pt x="49" y="144"/>
                    <a:pt x="51" y="132"/>
                    <a:pt x="50" y="118"/>
                  </a:cubicBezTo>
                  <a:cubicBezTo>
                    <a:pt x="15" y="112"/>
                    <a:pt x="0" y="82"/>
                    <a:pt x="9" y="54"/>
                  </a:cubicBezTo>
                  <a:cubicBezTo>
                    <a:pt x="16" y="28"/>
                    <a:pt x="43" y="24"/>
                    <a:pt x="64" y="18"/>
                  </a:cubicBezTo>
                  <a:cubicBezTo>
                    <a:pt x="64" y="11"/>
                    <a:pt x="67" y="4"/>
                    <a:pt x="72" y="0"/>
                  </a:cubicBezTo>
                  <a:cubicBezTo>
                    <a:pt x="113" y="9"/>
                    <a:pt x="165" y="25"/>
                    <a:pt x="214" y="32"/>
                  </a:cubicBezTo>
                  <a:close/>
                  <a:moveTo>
                    <a:pt x="130" y="22"/>
                  </a:moveTo>
                  <a:cubicBezTo>
                    <a:pt x="130" y="22"/>
                    <a:pt x="130" y="22"/>
                    <a:pt x="130" y="22"/>
                  </a:cubicBezTo>
                  <a:cubicBezTo>
                    <a:pt x="129" y="22"/>
                    <a:pt x="128" y="22"/>
                    <a:pt x="130" y="23"/>
                  </a:cubicBezTo>
                  <a:cubicBezTo>
                    <a:pt x="149" y="28"/>
                    <a:pt x="173" y="35"/>
                    <a:pt x="192" y="36"/>
                  </a:cubicBezTo>
                  <a:cubicBezTo>
                    <a:pt x="174" y="30"/>
                    <a:pt x="148" y="23"/>
                    <a:pt x="130" y="22"/>
                  </a:cubicBezTo>
                  <a:close/>
                  <a:moveTo>
                    <a:pt x="206" y="37"/>
                  </a:moveTo>
                  <a:cubicBezTo>
                    <a:pt x="206" y="37"/>
                    <a:pt x="206" y="37"/>
                    <a:pt x="206" y="37"/>
                  </a:cubicBezTo>
                  <a:cubicBezTo>
                    <a:pt x="198" y="34"/>
                    <a:pt x="202" y="41"/>
                    <a:pt x="206" y="37"/>
                  </a:cubicBezTo>
                  <a:close/>
                  <a:moveTo>
                    <a:pt x="72" y="17"/>
                  </a:moveTo>
                  <a:cubicBezTo>
                    <a:pt x="72" y="17"/>
                    <a:pt x="72" y="17"/>
                    <a:pt x="72" y="17"/>
                  </a:cubicBezTo>
                  <a:cubicBezTo>
                    <a:pt x="70" y="21"/>
                    <a:pt x="72" y="22"/>
                    <a:pt x="71" y="25"/>
                  </a:cubicBezTo>
                  <a:cubicBezTo>
                    <a:pt x="61" y="40"/>
                    <a:pt x="63" y="58"/>
                    <a:pt x="61" y="77"/>
                  </a:cubicBezTo>
                  <a:cubicBezTo>
                    <a:pt x="54" y="130"/>
                    <a:pt x="64" y="183"/>
                    <a:pt x="115" y="193"/>
                  </a:cubicBezTo>
                  <a:cubicBezTo>
                    <a:pt x="116" y="190"/>
                    <a:pt x="121" y="194"/>
                    <a:pt x="121" y="189"/>
                  </a:cubicBezTo>
                  <a:cubicBezTo>
                    <a:pt x="117" y="188"/>
                    <a:pt x="110" y="192"/>
                    <a:pt x="107" y="187"/>
                  </a:cubicBezTo>
                  <a:cubicBezTo>
                    <a:pt x="115" y="185"/>
                    <a:pt x="126" y="184"/>
                    <a:pt x="135" y="182"/>
                  </a:cubicBezTo>
                  <a:cubicBezTo>
                    <a:pt x="143" y="180"/>
                    <a:pt x="156" y="179"/>
                    <a:pt x="156" y="171"/>
                  </a:cubicBezTo>
                  <a:cubicBezTo>
                    <a:pt x="142" y="173"/>
                    <a:pt x="127" y="185"/>
                    <a:pt x="112" y="180"/>
                  </a:cubicBezTo>
                  <a:cubicBezTo>
                    <a:pt x="118" y="177"/>
                    <a:pt x="128" y="179"/>
                    <a:pt x="131" y="172"/>
                  </a:cubicBezTo>
                  <a:cubicBezTo>
                    <a:pt x="128" y="171"/>
                    <a:pt x="127" y="170"/>
                    <a:pt x="128" y="167"/>
                  </a:cubicBezTo>
                  <a:cubicBezTo>
                    <a:pt x="133" y="166"/>
                    <a:pt x="138" y="167"/>
                    <a:pt x="139" y="162"/>
                  </a:cubicBezTo>
                  <a:cubicBezTo>
                    <a:pt x="139" y="159"/>
                    <a:pt x="131" y="161"/>
                    <a:pt x="133" y="157"/>
                  </a:cubicBezTo>
                  <a:cubicBezTo>
                    <a:pt x="139" y="157"/>
                    <a:pt x="145" y="157"/>
                    <a:pt x="147" y="150"/>
                  </a:cubicBezTo>
                  <a:cubicBezTo>
                    <a:pt x="143" y="148"/>
                    <a:pt x="135" y="149"/>
                    <a:pt x="136" y="145"/>
                  </a:cubicBezTo>
                  <a:cubicBezTo>
                    <a:pt x="140" y="142"/>
                    <a:pt x="148" y="147"/>
                    <a:pt x="150" y="141"/>
                  </a:cubicBezTo>
                  <a:cubicBezTo>
                    <a:pt x="151" y="138"/>
                    <a:pt x="144" y="140"/>
                    <a:pt x="147" y="136"/>
                  </a:cubicBezTo>
                  <a:cubicBezTo>
                    <a:pt x="151" y="137"/>
                    <a:pt x="154" y="136"/>
                    <a:pt x="155" y="132"/>
                  </a:cubicBezTo>
                  <a:cubicBezTo>
                    <a:pt x="155" y="129"/>
                    <a:pt x="149" y="130"/>
                    <a:pt x="149" y="127"/>
                  </a:cubicBezTo>
                  <a:cubicBezTo>
                    <a:pt x="152" y="125"/>
                    <a:pt x="157" y="127"/>
                    <a:pt x="158" y="122"/>
                  </a:cubicBezTo>
                  <a:cubicBezTo>
                    <a:pt x="157" y="121"/>
                    <a:pt x="154" y="121"/>
                    <a:pt x="155" y="119"/>
                  </a:cubicBezTo>
                  <a:cubicBezTo>
                    <a:pt x="156" y="116"/>
                    <a:pt x="161" y="119"/>
                    <a:pt x="161" y="114"/>
                  </a:cubicBezTo>
                  <a:cubicBezTo>
                    <a:pt x="161" y="112"/>
                    <a:pt x="156" y="113"/>
                    <a:pt x="156" y="110"/>
                  </a:cubicBezTo>
                  <a:cubicBezTo>
                    <a:pt x="158" y="107"/>
                    <a:pt x="164" y="110"/>
                    <a:pt x="164" y="105"/>
                  </a:cubicBezTo>
                  <a:cubicBezTo>
                    <a:pt x="163" y="102"/>
                    <a:pt x="155" y="103"/>
                    <a:pt x="156" y="99"/>
                  </a:cubicBezTo>
                  <a:cubicBezTo>
                    <a:pt x="158" y="96"/>
                    <a:pt x="166" y="103"/>
                    <a:pt x="166" y="97"/>
                  </a:cubicBezTo>
                  <a:cubicBezTo>
                    <a:pt x="170" y="96"/>
                    <a:pt x="164" y="92"/>
                    <a:pt x="163" y="91"/>
                  </a:cubicBezTo>
                  <a:cubicBezTo>
                    <a:pt x="165" y="90"/>
                    <a:pt x="169" y="91"/>
                    <a:pt x="170" y="87"/>
                  </a:cubicBezTo>
                  <a:cubicBezTo>
                    <a:pt x="169" y="84"/>
                    <a:pt x="163" y="85"/>
                    <a:pt x="163" y="82"/>
                  </a:cubicBezTo>
                  <a:cubicBezTo>
                    <a:pt x="165" y="80"/>
                    <a:pt x="170" y="82"/>
                    <a:pt x="171" y="79"/>
                  </a:cubicBezTo>
                  <a:cubicBezTo>
                    <a:pt x="170" y="76"/>
                    <a:pt x="167" y="75"/>
                    <a:pt x="165" y="73"/>
                  </a:cubicBezTo>
                  <a:cubicBezTo>
                    <a:pt x="172" y="72"/>
                    <a:pt x="170" y="66"/>
                    <a:pt x="167" y="63"/>
                  </a:cubicBezTo>
                  <a:cubicBezTo>
                    <a:pt x="169" y="62"/>
                    <a:pt x="170" y="61"/>
                    <a:pt x="173" y="62"/>
                  </a:cubicBezTo>
                  <a:cubicBezTo>
                    <a:pt x="173" y="55"/>
                    <a:pt x="173" y="55"/>
                    <a:pt x="177" y="51"/>
                  </a:cubicBezTo>
                  <a:cubicBezTo>
                    <a:pt x="175" y="49"/>
                    <a:pt x="172" y="48"/>
                    <a:pt x="172" y="46"/>
                  </a:cubicBezTo>
                  <a:cubicBezTo>
                    <a:pt x="181" y="44"/>
                    <a:pt x="194" y="49"/>
                    <a:pt x="198" y="41"/>
                  </a:cubicBezTo>
                  <a:cubicBezTo>
                    <a:pt x="159" y="41"/>
                    <a:pt x="114" y="16"/>
                    <a:pt x="72" y="17"/>
                  </a:cubicBezTo>
                  <a:close/>
                  <a:moveTo>
                    <a:pt x="190" y="48"/>
                  </a:moveTo>
                  <a:cubicBezTo>
                    <a:pt x="190" y="48"/>
                    <a:pt x="190" y="48"/>
                    <a:pt x="190" y="48"/>
                  </a:cubicBezTo>
                  <a:cubicBezTo>
                    <a:pt x="187" y="57"/>
                    <a:pt x="202" y="54"/>
                    <a:pt x="203" y="49"/>
                  </a:cubicBezTo>
                  <a:cubicBezTo>
                    <a:pt x="198" y="47"/>
                    <a:pt x="195" y="49"/>
                    <a:pt x="190" y="48"/>
                  </a:cubicBezTo>
                  <a:close/>
                  <a:moveTo>
                    <a:pt x="215" y="65"/>
                  </a:moveTo>
                  <a:cubicBezTo>
                    <a:pt x="215" y="65"/>
                    <a:pt x="215" y="65"/>
                    <a:pt x="215" y="65"/>
                  </a:cubicBezTo>
                  <a:cubicBezTo>
                    <a:pt x="215" y="62"/>
                    <a:pt x="219" y="57"/>
                    <a:pt x="214" y="57"/>
                  </a:cubicBezTo>
                  <a:cubicBezTo>
                    <a:pt x="212" y="58"/>
                    <a:pt x="210" y="65"/>
                    <a:pt x="215" y="65"/>
                  </a:cubicBezTo>
                  <a:close/>
                  <a:moveTo>
                    <a:pt x="187" y="61"/>
                  </a:moveTo>
                  <a:cubicBezTo>
                    <a:pt x="187" y="61"/>
                    <a:pt x="187" y="61"/>
                    <a:pt x="187" y="61"/>
                  </a:cubicBezTo>
                  <a:cubicBezTo>
                    <a:pt x="192" y="64"/>
                    <a:pt x="202" y="62"/>
                    <a:pt x="205" y="58"/>
                  </a:cubicBezTo>
                  <a:cubicBezTo>
                    <a:pt x="201" y="56"/>
                    <a:pt x="189" y="54"/>
                    <a:pt x="187" y="61"/>
                  </a:cubicBezTo>
                  <a:close/>
                  <a:moveTo>
                    <a:pt x="22" y="43"/>
                  </a:moveTo>
                  <a:cubicBezTo>
                    <a:pt x="22" y="43"/>
                    <a:pt x="22" y="43"/>
                    <a:pt x="22" y="43"/>
                  </a:cubicBezTo>
                  <a:cubicBezTo>
                    <a:pt x="27" y="42"/>
                    <a:pt x="35" y="36"/>
                    <a:pt x="34" y="31"/>
                  </a:cubicBezTo>
                  <a:cubicBezTo>
                    <a:pt x="30" y="35"/>
                    <a:pt x="25" y="38"/>
                    <a:pt x="22" y="43"/>
                  </a:cubicBezTo>
                  <a:close/>
                  <a:moveTo>
                    <a:pt x="186" y="65"/>
                  </a:moveTo>
                  <a:cubicBezTo>
                    <a:pt x="186" y="65"/>
                    <a:pt x="186" y="65"/>
                    <a:pt x="186" y="65"/>
                  </a:cubicBezTo>
                  <a:cubicBezTo>
                    <a:pt x="186" y="67"/>
                    <a:pt x="186" y="69"/>
                    <a:pt x="185" y="70"/>
                  </a:cubicBezTo>
                  <a:cubicBezTo>
                    <a:pt x="189" y="72"/>
                    <a:pt x="200" y="72"/>
                    <a:pt x="202" y="65"/>
                  </a:cubicBezTo>
                  <a:cubicBezTo>
                    <a:pt x="197" y="66"/>
                    <a:pt x="191" y="64"/>
                    <a:pt x="186" y="65"/>
                  </a:cubicBezTo>
                  <a:close/>
                  <a:moveTo>
                    <a:pt x="49" y="99"/>
                  </a:moveTo>
                  <a:cubicBezTo>
                    <a:pt x="49" y="99"/>
                    <a:pt x="49" y="99"/>
                    <a:pt x="49" y="99"/>
                  </a:cubicBezTo>
                  <a:cubicBezTo>
                    <a:pt x="53" y="84"/>
                    <a:pt x="53" y="61"/>
                    <a:pt x="58" y="40"/>
                  </a:cubicBezTo>
                  <a:cubicBezTo>
                    <a:pt x="58" y="39"/>
                    <a:pt x="57" y="38"/>
                    <a:pt x="56" y="37"/>
                  </a:cubicBezTo>
                  <a:cubicBezTo>
                    <a:pt x="34" y="43"/>
                    <a:pt x="18" y="91"/>
                    <a:pt x="49" y="99"/>
                  </a:cubicBezTo>
                  <a:close/>
                  <a:moveTo>
                    <a:pt x="194" y="129"/>
                  </a:moveTo>
                  <a:cubicBezTo>
                    <a:pt x="194" y="129"/>
                    <a:pt x="194" y="129"/>
                    <a:pt x="194" y="129"/>
                  </a:cubicBezTo>
                  <a:cubicBezTo>
                    <a:pt x="223" y="133"/>
                    <a:pt x="231" y="81"/>
                    <a:pt x="211" y="69"/>
                  </a:cubicBezTo>
                  <a:cubicBezTo>
                    <a:pt x="206" y="89"/>
                    <a:pt x="197" y="112"/>
                    <a:pt x="194" y="129"/>
                  </a:cubicBezTo>
                  <a:close/>
                  <a:moveTo>
                    <a:pt x="227" y="83"/>
                  </a:moveTo>
                  <a:cubicBezTo>
                    <a:pt x="227" y="83"/>
                    <a:pt x="227" y="83"/>
                    <a:pt x="227" y="83"/>
                  </a:cubicBezTo>
                  <a:cubicBezTo>
                    <a:pt x="228" y="81"/>
                    <a:pt x="231" y="81"/>
                    <a:pt x="231" y="77"/>
                  </a:cubicBezTo>
                  <a:cubicBezTo>
                    <a:pt x="227" y="75"/>
                    <a:pt x="222" y="81"/>
                    <a:pt x="227" y="83"/>
                  </a:cubicBezTo>
                  <a:close/>
                  <a:moveTo>
                    <a:pt x="183" y="80"/>
                  </a:moveTo>
                  <a:cubicBezTo>
                    <a:pt x="183" y="80"/>
                    <a:pt x="183" y="80"/>
                    <a:pt x="183" y="80"/>
                  </a:cubicBezTo>
                  <a:cubicBezTo>
                    <a:pt x="191" y="81"/>
                    <a:pt x="196" y="79"/>
                    <a:pt x="200" y="75"/>
                  </a:cubicBezTo>
                  <a:cubicBezTo>
                    <a:pt x="200" y="73"/>
                    <a:pt x="199" y="72"/>
                    <a:pt x="198" y="71"/>
                  </a:cubicBezTo>
                  <a:cubicBezTo>
                    <a:pt x="194" y="76"/>
                    <a:pt x="183" y="69"/>
                    <a:pt x="183" y="80"/>
                  </a:cubicBezTo>
                  <a:close/>
                  <a:moveTo>
                    <a:pt x="234" y="89"/>
                  </a:moveTo>
                  <a:cubicBezTo>
                    <a:pt x="234" y="89"/>
                    <a:pt x="234" y="89"/>
                    <a:pt x="234" y="89"/>
                  </a:cubicBezTo>
                  <a:cubicBezTo>
                    <a:pt x="237" y="89"/>
                    <a:pt x="239" y="88"/>
                    <a:pt x="239" y="85"/>
                  </a:cubicBezTo>
                  <a:cubicBezTo>
                    <a:pt x="236" y="84"/>
                    <a:pt x="236" y="88"/>
                    <a:pt x="234" y="89"/>
                  </a:cubicBezTo>
                  <a:close/>
                  <a:moveTo>
                    <a:pt x="24" y="53"/>
                  </a:moveTo>
                  <a:cubicBezTo>
                    <a:pt x="24" y="53"/>
                    <a:pt x="24" y="53"/>
                    <a:pt x="24" y="53"/>
                  </a:cubicBezTo>
                  <a:cubicBezTo>
                    <a:pt x="29" y="55"/>
                    <a:pt x="34" y="49"/>
                    <a:pt x="32" y="46"/>
                  </a:cubicBezTo>
                  <a:cubicBezTo>
                    <a:pt x="30" y="49"/>
                    <a:pt x="25" y="48"/>
                    <a:pt x="24" y="53"/>
                  </a:cubicBezTo>
                  <a:close/>
                  <a:moveTo>
                    <a:pt x="182" y="88"/>
                  </a:moveTo>
                  <a:cubicBezTo>
                    <a:pt x="182" y="88"/>
                    <a:pt x="182" y="88"/>
                    <a:pt x="182" y="88"/>
                  </a:cubicBezTo>
                  <a:cubicBezTo>
                    <a:pt x="187" y="87"/>
                    <a:pt x="194" y="88"/>
                    <a:pt x="197" y="82"/>
                  </a:cubicBezTo>
                  <a:cubicBezTo>
                    <a:pt x="191" y="83"/>
                    <a:pt x="183" y="81"/>
                    <a:pt x="182" y="88"/>
                  </a:cubicBezTo>
                  <a:close/>
                  <a:moveTo>
                    <a:pt x="228" y="101"/>
                  </a:moveTo>
                  <a:cubicBezTo>
                    <a:pt x="228" y="101"/>
                    <a:pt x="228" y="101"/>
                    <a:pt x="228" y="101"/>
                  </a:cubicBezTo>
                  <a:cubicBezTo>
                    <a:pt x="233" y="101"/>
                    <a:pt x="236" y="98"/>
                    <a:pt x="239" y="94"/>
                  </a:cubicBezTo>
                  <a:cubicBezTo>
                    <a:pt x="233" y="93"/>
                    <a:pt x="230" y="97"/>
                    <a:pt x="228" y="101"/>
                  </a:cubicBezTo>
                  <a:close/>
                  <a:moveTo>
                    <a:pt x="15" y="58"/>
                  </a:moveTo>
                  <a:cubicBezTo>
                    <a:pt x="15" y="58"/>
                    <a:pt x="15" y="58"/>
                    <a:pt x="15" y="58"/>
                  </a:cubicBezTo>
                  <a:cubicBezTo>
                    <a:pt x="18" y="58"/>
                    <a:pt x="20" y="57"/>
                    <a:pt x="21" y="54"/>
                  </a:cubicBezTo>
                  <a:cubicBezTo>
                    <a:pt x="18" y="53"/>
                    <a:pt x="16" y="54"/>
                    <a:pt x="15" y="58"/>
                  </a:cubicBezTo>
                  <a:close/>
                  <a:moveTo>
                    <a:pt x="181" y="90"/>
                  </a:moveTo>
                  <a:cubicBezTo>
                    <a:pt x="181" y="90"/>
                    <a:pt x="181" y="90"/>
                    <a:pt x="181" y="90"/>
                  </a:cubicBezTo>
                  <a:cubicBezTo>
                    <a:pt x="181" y="92"/>
                    <a:pt x="180" y="95"/>
                    <a:pt x="180" y="97"/>
                  </a:cubicBezTo>
                  <a:cubicBezTo>
                    <a:pt x="187" y="96"/>
                    <a:pt x="196" y="99"/>
                    <a:pt x="197" y="89"/>
                  </a:cubicBezTo>
                  <a:cubicBezTo>
                    <a:pt x="189" y="90"/>
                    <a:pt x="188" y="90"/>
                    <a:pt x="181" y="90"/>
                  </a:cubicBezTo>
                  <a:close/>
                  <a:moveTo>
                    <a:pt x="22" y="61"/>
                  </a:moveTo>
                  <a:cubicBezTo>
                    <a:pt x="22" y="61"/>
                    <a:pt x="22" y="61"/>
                    <a:pt x="22" y="61"/>
                  </a:cubicBezTo>
                  <a:cubicBezTo>
                    <a:pt x="23" y="59"/>
                    <a:pt x="29" y="58"/>
                    <a:pt x="25" y="56"/>
                  </a:cubicBezTo>
                  <a:cubicBezTo>
                    <a:pt x="25" y="57"/>
                    <a:pt x="19" y="59"/>
                    <a:pt x="22" y="61"/>
                  </a:cubicBezTo>
                  <a:close/>
                  <a:moveTo>
                    <a:pt x="19" y="70"/>
                  </a:moveTo>
                  <a:cubicBezTo>
                    <a:pt x="19" y="70"/>
                    <a:pt x="19" y="70"/>
                    <a:pt x="19" y="70"/>
                  </a:cubicBezTo>
                  <a:cubicBezTo>
                    <a:pt x="23" y="71"/>
                    <a:pt x="27" y="65"/>
                    <a:pt x="25" y="63"/>
                  </a:cubicBezTo>
                  <a:cubicBezTo>
                    <a:pt x="24" y="67"/>
                    <a:pt x="20" y="66"/>
                    <a:pt x="19" y="70"/>
                  </a:cubicBezTo>
                  <a:close/>
                  <a:moveTo>
                    <a:pt x="180" y="105"/>
                  </a:moveTo>
                  <a:cubicBezTo>
                    <a:pt x="180" y="105"/>
                    <a:pt x="180" y="105"/>
                    <a:pt x="180" y="105"/>
                  </a:cubicBezTo>
                  <a:cubicBezTo>
                    <a:pt x="182" y="108"/>
                    <a:pt x="186" y="105"/>
                    <a:pt x="189" y="104"/>
                  </a:cubicBezTo>
                  <a:cubicBezTo>
                    <a:pt x="190" y="102"/>
                    <a:pt x="191" y="100"/>
                    <a:pt x="189" y="99"/>
                  </a:cubicBezTo>
                  <a:cubicBezTo>
                    <a:pt x="188" y="104"/>
                    <a:pt x="179" y="97"/>
                    <a:pt x="180" y="105"/>
                  </a:cubicBezTo>
                  <a:close/>
                  <a:moveTo>
                    <a:pt x="227" y="119"/>
                  </a:moveTo>
                  <a:cubicBezTo>
                    <a:pt x="227" y="119"/>
                    <a:pt x="227" y="119"/>
                    <a:pt x="227" y="119"/>
                  </a:cubicBezTo>
                  <a:cubicBezTo>
                    <a:pt x="231" y="119"/>
                    <a:pt x="237" y="114"/>
                    <a:pt x="235" y="111"/>
                  </a:cubicBezTo>
                  <a:cubicBezTo>
                    <a:pt x="233" y="115"/>
                    <a:pt x="228" y="114"/>
                    <a:pt x="227" y="119"/>
                  </a:cubicBezTo>
                  <a:close/>
                  <a:moveTo>
                    <a:pt x="21" y="76"/>
                  </a:moveTo>
                  <a:cubicBezTo>
                    <a:pt x="21" y="76"/>
                    <a:pt x="21" y="76"/>
                    <a:pt x="21" y="76"/>
                  </a:cubicBezTo>
                  <a:cubicBezTo>
                    <a:pt x="28" y="75"/>
                    <a:pt x="24" y="70"/>
                    <a:pt x="21" y="76"/>
                  </a:cubicBezTo>
                  <a:close/>
                  <a:moveTo>
                    <a:pt x="178" y="113"/>
                  </a:moveTo>
                  <a:cubicBezTo>
                    <a:pt x="178" y="113"/>
                    <a:pt x="178" y="113"/>
                    <a:pt x="178" y="113"/>
                  </a:cubicBezTo>
                  <a:cubicBezTo>
                    <a:pt x="182" y="115"/>
                    <a:pt x="184" y="113"/>
                    <a:pt x="185" y="111"/>
                  </a:cubicBezTo>
                  <a:cubicBezTo>
                    <a:pt x="182" y="109"/>
                    <a:pt x="178" y="109"/>
                    <a:pt x="178" y="113"/>
                  </a:cubicBezTo>
                  <a:close/>
                  <a:moveTo>
                    <a:pt x="177" y="120"/>
                  </a:moveTo>
                  <a:cubicBezTo>
                    <a:pt x="177" y="120"/>
                    <a:pt x="177" y="120"/>
                    <a:pt x="177" y="120"/>
                  </a:cubicBezTo>
                  <a:cubicBezTo>
                    <a:pt x="182" y="118"/>
                    <a:pt x="191" y="123"/>
                    <a:pt x="192" y="115"/>
                  </a:cubicBezTo>
                  <a:cubicBezTo>
                    <a:pt x="187" y="117"/>
                    <a:pt x="178" y="112"/>
                    <a:pt x="177" y="120"/>
                  </a:cubicBezTo>
                  <a:close/>
                  <a:moveTo>
                    <a:pt x="20" y="87"/>
                  </a:moveTo>
                  <a:cubicBezTo>
                    <a:pt x="20" y="87"/>
                    <a:pt x="20" y="87"/>
                    <a:pt x="20" y="87"/>
                  </a:cubicBezTo>
                  <a:cubicBezTo>
                    <a:pt x="14" y="92"/>
                    <a:pt x="27" y="90"/>
                    <a:pt x="20" y="87"/>
                  </a:cubicBezTo>
                  <a:close/>
                  <a:moveTo>
                    <a:pt x="172" y="127"/>
                  </a:moveTo>
                  <a:cubicBezTo>
                    <a:pt x="172" y="127"/>
                    <a:pt x="172" y="127"/>
                    <a:pt x="172" y="127"/>
                  </a:cubicBezTo>
                  <a:cubicBezTo>
                    <a:pt x="170" y="131"/>
                    <a:pt x="175" y="131"/>
                    <a:pt x="175" y="133"/>
                  </a:cubicBezTo>
                  <a:cubicBezTo>
                    <a:pt x="172" y="134"/>
                    <a:pt x="169" y="135"/>
                    <a:pt x="169" y="139"/>
                  </a:cubicBezTo>
                  <a:cubicBezTo>
                    <a:pt x="176" y="142"/>
                    <a:pt x="177" y="135"/>
                    <a:pt x="184" y="138"/>
                  </a:cubicBezTo>
                  <a:cubicBezTo>
                    <a:pt x="184" y="136"/>
                    <a:pt x="185" y="134"/>
                    <a:pt x="185" y="133"/>
                  </a:cubicBezTo>
                  <a:cubicBezTo>
                    <a:pt x="182" y="130"/>
                    <a:pt x="178" y="135"/>
                    <a:pt x="177" y="131"/>
                  </a:cubicBezTo>
                  <a:cubicBezTo>
                    <a:pt x="183" y="130"/>
                    <a:pt x="189" y="131"/>
                    <a:pt x="190" y="123"/>
                  </a:cubicBezTo>
                  <a:cubicBezTo>
                    <a:pt x="183" y="123"/>
                    <a:pt x="176" y="123"/>
                    <a:pt x="172" y="127"/>
                  </a:cubicBezTo>
                  <a:close/>
                  <a:moveTo>
                    <a:pt x="28" y="96"/>
                  </a:moveTo>
                  <a:cubicBezTo>
                    <a:pt x="28" y="96"/>
                    <a:pt x="28" y="96"/>
                    <a:pt x="28" y="96"/>
                  </a:cubicBezTo>
                  <a:cubicBezTo>
                    <a:pt x="28" y="94"/>
                    <a:pt x="31" y="96"/>
                    <a:pt x="31" y="93"/>
                  </a:cubicBezTo>
                  <a:cubicBezTo>
                    <a:pt x="29" y="91"/>
                    <a:pt x="24" y="95"/>
                    <a:pt x="28" y="96"/>
                  </a:cubicBezTo>
                  <a:close/>
                  <a:moveTo>
                    <a:pt x="32" y="97"/>
                  </a:moveTo>
                  <a:cubicBezTo>
                    <a:pt x="32" y="97"/>
                    <a:pt x="32" y="97"/>
                    <a:pt x="32" y="97"/>
                  </a:cubicBezTo>
                  <a:cubicBezTo>
                    <a:pt x="30" y="101"/>
                    <a:pt x="35" y="101"/>
                    <a:pt x="37" y="103"/>
                  </a:cubicBezTo>
                  <a:cubicBezTo>
                    <a:pt x="40" y="97"/>
                    <a:pt x="35" y="95"/>
                    <a:pt x="32" y="97"/>
                  </a:cubicBezTo>
                  <a:close/>
                  <a:moveTo>
                    <a:pt x="163" y="134"/>
                  </a:moveTo>
                  <a:cubicBezTo>
                    <a:pt x="163" y="134"/>
                    <a:pt x="163" y="134"/>
                    <a:pt x="163" y="134"/>
                  </a:cubicBezTo>
                  <a:cubicBezTo>
                    <a:pt x="166" y="135"/>
                    <a:pt x="167" y="132"/>
                    <a:pt x="168" y="129"/>
                  </a:cubicBezTo>
                  <a:cubicBezTo>
                    <a:pt x="166" y="129"/>
                    <a:pt x="165" y="129"/>
                    <a:pt x="164" y="128"/>
                  </a:cubicBezTo>
                  <a:cubicBezTo>
                    <a:pt x="163" y="132"/>
                    <a:pt x="161" y="131"/>
                    <a:pt x="163" y="134"/>
                  </a:cubicBezTo>
                  <a:close/>
                  <a:moveTo>
                    <a:pt x="46" y="108"/>
                  </a:moveTo>
                  <a:cubicBezTo>
                    <a:pt x="46" y="108"/>
                    <a:pt x="46" y="108"/>
                    <a:pt x="46" y="108"/>
                  </a:cubicBezTo>
                  <a:cubicBezTo>
                    <a:pt x="47" y="109"/>
                    <a:pt x="48" y="109"/>
                    <a:pt x="49" y="109"/>
                  </a:cubicBezTo>
                  <a:cubicBezTo>
                    <a:pt x="49" y="108"/>
                    <a:pt x="49" y="107"/>
                    <a:pt x="49" y="106"/>
                  </a:cubicBezTo>
                  <a:cubicBezTo>
                    <a:pt x="48" y="106"/>
                    <a:pt x="47" y="106"/>
                    <a:pt x="46" y="106"/>
                  </a:cubicBezTo>
                  <a:cubicBezTo>
                    <a:pt x="46" y="107"/>
                    <a:pt x="46" y="108"/>
                    <a:pt x="46" y="108"/>
                  </a:cubicBezTo>
                  <a:close/>
                  <a:moveTo>
                    <a:pt x="162" y="153"/>
                  </a:moveTo>
                  <a:cubicBezTo>
                    <a:pt x="162" y="153"/>
                    <a:pt x="162" y="153"/>
                    <a:pt x="162" y="153"/>
                  </a:cubicBezTo>
                  <a:cubicBezTo>
                    <a:pt x="170" y="153"/>
                    <a:pt x="185" y="150"/>
                    <a:pt x="179" y="140"/>
                  </a:cubicBezTo>
                  <a:cubicBezTo>
                    <a:pt x="173" y="143"/>
                    <a:pt x="160" y="144"/>
                    <a:pt x="162" y="153"/>
                  </a:cubicBezTo>
                  <a:close/>
                  <a:moveTo>
                    <a:pt x="154" y="154"/>
                  </a:moveTo>
                  <a:cubicBezTo>
                    <a:pt x="154" y="154"/>
                    <a:pt x="154" y="154"/>
                    <a:pt x="154" y="154"/>
                  </a:cubicBezTo>
                  <a:cubicBezTo>
                    <a:pt x="155" y="153"/>
                    <a:pt x="159" y="150"/>
                    <a:pt x="155" y="149"/>
                  </a:cubicBezTo>
                  <a:cubicBezTo>
                    <a:pt x="155" y="150"/>
                    <a:pt x="151" y="153"/>
                    <a:pt x="154" y="154"/>
                  </a:cubicBezTo>
                  <a:close/>
                  <a:moveTo>
                    <a:pt x="156" y="160"/>
                  </a:moveTo>
                  <a:cubicBezTo>
                    <a:pt x="156" y="160"/>
                    <a:pt x="156" y="160"/>
                    <a:pt x="156" y="160"/>
                  </a:cubicBezTo>
                  <a:cubicBezTo>
                    <a:pt x="162" y="163"/>
                    <a:pt x="165" y="155"/>
                    <a:pt x="168" y="160"/>
                  </a:cubicBezTo>
                  <a:cubicBezTo>
                    <a:pt x="163" y="166"/>
                    <a:pt x="150" y="162"/>
                    <a:pt x="147" y="171"/>
                  </a:cubicBezTo>
                  <a:cubicBezTo>
                    <a:pt x="153" y="172"/>
                    <a:pt x="157" y="164"/>
                    <a:pt x="162" y="170"/>
                  </a:cubicBezTo>
                  <a:cubicBezTo>
                    <a:pt x="165" y="164"/>
                    <a:pt x="172" y="163"/>
                    <a:pt x="174" y="155"/>
                  </a:cubicBezTo>
                  <a:cubicBezTo>
                    <a:pt x="167" y="155"/>
                    <a:pt x="159" y="154"/>
                    <a:pt x="156" y="160"/>
                  </a:cubicBezTo>
                  <a:close/>
                  <a:moveTo>
                    <a:pt x="146" y="163"/>
                  </a:moveTo>
                  <a:cubicBezTo>
                    <a:pt x="146" y="163"/>
                    <a:pt x="146" y="163"/>
                    <a:pt x="146" y="163"/>
                  </a:cubicBezTo>
                  <a:cubicBezTo>
                    <a:pt x="149" y="165"/>
                    <a:pt x="150" y="161"/>
                    <a:pt x="151" y="159"/>
                  </a:cubicBezTo>
                  <a:cubicBezTo>
                    <a:pt x="147" y="158"/>
                    <a:pt x="144" y="161"/>
                    <a:pt x="146" y="163"/>
                  </a:cubicBezTo>
                  <a:close/>
                  <a:moveTo>
                    <a:pt x="118" y="229"/>
                  </a:moveTo>
                  <a:cubicBezTo>
                    <a:pt x="118" y="229"/>
                    <a:pt x="118" y="229"/>
                    <a:pt x="118" y="229"/>
                  </a:cubicBezTo>
                  <a:cubicBezTo>
                    <a:pt x="128" y="228"/>
                    <a:pt x="126" y="210"/>
                    <a:pt x="130" y="200"/>
                  </a:cubicBezTo>
                  <a:cubicBezTo>
                    <a:pt x="130" y="199"/>
                    <a:pt x="129" y="199"/>
                    <a:pt x="127" y="198"/>
                  </a:cubicBezTo>
                  <a:cubicBezTo>
                    <a:pt x="119" y="203"/>
                    <a:pt x="119" y="218"/>
                    <a:pt x="118" y="229"/>
                  </a:cubicBezTo>
                  <a:close/>
                  <a:moveTo>
                    <a:pt x="76" y="217"/>
                  </a:moveTo>
                  <a:cubicBezTo>
                    <a:pt x="76" y="217"/>
                    <a:pt x="76" y="217"/>
                    <a:pt x="76" y="217"/>
                  </a:cubicBezTo>
                  <a:cubicBezTo>
                    <a:pt x="80" y="221"/>
                    <a:pt x="87" y="222"/>
                    <a:pt x="93" y="225"/>
                  </a:cubicBezTo>
                  <a:cubicBezTo>
                    <a:pt x="98" y="219"/>
                    <a:pt x="100" y="209"/>
                    <a:pt x="102" y="199"/>
                  </a:cubicBezTo>
                  <a:cubicBezTo>
                    <a:pt x="97" y="196"/>
                    <a:pt x="88" y="194"/>
                    <a:pt x="82" y="192"/>
                  </a:cubicBezTo>
                  <a:cubicBezTo>
                    <a:pt x="80" y="200"/>
                    <a:pt x="78" y="209"/>
                    <a:pt x="76" y="217"/>
                  </a:cubicBezTo>
                  <a:close/>
                  <a:moveTo>
                    <a:pt x="105" y="227"/>
                  </a:moveTo>
                  <a:cubicBezTo>
                    <a:pt x="105" y="227"/>
                    <a:pt x="105" y="227"/>
                    <a:pt x="105" y="227"/>
                  </a:cubicBezTo>
                  <a:cubicBezTo>
                    <a:pt x="106" y="222"/>
                    <a:pt x="103" y="221"/>
                    <a:pt x="100" y="219"/>
                  </a:cubicBezTo>
                  <a:cubicBezTo>
                    <a:pt x="98" y="224"/>
                    <a:pt x="99" y="227"/>
                    <a:pt x="105" y="227"/>
                  </a:cubicBezTo>
                  <a:close/>
                  <a:moveTo>
                    <a:pt x="131" y="237"/>
                  </a:moveTo>
                  <a:cubicBezTo>
                    <a:pt x="131" y="237"/>
                    <a:pt x="131" y="237"/>
                    <a:pt x="131" y="237"/>
                  </a:cubicBezTo>
                  <a:cubicBezTo>
                    <a:pt x="132" y="235"/>
                    <a:pt x="133" y="234"/>
                    <a:pt x="134" y="232"/>
                  </a:cubicBezTo>
                  <a:cubicBezTo>
                    <a:pt x="133" y="230"/>
                    <a:pt x="131" y="229"/>
                    <a:pt x="128" y="229"/>
                  </a:cubicBezTo>
                  <a:cubicBezTo>
                    <a:pt x="127" y="233"/>
                    <a:pt x="129" y="235"/>
                    <a:pt x="131" y="237"/>
                  </a:cubicBezTo>
                  <a:close/>
                  <a:moveTo>
                    <a:pt x="61" y="232"/>
                  </a:moveTo>
                  <a:cubicBezTo>
                    <a:pt x="61" y="232"/>
                    <a:pt x="61" y="232"/>
                    <a:pt x="61" y="232"/>
                  </a:cubicBezTo>
                  <a:cubicBezTo>
                    <a:pt x="67" y="232"/>
                    <a:pt x="71" y="227"/>
                    <a:pt x="75" y="224"/>
                  </a:cubicBezTo>
                  <a:cubicBezTo>
                    <a:pt x="70" y="225"/>
                    <a:pt x="64" y="226"/>
                    <a:pt x="61" y="232"/>
                  </a:cubicBezTo>
                  <a:close/>
                  <a:moveTo>
                    <a:pt x="64" y="240"/>
                  </a:moveTo>
                  <a:cubicBezTo>
                    <a:pt x="64" y="240"/>
                    <a:pt x="64" y="240"/>
                    <a:pt x="64" y="240"/>
                  </a:cubicBezTo>
                  <a:cubicBezTo>
                    <a:pt x="69" y="235"/>
                    <a:pt x="76" y="232"/>
                    <a:pt x="81" y="227"/>
                  </a:cubicBezTo>
                  <a:cubicBezTo>
                    <a:pt x="81" y="225"/>
                    <a:pt x="81" y="225"/>
                    <a:pt x="79" y="225"/>
                  </a:cubicBezTo>
                  <a:cubicBezTo>
                    <a:pt x="76" y="232"/>
                    <a:pt x="62" y="231"/>
                    <a:pt x="64" y="240"/>
                  </a:cubicBezTo>
                  <a:close/>
                  <a:moveTo>
                    <a:pt x="77" y="242"/>
                  </a:moveTo>
                  <a:cubicBezTo>
                    <a:pt x="77" y="242"/>
                    <a:pt x="77" y="242"/>
                    <a:pt x="77" y="242"/>
                  </a:cubicBezTo>
                  <a:cubicBezTo>
                    <a:pt x="86" y="241"/>
                    <a:pt x="93" y="237"/>
                    <a:pt x="99" y="230"/>
                  </a:cubicBezTo>
                  <a:cubicBezTo>
                    <a:pt x="89" y="231"/>
                    <a:pt x="83" y="236"/>
                    <a:pt x="77" y="242"/>
                  </a:cubicBezTo>
                  <a:close/>
                  <a:moveTo>
                    <a:pt x="130" y="238"/>
                  </a:moveTo>
                  <a:cubicBezTo>
                    <a:pt x="130" y="238"/>
                    <a:pt x="130" y="238"/>
                    <a:pt x="130" y="238"/>
                  </a:cubicBezTo>
                  <a:cubicBezTo>
                    <a:pt x="130" y="239"/>
                    <a:pt x="130" y="240"/>
                    <a:pt x="130" y="241"/>
                  </a:cubicBezTo>
                  <a:cubicBezTo>
                    <a:pt x="133" y="243"/>
                    <a:pt x="135" y="237"/>
                    <a:pt x="132" y="237"/>
                  </a:cubicBezTo>
                  <a:cubicBezTo>
                    <a:pt x="132" y="238"/>
                    <a:pt x="131" y="238"/>
                    <a:pt x="130" y="238"/>
                  </a:cubicBezTo>
                  <a:close/>
                  <a:moveTo>
                    <a:pt x="111" y="242"/>
                  </a:moveTo>
                  <a:cubicBezTo>
                    <a:pt x="111" y="242"/>
                    <a:pt x="111" y="242"/>
                    <a:pt x="111" y="242"/>
                  </a:cubicBezTo>
                  <a:cubicBezTo>
                    <a:pt x="112" y="245"/>
                    <a:pt x="110" y="249"/>
                    <a:pt x="114" y="250"/>
                  </a:cubicBezTo>
                  <a:cubicBezTo>
                    <a:pt x="118" y="245"/>
                    <a:pt x="119" y="243"/>
                    <a:pt x="122" y="236"/>
                  </a:cubicBezTo>
                  <a:cubicBezTo>
                    <a:pt x="117" y="236"/>
                    <a:pt x="115" y="240"/>
                    <a:pt x="111" y="242"/>
                  </a:cubicBezTo>
                  <a:close/>
                  <a:moveTo>
                    <a:pt x="91" y="248"/>
                  </a:moveTo>
                  <a:cubicBezTo>
                    <a:pt x="91" y="248"/>
                    <a:pt x="91" y="248"/>
                    <a:pt x="91" y="248"/>
                  </a:cubicBezTo>
                  <a:cubicBezTo>
                    <a:pt x="97" y="249"/>
                    <a:pt x="100" y="246"/>
                    <a:pt x="102" y="242"/>
                  </a:cubicBezTo>
                  <a:cubicBezTo>
                    <a:pt x="104" y="241"/>
                    <a:pt x="113" y="236"/>
                    <a:pt x="107" y="235"/>
                  </a:cubicBezTo>
                  <a:cubicBezTo>
                    <a:pt x="102" y="239"/>
                    <a:pt x="94" y="240"/>
                    <a:pt x="91" y="248"/>
                  </a:cubicBezTo>
                  <a:close/>
                  <a:moveTo>
                    <a:pt x="69" y="241"/>
                  </a:moveTo>
                  <a:cubicBezTo>
                    <a:pt x="69" y="241"/>
                    <a:pt x="69" y="241"/>
                    <a:pt x="69" y="241"/>
                  </a:cubicBezTo>
                  <a:cubicBezTo>
                    <a:pt x="74" y="240"/>
                    <a:pt x="81" y="235"/>
                    <a:pt x="80" y="232"/>
                  </a:cubicBezTo>
                  <a:cubicBezTo>
                    <a:pt x="77" y="235"/>
                    <a:pt x="71" y="235"/>
                    <a:pt x="69" y="241"/>
                  </a:cubicBezTo>
                  <a:close/>
                  <a:moveTo>
                    <a:pt x="134" y="257"/>
                  </a:moveTo>
                  <a:cubicBezTo>
                    <a:pt x="134" y="257"/>
                    <a:pt x="134" y="257"/>
                    <a:pt x="134" y="257"/>
                  </a:cubicBezTo>
                  <a:cubicBezTo>
                    <a:pt x="141" y="258"/>
                    <a:pt x="141" y="248"/>
                    <a:pt x="139" y="244"/>
                  </a:cubicBezTo>
                  <a:cubicBezTo>
                    <a:pt x="138" y="250"/>
                    <a:pt x="134" y="251"/>
                    <a:pt x="134" y="257"/>
                  </a:cubicBezTo>
                  <a:close/>
                  <a:moveTo>
                    <a:pt x="103" y="250"/>
                  </a:moveTo>
                  <a:cubicBezTo>
                    <a:pt x="103" y="250"/>
                    <a:pt x="103" y="250"/>
                    <a:pt x="103" y="250"/>
                  </a:cubicBezTo>
                  <a:cubicBezTo>
                    <a:pt x="103" y="248"/>
                    <a:pt x="107" y="249"/>
                    <a:pt x="107" y="246"/>
                  </a:cubicBezTo>
                  <a:cubicBezTo>
                    <a:pt x="105" y="245"/>
                    <a:pt x="104" y="245"/>
                    <a:pt x="103" y="245"/>
                  </a:cubicBezTo>
                  <a:cubicBezTo>
                    <a:pt x="102" y="247"/>
                    <a:pt x="101" y="250"/>
                    <a:pt x="103" y="250"/>
                  </a:cubicBezTo>
                  <a:close/>
                  <a:moveTo>
                    <a:pt x="120" y="254"/>
                  </a:moveTo>
                  <a:cubicBezTo>
                    <a:pt x="120" y="254"/>
                    <a:pt x="120" y="254"/>
                    <a:pt x="120" y="254"/>
                  </a:cubicBezTo>
                  <a:cubicBezTo>
                    <a:pt x="122" y="254"/>
                    <a:pt x="123" y="254"/>
                    <a:pt x="124" y="255"/>
                  </a:cubicBezTo>
                  <a:cubicBezTo>
                    <a:pt x="124" y="253"/>
                    <a:pt x="125" y="252"/>
                    <a:pt x="125" y="251"/>
                  </a:cubicBezTo>
                  <a:cubicBezTo>
                    <a:pt x="124" y="250"/>
                    <a:pt x="122" y="250"/>
                    <a:pt x="121" y="250"/>
                  </a:cubicBezTo>
                  <a:cubicBezTo>
                    <a:pt x="121" y="251"/>
                    <a:pt x="120" y="252"/>
                    <a:pt x="120" y="254"/>
                  </a:cubicBezTo>
                  <a:close/>
                  <a:moveTo>
                    <a:pt x="123" y="276"/>
                  </a:moveTo>
                  <a:cubicBezTo>
                    <a:pt x="123" y="276"/>
                    <a:pt x="123" y="276"/>
                    <a:pt x="123" y="276"/>
                  </a:cubicBezTo>
                  <a:cubicBezTo>
                    <a:pt x="116" y="274"/>
                    <a:pt x="110" y="269"/>
                    <a:pt x="105" y="276"/>
                  </a:cubicBezTo>
                  <a:cubicBezTo>
                    <a:pt x="114" y="277"/>
                    <a:pt x="122" y="279"/>
                    <a:pt x="131" y="281"/>
                  </a:cubicBezTo>
                  <a:cubicBezTo>
                    <a:pt x="131" y="278"/>
                    <a:pt x="133" y="273"/>
                    <a:pt x="129" y="272"/>
                  </a:cubicBezTo>
                  <a:cubicBezTo>
                    <a:pt x="127" y="274"/>
                    <a:pt x="125" y="276"/>
                    <a:pt x="123" y="276"/>
                  </a:cubicBezTo>
                  <a:close/>
                  <a:moveTo>
                    <a:pt x="143" y="264"/>
                  </a:moveTo>
                  <a:cubicBezTo>
                    <a:pt x="143" y="264"/>
                    <a:pt x="143" y="264"/>
                    <a:pt x="143" y="264"/>
                  </a:cubicBezTo>
                  <a:cubicBezTo>
                    <a:pt x="141" y="269"/>
                    <a:pt x="136" y="268"/>
                    <a:pt x="135" y="275"/>
                  </a:cubicBezTo>
                  <a:cubicBezTo>
                    <a:pt x="142" y="275"/>
                    <a:pt x="143" y="267"/>
                    <a:pt x="147" y="264"/>
                  </a:cubicBezTo>
                  <a:cubicBezTo>
                    <a:pt x="147" y="260"/>
                    <a:pt x="144" y="258"/>
                    <a:pt x="140" y="257"/>
                  </a:cubicBezTo>
                  <a:cubicBezTo>
                    <a:pt x="138" y="265"/>
                    <a:pt x="130" y="265"/>
                    <a:pt x="126" y="272"/>
                  </a:cubicBezTo>
                  <a:cubicBezTo>
                    <a:pt x="134" y="273"/>
                    <a:pt x="139" y="262"/>
                    <a:pt x="143" y="264"/>
                  </a:cubicBezTo>
                  <a:close/>
                  <a:moveTo>
                    <a:pt x="28" y="246"/>
                  </a:moveTo>
                  <a:cubicBezTo>
                    <a:pt x="28" y="246"/>
                    <a:pt x="28" y="246"/>
                    <a:pt x="28" y="246"/>
                  </a:cubicBezTo>
                  <a:cubicBezTo>
                    <a:pt x="33" y="246"/>
                    <a:pt x="37" y="244"/>
                    <a:pt x="40" y="240"/>
                  </a:cubicBezTo>
                  <a:cubicBezTo>
                    <a:pt x="37" y="238"/>
                    <a:pt x="28" y="239"/>
                    <a:pt x="28" y="246"/>
                  </a:cubicBezTo>
                  <a:close/>
                  <a:moveTo>
                    <a:pt x="29" y="255"/>
                  </a:moveTo>
                  <a:cubicBezTo>
                    <a:pt x="29" y="255"/>
                    <a:pt x="29" y="255"/>
                    <a:pt x="29" y="255"/>
                  </a:cubicBezTo>
                  <a:cubicBezTo>
                    <a:pt x="37" y="251"/>
                    <a:pt x="47" y="250"/>
                    <a:pt x="51" y="241"/>
                  </a:cubicBezTo>
                  <a:cubicBezTo>
                    <a:pt x="42" y="243"/>
                    <a:pt x="33" y="246"/>
                    <a:pt x="29" y="255"/>
                  </a:cubicBezTo>
                  <a:close/>
                  <a:moveTo>
                    <a:pt x="37" y="256"/>
                  </a:moveTo>
                  <a:cubicBezTo>
                    <a:pt x="37" y="256"/>
                    <a:pt x="37" y="256"/>
                    <a:pt x="37" y="256"/>
                  </a:cubicBezTo>
                  <a:cubicBezTo>
                    <a:pt x="46" y="256"/>
                    <a:pt x="55" y="254"/>
                    <a:pt x="60" y="246"/>
                  </a:cubicBezTo>
                  <a:cubicBezTo>
                    <a:pt x="49" y="245"/>
                    <a:pt x="44" y="252"/>
                    <a:pt x="37" y="256"/>
                  </a:cubicBezTo>
                  <a:close/>
                  <a:moveTo>
                    <a:pt x="46" y="265"/>
                  </a:moveTo>
                  <a:cubicBezTo>
                    <a:pt x="46" y="265"/>
                    <a:pt x="46" y="265"/>
                    <a:pt x="46" y="265"/>
                  </a:cubicBezTo>
                  <a:cubicBezTo>
                    <a:pt x="51" y="268"/>
                    <a:pt x="66" y="272"/>
                    <a:pt x="63" y="263"/>
                  </a:cubicBezTo>
                  <a:cubicBezTo>
                    <a:pt x="58" y="267"/>
                    <a:pt x="51" y="257"/>
                    <a:pt x="46" y="265"/>
                  </a:cubicBezTo>
                  <a:close/>
                  <a:moveTo>
                    <a:pt x="70" y="248"/>
                  </a:moveTo>
                  <a:cubicBezTo>
                    <a:pt x="70" y="248"/>
                    <a:pt x="70" y="248"/>
                    <a:pt x="70" y="248"/>
                  </a:cubicBezTo>
                  <a:cubicBezTo>
                    <a:pt x="61" y="249"/>
                    <a:pt x="54" y="254"/>
                    <a:pt x="47" y="260"/>
                  </a:cubicBezTo>
                  <a:cubicBezTo>
                    <a:pt x="57" y="260"/>
                    <a:pt x="68" y="254"/>
                    <a:pt x="70" y="248"/>
                  </a:cubicBezTo>
                  <a:close/>
                  <a:moveTo>
                    <a:pt x="62" y="260"/>
                  </a:moveTo>
                  <a:cubicBezTo>
                    <a:pt x="62" y="260"/>
                    <a:pt x="62" y="260"/>
                    <a:pt x="62" y="260"/>
                  </a:cubicBezTo>
                  <a:cubicBezTo>
                    <a:pt x="71" y="261"/>
                    <a:pt x="77" y="257"/>
                    <a:pt x="82" y="252"/>
                  </a:cubicBezTo>
                  <a:cubicBezTo>
                    <a:pt x="75" y="247"/>
                    <a:pt x="68" y="257"/>
                    <a:pt x="62" y="260"/>
                  </a:cubicBezTo>
                  <a:close/>
                  <a:moveTo>
                    <a:pt x="69" y="267"/>
                  </a:moveTo>
                  <a:cubicBezTo>
                    <a:pt x="69" y="267"/>
                    <a:pt x="69" y="267"/>
                    <a:pt x="69" y="267"/>
                  </a:cubicBezTo>
                  <a:cubicBezTo>
                    <a:pt x="78" y="264"/>
                    <a:pt x="89" y="263"/>
                    <a:pt x="94" y="253"/>
                  </a:cubicBezTo>
                  <a:cubicBezTo>
                    <a:pt x="83" y="253"/>
                    <a:pt x="75" y="258"/>
                    <a:pt x="69" y="267"/>
                  </a:cubicBezTo>
                  <a:close/>
                  <a:moveTo>
                    <a:pt x="88" y="274"/>
                  </a:moveTo>
                  <a:cubicBezTo>
                    <a:pt x="88" y="274"/>
                    <a:pt x="88" y="274"/>
                    <a:pt x="88" y="274"/>
                  </a:cubicBezTo>
                  <a:cubicBezTo>
                    <a:pt x="96" y="277"/>
                    <a:pt x="98" y="270"/>
                    <a:pt x="99" y="263"/>
                  </a:cubicBezTo>
                  <a:cubicBezTo>
                    <a:pt x="103" y="262"/>
                    <a:pt x="108" y="261"/>
                    <a:pt x="110" y="256"/>
                  </a:cubicBezTo>
                  <a:cubicBezTo>
                    <a:pt x="96" y="253"/>
                    <a:pt x="89" y="261"/>
                    <a:pt x="82" y="270"/>
                  </a:cubicBezTo>
                  <a:cubicBezTo>
                    <a:pt x="89" y="270"/>
                    <a:pt x="91" y="265"/>
                    <a:pt x="97" y="266"/>
                  </a:cubicBezTo>
                  <a:cubicBezTo>
                    <a:pt x="94" y="268"/>
                    <a:pt x="89" y="267"/>
                    <a:pt x="88" y="274"/>
                  </a:cubicBezTo>
                  <a:close/>
                  <a:moveTo>
                    <a:pt x="100" y="272"/>
                  </a:moveTo>
                  <a:cubicBezTo>
                    <a:pt x="100" y="272"/>
                    <a:pt x="100" y="272"/>
                    <a:pt x="100" y="272"/>
                  </a:cubicBezTo>
                  <a:cubicBezTo>
                    <a:pt x="110" y="272"/>
                    <a:pt x="117" y="266"/>
                    <a:pt x="122" y="258"/>
                  </a:cubicBezTo>
                  <a:cubicBezTo>
                    <a:pt x="110" y="257"/>
                    <a:pt x="105" y="265"/>
                    <a:pt x="100" y="272"/>
                  </a:cubicBezTo>
                  <a:close/>
                  <a:moveTo>
                    <a:pt x="117" y="270"/>
                  </a:moveTo>
                  <a:cubicBezTo>
                    <a:pt x="117" y="270"/>
                    <a:pt x="117" y="270"/>
                    <a:pt x="117" y="270"/>
                  </a:cubicBezTo>
                  <a:cubicBezTo>
                    <a:pt x="119" y="274"/>
                    <a:pt x="128" y="266"/>
                    <a:pt x="126" y="262"/>
                  </a:cubicBezTo>
                  <a:cubicBezTo>
                    <a:pt x="123" y="265"/>
                    <a:pt x="119" y="266"/>
                    <a:pt x="117" y="270"/>
                  </a:cubicBezTo>
                  <a:close/>
                  <a:moveTo>
                    <a:pt x="36" y="262"/>
                  </a:moveTo>
                  <a:cubicBezTo>
                    <a:pt x="36" y="262"/>
                    <a:pt x="36" y="262"/>
                    <a:pt x="36" y="262"/>
                  </a:cubicBezTo>
                  <a:cubicBezTo>
                    <a:pt x="37" y="262"/>
                    <a:pt x="38" y="264"/>
                    <a:pt x="41" y="264"/>
                  </a:cubicBezTo>
                  <a:cubicBezTo>
                    <a:pt x="41" y="262"/>
                    <a:pt x="41" y="260"/>
                    <a:pt x="42" y="259"/>
                  </a:cubicBezTo>
                  <a:cubicBezTo>
                    <a:pt x="38" y="258"/>
                    <a:pt x="37" y="260"/>
                    <a:pt x="36" y="262"/>
                  </a:cubicBezTo>
                  <a:close/>
                  <a:moveTo>
                    <a:pt x="73" y="270"/>
                  </a:moveTo>
                  <a:cubicBezTo>
                    <a:pt x="73" y="270"/>
                    <a:pt x="73" y="270"/>
                    <a:pt x="73" y="270"/>
                  </a:cubicBezTo>
                  <a:cubicBezTo>
                    <a:pt x="74" y="271"/>
                    <a:pt x="75" y="271"/>
                    <a:pt x="76" y="271"/>
                  </a:cubicBezTo>
                  <a:cubicBezTo>
                    <a:pt x="77" y="270"/>
                    <a:pt x="77" y="269"/>
                    <a:pt x="77" y="267"/>
                  </a:cubicBezTo>
                  <a:cubicBezTo>
                    <a:pt x="76" y="267"/>
                    <a:pt x="76" y="267"/>
                    <a:pt x="75" y="267"/>
                  </a:cubicBezTo>
                  <a:cubicBezTo>
                    <a:pt x="74" y="268"/>
                    <a:pt x="73" y="268"/>
                    <a:pt x="73" y="2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5" name="Group 74"/>
          <p:cNvGrpSpPr>
            <a:grpSpLocks noChangeAspect="1"/>
          </p:cNvGrpSpPr>
          <p:nvPr/>
        </p:nvGrpSpPr>
        <p:grpSpPr bwMode="auto">
          <a:xfrm>
            <a:off x="3887473" y="1548887"/>
            <a:ext cx="1398779" cy="1518957"/>
            <a:chOff x="-1122" y="-104"/>
            <a:chExt cx="710" cy="771"/>
          </a:xfrm>
          <a:solidFill>
            <a:schemeClr val="accent1"/>
          </a:solidFill>
        </p:grpSpPr>
        <p:sp>
          <p:nvSpPr>
            <p:cNvPr id="6" name="Freeform 75"/>
            <p:cNvSpPr>
              <a:spLocks noEditPoints="1"/>
            </p:cNvSpPr>
            <p:nvPr/>
          </p:nvSpPr>
          <p:spPr bwMode="auto">
            <a:xfrm>
              <a:off x="-933" y="-28"/>
              <a:ext cx="90" cy="153"/>
            </a:xfrm>
            <a:custGeom>
              <a:avLst/>
              <a:gdLst>
                <a:gd name="T0" fmla="*/ 33 w 33"/>
                <a:gd name="T1" fmla="*/ 6 h 57"/>
                <a:gd name="T2" fmla="*/ 20 w 33"/>
                <a:gd name="T3" fmla="*/ 33 h 57"/>
                <a:gd name="T4" fmla="*/ 8 w 33"/>
                <a:gd name="T5" fmla="*/ 57 h 57"/>
                <a:gd name="T6" fmla="*/ 8 w 33"/>
                <a:gd name="T7" fmla="*/ 0 h 57"/>
                <a:gd name="T8" fmla="*/ 33 w 33"/>
                <a:gd name="T9" fmla="*/ 6 h 57"/>
                <a:gd name="T10" fmla="*/ 12 w 33"/>
                <a:gd name="T11" fmla="*/ 39 h 57"/>
                <a:gd name="T12" fmla="*/ 12 w 33"/>
                <a:gd name="T13" fmla="*/ 39 h 57"/>
                <a:gd name="T14" fmla="*/ 25 w 33"/>
                <a:gd name="T15" fmla="*/ 11 h 57"/>
                <a:gd name="T16" fmla="*/ 13 w 33"/>
                <a:gd name="T17" fmla="*/ 8 h 57"/>
                <a:gd name="T18" fmla="*/ 12 w 33"/>
                <a:gd name="T19" fmla="*/ 3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57">
                  <a:moveTo>
                    <a:pt x="33" y="6"/>
                  </a:moveTo>
                  <a:cubicBezTo>
                    <a:pt x="29" y="15"/>
                    <a:pt x="24" y="24"/>
                    <a:pt x="20" y="33"/>
                  </a:cubicBezTo>
                  <a:cubicBezTo>
                    <a:pt x="16" y="42"/>
                    <a:pt x="14" y="51"/>
                    <a:pt x="8" y="57"/>
                  </a:cubicBezTo>
                  <a:cubicBezTo>
                    <a:pt x="0" y="43"/>
                    <a:pt x="6" y="20"/>
                    <a:pt x="8" y="0"/>
                  </a:cubicBezTo>
                  <a:cubicBezTo>
                    <a:pt x="12" y="0"/>
                    <a:pt x="23" y="9"/>
                    <a:pt x="33" y="6"/>
                  </a:cubicBezTo>
                  <a:close/>
                  <a:moveTo>
                    <a:pt x="12" y="39"/>
                  </a:moveTo>
                  <a:cubicBezTo>
                    <a:pt x="12" y="39"/>
                    <a:pt x="12" y="39"/>
                    <a:pt x="12" y="39"/>
                  </a:cubicBezTo>
                  <a:cubicBezTo>
                    <a:pt x="15" y="28"/>
                    <a:pt x="21" y="22"/>
                    <a:pt x="25" y="11"/>
                  </a:cubicBezTo>
                  <a:cubicBezTo>
                    <a:pt x="23" y="9"/>
                    <a:pt x="17" y="9"/>
                    <a:pt x="13" y="8"/>
                  </a:cubicBezTo>
                  <a:cubicBezTo>
                    <a:pt x="10" y="18"/>
                    <a:pt x="6" y="32"/>
                    <a:pt x="1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 name="Freeform 76"/>
            <p:cNvSpPr>
              <a:spLocks noEditPoints="1"/>
            </p:cNvSpPr>
            <p:nvPr/>
          </p:nvSpPr>
          <p:spPr bwMode="auto">
            <a:xfrm>
              <a:off x="-1122" y="-104"/>
              <a:ext cx="710" cy="771"/>
            </a:xfrm>
            <a:custGeom>
              <a:avLst/>
              <a:gdLst>
                <a:gd name="T0" fmla="*/ 129 w 263"/>
                <a:gd name="T1" fmla="*/ 224 h 286"/>
                <a:gd name="T2" fmla="*/ 69 w 263"/>
                <a:gd name="T3" fmla="*/ 219 h 286"/>
                <a:gd name="T4" fmla="*/ 72 w 263"/>
                <a:gd name="T5" fmla="*/ 0 h 286"/>
                <a:gd name="T6" fmla="*/ 130 w 263"/>
                <a:gd name="T7" fmla="*/ 22 h 286"/>
                <a:gd name="T8" fmla="*/ 71 w 263"/>
                <a:gd name="T9" fmla="*/ 25 h 286"/>
                <a:gd name="T10" fmla="*/ 156 w 263"/>
                <a:gd name="T11" fmla="*/ 171 h 286"/>
                <a:gd name="T12" fmla="*/ 147 w 263"/>
                <a:gd name="T13" fmla="*/ 150 h 286"/>
                <a:gd name="T14" fmla="*/ 158 w 263"/>
                <a:gd name="T15" fmla="*/ 122 h 286"/>
                <a:gd name="T16" fmla="*/ 166 w 263"/>
                <a:gd name="T17" fmla="*/ 97 h 286"/>
                <a:gd name="T18" fmla="*/ 167 w 263"/>
                <a:gd name="T19" fmla="*/ 63 h 286"/>
                <a:gd name="T20" fmla="*/ 190 w 263"/>
                <a:gd name="T21" fmla="*/ 48 h 286"/>
                <a:gd name="T22" fmla="*/ 214 w 263"/>
                <a:gd name="T23" fmla="*/ 57 h 286"/>
                <a:gd name="T24" fmla="*/ 22 w 263"/>
                <a:gd name="T25" fmla="*/ 43 h 286"/>
                <a:gd name="T26" fmla="*/ 185 w 263"/>
                <a:gd name="T27" fmla="*/ 70 h 286"/>
                <a:gd name="T28" fmla="*/ 56 w 263"/>
                <a:gd name="T29" fmla="*/ 37 h 286"/>
                <a:gd name="T30" fmla="*/ 227 w 263"/>
                <a:gd name="T31" fmla="*/ 83 h 286"/>
                <a:gd name="T32" fmla="*/ 200 w 263"/>
                <a:gd name="T33" fmla="*/ 75 h 286"/>
                <a:gd name="T34" fmla="*/ 234 w 263"/>
                <a:gd name="T35" fmla="*/ 89 h 286"/>
                <a:gd name="T36" fmla="*/ 182 w 263"/>
                <a:gd name="T37" fmla="*/ 88 h 286"/>
                <a:gd name="T38" fmla="*/ 228 w 263"/>
                <a:gd name="T39" fmla="*/ 101 h 286"/>
                <a:gd name="T40" fmla="*/ 181 w 263"/>
                <a:gd name="T41" fmla="*/ 90 h 286"/>
                <a:gd name="T42" fmla="*/ 25 w 263"/>
                <a:gd name="T43" fmla="*/ 56 h 286"/>
                <a:gd name="T44" fmla="*/ 180 w 263"/>
                <a:gd name="T45" fmla="*/ 105 h 286"/>
                <a:gd name="T46" fmla="*/ 227 w 263"/>
                <a:gd name="T47" fmla="*/ 119 h 286"/>
                <a:gd name="T48" fmla="*/ 178 w 263"/>
                <a:gd name="T49" fmla="*/ 113 h 286"/>
                <a:gd name="T50" fmla="*/ 192 w 263"/>
                <a:gd name="T51" fmla="*/ 115 h 286"/>
                <a:gd name="T52" fmla="*/ 172 w 263"/>
                <a:gd name="T53" fmla="*/ 127 h 286"/>
                <a:gd name="T54" fmla="*/ 190 w 263"/>
                <a:gd name="T55" fmla="*/ 123 h 286"/>
                <a:gd name="T56" fmla="*/ 32 w 263"/>
                <a:gd name="T57" fmla="*/ 97 h 286"/>
                <a:gd name="T58" fmla="*/ 168 w 263"/>
                <a:gd name="T59" fmla="*/ 129 h 286"/>
                <a:gd name="T60" fmla="*/ 49 w 263"/>
                <a:gd name="T61" fmla="*/ 106 h 286"/>
                <a:gd name="T62" fmla="*/ 162 w 263"/>
                <a:gd name="T63" fmla="*/ 153 h 286"/>
                <a:gd name="T64" fmla="*/ 156 w 263"/>
                <a:gd name="T65" fmla="*/ 160 h 286"/>
                <a:gd name="T66" fmla="*/ 146 w 263"/>
                <a:gd name="T67" fmla="*/ 163 h 286"/>
                <a:gd name="T68" fmla="*/ 130 w 263"/>
                <a:gd name="T69" fmla="*/ 200 h 286"/>
                <a:gd name="T70" fmla="*/ 102 w 263"/>
                <a:gd name="T71" fmla="*/ 199 h 286"/>
                <a:gd name="T72" fmla="*/ 105 w 263"/>
                <a:gd name="T73" fmla="*/ 227 h 286"/>
                <a:gd name="T74" fmla="*/ 61 w 263"/>
                <a:gd name="T75" fmla="*/ 232 h 286"/>
                <a:gd name="T76" fmla="*/ 81 w 263"/>
                <a:gd name="T77" fmla="*/ 227 h 286"/>
                <a:gd name="T78" fmla="*/ 77 w 263"/>
                <a:gd name="T79" fmla="*/ 242 h 286"/>
                <a:gd name="T80" fmla="*/ 111 w 263"/>
                <a:gd name="T81" fmla="*/ 242 h 286"/>
                <a:gd name="T82" fmla="*/ 91 w 263"/>
                <a:gd name="T83" fmla="*/ 248 h 286"/>
                <a:gd name="T84" fmla="*/ 80 w 263"/>
                <a:gd name="T85" fmla="*/ 232 h 286"/>
                <a:gd name="T86" fmla="*/ 103 w 263"/>
                <a:gd name="T87" fmla="*/ 250 h 286"/>
                <a:gd name="T88" fmla="*/ 120 w 263"/>
                <a:gd name="T89" fmla="*/ 254 h 286"/>
                <a:gd name="T90" fmla="*/ 123 w 263"/>
                <a:gd name="T91" fmla="*/ 276 h 286"/>
                <a:gd name="T92" fmla="*/ 143 w 263"/>
                <a:gd name="T93" fmla="*/ 264 h 286"/>
                <a:gd name="T94" fmla="*/ 28 w 263"/>
                <a:gd name="T95" fmla="*/ 246 h 286"/>
                <a:gd name="T96" fmla="*/ 51 w 263"/>
                <a:gd name="T97" fmla="*/ 241 h 286"/>
                <a:gd name="T98" fmla="*/ 46 w 263"/>
                <a:gd name="T99" fmla="*/ 265 h 286"/>
                <a:gd name="T100" fmla="*/ 47 w 263"/>
                <a:gd name="T101" fmla="*/ 260 h 286"/>
                <a:gd name="T102" fmla="*/ 69 w 263"/>
                <a:gd name="T103" fmla="*/ 267 h 286"/>
                <a:gd name="T104" fmla="*/ 99 w 263"/>
                <a:gd name="T105" fmla="*/ 263 h 286"/>
                <a:gd name="T106" fmla="*/ 100 w 263"/>
                <a:gd name="T107" fmla="*/ 272 h 286"/>
                <a:gd name="T108" fmla="*/ 117 w 263"/>
                <a:gd name="T109" fmla="*/ 270 h 286"/>
                <a:gd name="T110" fmla="*/ 73 w 263"/>
                <a:gd name="T111" fmla="*/ 27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3" h="286">
                  <a:moveTo>
                    <a:pt x="214" y="32"/>
                  </a:moveTo>
                  <a:cubicBezTo>
                    <a:pt x="216" y="40"/>
                    <a:pt x="220" y="41"/>
                    <a:pt x="215" y="52"/>
                  </a:cubicBezTo>
                  <a:cubicBezTo>
                    <a:pt x="247" y="63"/>
                    <a:pt x="263" y="106"/>
                    <a:pt x="238" y="132"/>
                  </a:cubicBezTo>
                  <a:cubicBezTo>
                    <a:pt x="227" y="144"/>
                    <a:pt x="208" y="149"/>
                    <a:pt x="188" y="147"/>
                  </a:cubicBezTo>
                  <a:cubicBezTo>
                    <a:pt x="175" y="171"/>
                    <a:pt x="156" y="185"/>
                    <a:pt x="136" y="197"/>
                  </a:cubicBezTo>
                  <a:cubicBezTo>
                    <a:pt x="134" y="207"/>
                    <a:pt x="133" y="217"/>
                    <a:pt x="129" y="224"/>
                  </a:cubicBezTo>
                  <a:cubicBezTo>
                    <a:pt x="139" y="230"/>
                    <a:pt x="150" y="236"/>
                    <a:pt x="144" y="253"/>
                  </a:cubicBezTo>
                  <a:cubicBezTo>
                    <a:pt x="161" y="263"/>
                    <a:pt x="157" y="286"/>
                    <a:pt x="133" y="286"/>
                  </a:cubicBezTo>
                  <a:cubicBezTo>
                    <a:pt x="126" y="285"/>
                    <a:pt x="116" y="282"/>
                    <a:pt x="105" y="280"/>
                  </a:cubicBezTo>
                  <a:cubicBezTo>
                    <a:pt x="80" y="276"/>
                    <a:pt x="46" y="273"/>
                    <a:pt x="34" y="268"/>
                  </a:cubicBezTo>
                  <a:cubicBezTo>
                    <a:pt x="14" y="260"/>
                    <a:pt x="13" y="232"/>
                    <a:pt x="45" y="234"/>
                  </a:cubicBezTo>
                  <a:cubicBezTo>
                    <a:pt x="48" y="221"/>
                    <a:pt x="60" y="221"/>
                    <a:pt x="69" y="219"/>
                  </a:cubicBezTo>
                  <a:cubicBezTo>
                    <a:pt x="72" y="211"/>
                    <a:pt x="76" y="196"/>
                    <a:pt x="75" y="188"/>
                  </a:cubicBezTo>
                  <a:cubicBezTo>
                    <a:pt x="71" y="176"/>
                    <a:pt x="57" y="168"/>
                    <a:pt x="53" y="156"/>
                  </a:cubicBezTo>
                  <a:cubicBezTo>
                    <a:pt x="49" y="144"/>
                    <a:pt x="51" y="132"/>
                    <a:pt x="50" y="118"/>
                  </a:cubicBezTo>
                  <a:cubicBezTo>
                    <a:pt x="15" y="112"/>
                    <a:pt x="0" y="82"/>
                    <a:pt x="9" y="54"/>
                  </a:cubicBezTo>
                  <a:cubicBezTo>
                    <a:pt x="16" y="28"/>
                    <a:pt x="43" y="24"/>
                    <a:pt x="64" y="18"/>
                  </a:cubicBezTo>
                  <a:cubicBezTo>
                    <a:pt x="64" y="11"/>
                    <a:pt x="67" y="4"/>
                    <a:pt x="72" y="0"/>
                  </a:cubicBezTo>
                  <a:cubicBezTo>
                    <a:pt x="113" y="9"/>
                    <a:pt x="165" y="25"/>
                    <a:pt x="214" y="32"/>
                  </a:cubicBezTo>
                  <a:close/>
                  <a:moveTo>
                    <a:pt x="130" y="22"/>
                  </a:moveTo>
                  <a:cubicBezTo>
                    <a:pt x="130" y="22"/>
                    <a:pt x="130" y="22"/>
                    <a:pt x="130" y="22"/>
                  </a:cubicBezTo>
                  <a:cubicBezTo>
                    <a:pt x="129" y="22"/>
                    <a:pt x="128" y="22"/>
                    <a:pt x="130" y="23"/>
                  </a:cubicBezTo>
                  <a:cubicBezTo>
                    <a:pt x="149" y="28"/>
                    <a:pt x="173" y="35"/>
                    <a:pt x="192" y="36"/>
                  </a:cubicBezTo>
                  <a:cubicBezTo>
                    <a:pt x="174" y="30"/>
                    <a:pt x="148" y="23"/>
                    <a:pt x="130" y="22"/>
                  </a:cubicBezTo>
                  <a:close/>
                  <a:moveTo>
                    <a:pt x="206" y="37"/>
                  </a:moveTo>
                  <a:cubicBezTo>
                    <a:pt x="206" y="37"/>
                    <a:pt x="206" y="37"/>
                    <a:pt x="206" y="37"/>
                  </a:cubicBezTo>
                  <a:cubicBezTo>
                    <a:pt x="198" y="34"/>
                    <a:pt x="202" y="41"/>
                    <a:pt x="206" y="37"/>
                  </a:cubicBezTo>
                  <a:close/>
                  <a:moveTo>
                    <a:pt x="72" y="17"/>
                  </a:moveTo>
                  <a:cubicBezTo>
                    <a:pt x="72" y="17"/>
                    <a:pt x="72" y="17"/>
                    <a:pt x="72" y="17"/>
                  </a:cubicBezTo>
                  <a:cubicBezTo>
                    <a:pt x="70" y="21"/>
                    <a:pt x="72" y="22"/>
                    <a:pt x="71" y="25"/>
                  </a:cubicBezTo>
                  <a:cubicBezTo>
                    <a:pt x="61" y="40"/>
                    <a:pt x="63" y="58"/>
                    <a:pt x="61" y="77"/>
                  </a:cubicBezTo>
                  <a:cubicBezTo>
                    <a:pt x="54" y="130"/>
                    <a:pt x="64" y="183"/>
                    <a:pt x="115" y="193"/>
                  </a:cubicBezTo>
                  <a:cubicBezTo>
                    <a:pt x="116" y="190"/>
                    <a:pt x="121" y="194"/>
                    <a:pt x="121" y="189"/>
                  </a:cubicBezTo>
                  <a:cubicBezTo>
                    <a:pt x="117" y="188"/>
                    <a:pt x="110" y="192"/>
                    <a:pt x="107" y="187"/>
                  </a:cubicBezTo>
                  <a:cubicBezTo>
                    <a:pt x="115" y="185"/>
                    <a:pt x="126" y="184"/>
                    <a:pt x="135" y="182"/>
                  </a:cubicBezTo>
                  <a:cubicBezTo>
                    <a:pt x="143" y="180"/>
                    <a:pt x="156" y="179"/>
                    <a:pt x="156" y="171"/>
                  </a:cubicBezTo>
                  <a:cubicBezTo>
                    <a:pt x="142" y="173"/>
                    <a:pt x="127" y="185"/>
                    <a:pt x="112" y="180"/>
                  </a:cubicBezTo>
                  <a:cubicBezTo>
                    <a:pt x="118" y="177"/>
                    <a:pt x="128" y="179"/>
                    <a:pt x="131" y="172"/>
                  </a:cubicBezTo>
                  <a:cubicBezTo>
                    <a:pt x="128" y="171"/>
                    <a:pt x="127" y="170"/>
                    <a:pt x="128" y="167"/>
                  </a:cubicBezTo>
                  <a:cubicBezTo>
                    <a:pt x="133" y="166"/>
                    <a:pt x="138" y="167"/>
                    <a:pt x="139" y="162"/>
                  </a:cubicBezTo>
                  <a:cubicBezTo>
                    <a:pt x="139" y="159"/>
                    <a:pt x="131" y="161"/>
                    <a:pt x="133" y="157"/>
                  </a:cubicBezTo>
                  <a:cubicBezTo>
                    <a:pt x="139" y="157"/>
                    <a:pt x="145" y="157"/>
                    <a:pt x="147" y="150"/>
                  </a:cubicBezTo>
                  <a:cubicBezTo>
                    <a:pt x="143" y="148"/>
                    <a:pt x="135" y="149"/>
                    <a:pt x="136" y="145"/>
                  </a:cubicBezTo>
                  <a:cubicBezTo>
                    <a:pt x="140" y="142"/>
                    <a:pt x="148" y="147"/>
                    <a:pt x="150" y="141"/>
                  </a:cubicBezTo>
                  <a:cubicBezTo>
                    <a:pt x="151" y="138"/>
                    <a:pt x="144" y="140"/>
                    <a:pt x="147" y="136"/>
                  </a:cubicBezTo>
                  <a:cubicBezTo>
                    <a:pt x="151" y="137"/>
                    <a:pt x="154" y="136"/>
                    <a:pt x="155" y="132"/>
                  </a:cubicBezTo>
                  <a:cubicBezTo>
                    <a:pt x="155" y="129"/>
                    <a:pt x="149" y="130"/>
                    <a:pt x="149" y="127"/>
                  </a:cubicBezTo>
                  <a:cubicBezTo>
                    <a:pt x="152" y="125"/>
                    <a:pt x="157" y="127"/>
                    <a:pt x="158" y="122"/>
                  </a:cubicBezTo>
                  <a:cubicBezTo>
                    <a:pt x="157" y="121"/>
                    <a:pt x="154" y="121"/>
                    <a:pt x="155" y="119"/>
                  </a:cubicBezTo>
                  <a:cubicBezTo>
                    <a:pt x="156" y="116"/>
                    <a:pt x="161" y="119"/>
                    <a:pt x="161" y="114"/>
                  </a:cubicBezTo>
                  <a:cubicBezTo>
                    <a:pt x="161" y="112"/>
                    <a:pt x="156" y="113"/>
                    <a:pt x="156" y="110"/>
                  </a:cubicBezTo>
                  <a:cubicBezTo>
                    <a:pt x="158" y="107"/>
                    <a:pt x="164" y="110"/>
                    <a:pt x="164" y="105"/>
                  </a:cubicBezTo>
                  <a:cubicBezTo>
                    <a:pt x="163" y="102"/>
                    <a:pt x="155" y="103"/>
                    <a:pt x="156" y="99"/>
                  </a:cubicBezTo>
                  <a:cubicBezTo>
                    <a:pt x="158" y="96"/>
                    <a:pt x="166" y="103"/>
                    <a:pt x="166" y="97"/>
                  </a:cubicBezTo>
                  <a:cubicBezTo>
                    <a:pt x="170" y="96"/>
                    <a:pt x="164" y="92"/>
                    <a:pt x="163" y="91"/>
                  </a:cubicBezTo>
                  <a:cubicBezTo>
                    <a:pt x="165" y="90"/>
                    <a:pt x="169" y="91"/>
                    <a:pt x="170" y="87"/>
                  </a:cubicBezTo>
                  <a:cubicBezTo>
                    <a:pt x="169" y="84"/>
                    <a:pt x="163" y="85"/>
                    <a:pt x="163" y="82"/>
                  </a:cubicBezTo>
                  <a:cubicBezTo>
                    <a:pt x="165" y="80"/>
                    <a:pt x="170" y="82"/>
                    <a:pt x="171" y="79"/>
                  </a:cubicBezTo>
                  <a:cubicBezTo>
                    <a:pt x="170" y="76"/>
                    <a:pt x="167" y="75"/>
                    <a:pt x="165" y="73"/>
                  </a:cubicBezTo>
                  <a:cubicBezTo>
                    <a:pt x="172" y="72"/>
                    <a:pt x="170" y="66"/>
                    <a:pt x="167" y="63"/>
                  </a:cubicBezTo>
                  <a:cubicBezTo>
                    <a:pt x="169" y="62"/>
                    <a:pt x="170" y="61"/>
                    <a:pt x="173" y="62"/>
                  </a:cubicBezTo>
                  <a:cubicBezTo>
                    <a:pt x="173" y="55"/>
                    <a:pt x="173" y="55"/>
                    <a:pt x="177" y="51"/>
                  </a:cubicBezTo>
                  <a:cubicBezTo>
                    <a:pt x="175" y="49"/>
                    <a:pt x="172" y="48"/>
                    <a:pt x="172" y="46"/>
                  </a:cubicBezTo>
                  <a:cubicBezTo>
                    <a:pt x="181" y="44"/>
                    <a:pt x="194" y="49"/>
                    <a:pt x="198" y="41"/>
                  </a:cubicBezTo>
                  <a:cubicBezTo>
                    <a:pt x="159" y="41"/>
                    <a:pt x="114" y="16"/>
                    <a:pt x="72" y="17"/>
                  </a:cubicBezTo>
                  <a:close/>
                  <a:moveTo>
                    <a:pt x="190" y="48"/>
                  </a:moveTo>
                  <a:cubicBezTo>
                    <a:pt x="190" y="48"/>
                    <a:pt x="190" y="48"/>
                    <a:pt x="190" y="48"/>
                  </a:cubicBezTo>
                  <a:cubicBezTo>
                    <a:pt x="187" y="57"/>
                    <a:pt x="202" y="54"/>
                    <a:pt x="203" y="49"/>
                  </a:cubicBezTo>
                  <a:cubicBezTo>
                    <a:pt x="198" y="47"/>
                    <a:pt x="195" y="49"/>
                    <a:pt x="190" y="48"/>
                  </a:cubicBezTo>
                  <a:close/>
                  <a:moveTo>
                    <a:pt x="215" y="65"/>
                  </a:moveTo>
                  <a:cubicBezTo>
                    <a:pt x="215" y="65"/>
                    <a:pt x="215" y="65"/>
                    <a:pt x="215" y="65"/>
                  </a:cubicBezTo>
                  <a:cubicBezTo>
                    <a:pt x="215" y="62"/>
                    <a:pt x="219" y="57"/>
                    <a:pt x="214" y="57"/>
                  </a:cubicBezTo>
                  <a:cubicBezTo>
                    <a:pt x="212" y="58"/>
                    <a:pt x="210" y="65"/>
                    <a:pt x="215" y="65"/>
                  </a:cubicBezTo>
                  <a:close/>
                  <a:moveTo>
                    <a:pt x="187" y="61"/>
                  </a:moveTo>
                  <a:cubicBezTo>
                    <a:pt x="187" y="61"/>
                    <a:pt x="187" y="61"/>
                    <a:pt x="187" y="61"/>
                  </a:cubicBezTo>
                  <a:cubicBezTo>
                    <a:pt x="192" y="64"/>
                    <a:pt x="202" y="62"/>
                    <a:pt x="205" y="58"/>
                  </a:cubicBezTo>
                  <a:cubicBezTo>
                    <a:pt x="201" y="56"/>
                    <a:pt x="189" y="54"/>
                    <a:pt x="187" y="61"/>
                  </a:cubicBezTo>
                  <a:close/>
                  <a:moveTo>
                    <a:pt x="22" y="43"/>
                  </a:moveTo>
                  <a:cubicBezTo>
                    <a:pt x="22" y="43"/>
                    <a:pt x="22" y="43"/>
                    <a:pt x="22" y="43"/>
                  </a:cubicBezTo>
                  <a:cubicBezTo>
                    <a:pt x="27" y="42"/>
                    <a:pt x="35" y="36"/>
                    <a:pt x="34" y="31"/>
                  </a:cubicBezTo>
                  <a:cubicBezTo>
                    <a:pt x="30" y="35"/>
                    <a:pt x="25" y="38"/>
                    <a:pt x="22" y="43"/>
                  </a:cubicBezTo>
                  <a:close/>
                  <a:moveTo>
                    <a:pt x="186" y="65"/>
                  </a:moveTo>
                  <a:cubicBezTo>
                    <a:pt x="186" y="65"/>
                    <a:pt x="186" y="65"/>
                    <a:pt x="186" y="65"/>
                  </a:cubicBezTo>
                  <a:cubicBezTo>
                    <a:pt x="186" y="67"/>
                    <a:pt x="186" y="69"/>
                    <a:pt x="185" y="70"/>
                  </a:cubicBezTo>
                  <a:cubicBezTo>
                    <a:pt x="189" y="72"/>
                    <a:pt x="200" y="72"/>
                    <a:pt x="202" y="65"/>
                  </a:cubicBezTo>
                  <a:cubicBezTo>
                    <a:pt x="197" y="66"/>
                    <a:pt x="191" y="64"/>
                    <a:pt x="186" y="65"/>
                  </a:cubicBezTo>
                  <a:close/>
                  <a:moveTo>
                    <a:pt x="49" y="99"/>
                  </a:moveTo>
                  <a:cubicBezTo>
                    <a:pt x="49" y="99"/>
                    <a:pt x="49" y="99"/>
                    <a:pt x="49" y="99"/>
                  </a:cubicBezTo>
                  <a:cubicBezTo>
                    <a:pt x="53" y="84"/>
                    <a:pt x="53" y="61"/>
                    <a:pt x="58" y="40"/>
                  </a:cubicBezTo>
                  <a:cubicBezTo>
                    <a:pt x="58" y="39"/>
                    <a:pt x="57" y="38"/>
                    <a:pt x="56" y="37"/>
                  </a:cubicBezTo>
                  <a:cubicBezTo>
                    <a:pt x="34" y="43"/>
                    <a:pt x="18" y="91"/>
                    <a:pt x="49" y="99"/>
                  </a:cubicBezTo>
                  <a:close/>
                  <a:moveTo>
                    <a:pt x="194" y="129"/>
                  </a:moveTo>
                  <a:cubicBezTo>
                    <a:pt x="194" y="129"/>
                    <a:pt x="194" y="129"/>
                    <a:pt x="194" y="129"/>
                  </a:cubicBezTo>
                  <a:cubicBezTo>
                    <a:pt x="223" y="133"/>
                    <a:pt x="231" y="81"/>
                    <a:pt x="211" y="69"/>
                  </a:cubicBezTo>
                  <a:cubicBezTo>
                    <a:pt x="206" y="89"/>
                    <a:pt x="197" y="112"/>
                    <a:pt x="194" y="129"/>
                  </a:cubicBezTo>
                  <a:close/>
                  <a:moveTo>
                    <a:pt x="227" y="83"/>
                  </a:moveTo>
                  <a:cubicBezTo>
                    <a:pt x="227" y="83"/>
                    <a:pt x="227" y="83"/>
                    <a:pt x="227" y="83"/>
                  </a:cubicBezTo>
                  <a:cubicBezTo>
                    <a:pt x="228" y="81"/>
                    <a:pt x="231" y="81"/>
                    <a:pt x="231" y="77"/>
                  </a:cubicBezTo>
                  <a:cubicBezTo>
                    <a:pt x="227" y="75"/>
                    <a:pt x="222" y="81"/>
                    <a:pt x="227" y="83"/>
                  </a:cubicBezTo>
                  <a:close/>
                  <a:moveTo>
                    <a:pt x="183" y="80"/>
                  </a:moveTo>
                  <a:cubicBezTo>
                    <a:pt x="183" y="80"/>
                    <a:pt x="183" y="80"/>
                    <a:pt x="183" y="80"/>
                  </a:cubicBezTo>
                  <a:cubicBezTo>
                    <a:pt x="191" y="81"/>
                    <a:pt x="196" y="79"/>
                    <a:pt x="200" y="75"/>
                  </a:cubicBezTo>
                  <a:cubicBezTo>
                    <a:pt x="200" y="73"/>
                    <a:pt x="199" y="72"/>
                    <a:pt x="198" y="71"/>
                  </a:cubicBezTo>
                  <a:cubicBezTo>
                    <a:pt x="194" y="76"/>
                    <a:pt x="183" y="69"/>
                    <a:pt x="183" y="80"/>
                  </a:cubicBezTo>
                  <a:close/>
                  <a:moveTo>
                    <a:pt x="234" y="89"/>
                  </a:moveTo>
                  <a:cubicBezTo>
                    <a:pt x="234" y="89"/>
                    <a:pt x="234" y="89"/>
                    <a:pt x="234" y="89"/>
                  </a:cubicBezTo>
                  <a:cubicBezTo>
                    <a:pt x="237" y="89"/>
                    <a:pt x="239" y="88"/>
                    <a:pt x="239" y="85"/>
                  </a:cubicBezTo>
                  <a:cubicBezTo>
                    <a:pt x="236" y="84"/>
                    <a:pt x="236" y="88"/>
                    <a:pt x="234" y="89"/>
                  </a:cubicBezTo>
                  <a:close/>
                  <a:moveTo>
                    <a:pt x="24" y="53"/>
                  </a:moveTo>
                  <a:cubicBezTo>
                    <a:pt x="24" y="53"/>
                    <a:pt x="24" y="53"/>
                    <a:pt x="24" y="53"/>
                  </a:cubicBezTo>
                  <a:cubicBezTo>
                    <a:pt x="29" y="55"/>
                    <a:pt x="34" y="49"/>
                    <a:pt x="32" y="46"/>
                  </a:cubicBezTo>
                  <a:cubicBezTo>
                    <a:pt x="30" y="49"/>
                    <a:pt x="25" y="48"/>
                    <a:pt x="24" y="53"/>
                  </a:cubicBezTo>
                  <a:close/>
                  <a:moveTo>
                    <a:pt x="182" y="88"/>
                  </a:moveTo>
                  <a:cubicBezTo>
                    <a:pt x="182" y="88"/>
                    <a:pt x="182" y="88"/>
                    <a:pt x="182" y="88"/>
                  </a:cubicBezTo>
                  <a:cubicBezTo>
                    <a:pt x="187" y="87"/>
                    <a:pt x="194" y="88"/>
                    <a:pt x="197" y="82"/>
                  </a:cubicBezTo>
                  <a:cubicBezTo>
                    <a:pt x="191" y="83"/>
                    <a:pt x="183" y="81"/>
                    <a:pt x="182" y="88"/>
                  </a:cubicBezTo>
                  <a:close/>
                  <a:moveTo>
                    <a:pt x="228" y="101"/>
                  </a:moveTo>
                  <a:cubicBezTo>
                    <a:pt x="228" y="101"/>
                    <a:pt x="228" y="101"/>
                    <a:pt x="228" y="101"/>
                  </a:cubicBezTo>
                  <a:cubicBezTo>
                    <a:pt x="233" y="101"/>
                    <a:pt x="236" y="98"/>
                    <a:pt x="239" y="94"/>
                  </a:cubicBezTo>
                  <a:cubicBezTo>
                    <a:pt x="233" y="93"/>
                    <a:pt x="230" y="97"/>
                    <a:pt x="228" y="101"/>
                  </a:cubicBezTo>
                  <a:close/>
                  <a:moveTo>
                    <a:pt x="15" y="58"/>
                  </a:moveTo>
                  <a:cubicBezTo>
                    <a:pt x="15" y="58"/>
                    <a:pt x="15" y="58"/>
                    <a:pt x="15" y="58"/>
                  </a:cubicBezTo>
                  <a:cubicBezTo>
                    <a:pt x="18" y="58"/>
                    <a:pt x="20" y="57"/>
                    <a:pt x="21" y="54"/>
                  </a:cubicBezTo>
                  <a:cubicBezTo>
                    <a:pt x="18" y="53"/>
                    <a:pt x="16" y="54"/>
                    <a:pt x="15" y="58"/>
                  </a:cubicBezTo>
                  <a:close/>
                  <a:moveTo>
                    <a:pt x="181" y="90"/>
                  </a:moveTo>
                  <a:cubicBezTo>
                    <a:pt x="181" y="90"/>
                    <a:pt x="181" y="90"/>
                    <a:pt x="181" y="90"/>
                  </a:cubicBezTo>
                  <a:cubicBezTo>
                    <a:pt x="181" y="92"/>
                    <a:pt x="180" y="95"/>
                    <a:pt x="180" y="97"/>
                  </a:cubicBezTo>
                  <a:cubicBezTo>
                    <a:pt x="187" y="96"/>
                    <a:pt x="196" y="99"/>
                    <a:pt x="197" y="89"/>
                  </a:cubicBezTo>
                  <a:cubicBezTo>
                    <a:pt x="189" y="90"/>
                    <a:pt x="188" y="90"/>
                    <a:pt x="181" y="90"/>
                  </a:cubicBezTo>
                  <a:close/>
                  <a:moveTo>
                    <a:pt x="22" y="61"/>
                  </a:moveTo>
                  <a:cubicBezTo>
                    <a:pt x="22" y="61"/>
                    <a:pt x="22" y="61"/>
                    <a:pt x="22" y="61"/>
                  </a:cubicBezTo>
                  <a:cubicBezTo>
                    <a:pt x="23" y="59"/>
                    <a:pt x="29" y="58"/>
                    <a:pt x="25" y="56"/>
                  </a:cubicBezTo>
                  <a:cubicBezTo>
                    <a:pt x="25" y="57"/>
                    <a:pt x="19" y="59"/>
                    <a:pt x="22" y="61"/>
                  </a:cubicBezTo>
                  <a:close/>
                  <a:moveTo>
                    <a:pt x="19" y="70"/>
                  </a:moveTo>
                  <a:cubicBezTo>
                    <a:pt x="19" y="70"/>
                    <a:pt x="19" y="70"/>
                    <a:pt x="19" y="70"/>
                  </a:cubicBezTo>
                  <a:cubicBezTo>
                    <a:pt x="23" y="71"/>
                    <a:pt x="27" y="65"/>
                    <a:pt x="25" y="63"/>
                  </a:cubicBezTo>
                  <a:cubicBezTo>
                    <a:pt x="24" y="67"/>
                    <a:pt x="20" y="66"/>
                    <a:pt x="19" y="70"/>
                  </a:cubicBezTo>
                  <a:close/>
                  <a:moveTo>
                    <a:pt x="180" y="105"/>
                  </a:moveTo>
                  <a:cubicBezTo>
                    <a:pt x="180" y="105"/>
                    <a:pt x="180" y="105"/>
                    <a:pt x="180" y="105"/>
                  </a:cubicBezTo>
                  <a:cubicBezTo>
                    <a:pt x="182" y="108"/>
                    <a:pt x="186" y="105"/>
                    <a:pt x="189" y="104"/>
                  </a:cubicBezTo>
                  <a:cubicBezTo>
                    <a:pt x="190" y="102"/>
                    <a:pt x="191" y="100"/>
                    <a:pt x="189" y="99"/>
                  </a:cubicBezTo>
                  <a:cubicBezTo>
                    <a:pt x="188" y="104"/>
                    <a:pt x="179" y="97"/>
                    <a:pt x="180" y="105"/>
                  </a:cubicBezTo>
                  <a:close/>
                  <a:moveTo>
                    <a:pt x="227" y="119"/>
                  </a:moveTo>
                  <a:cubicBezTo>
                    <a:pt x="227" y="119"/>
                    <a:pt x="227" y="119"/>
                    <a:pt x="227" y="119"/>
                  </a:cubicBezTo>
                  <a:cubicBezTo>
                    <a:pt x="231" y="119"/>
                    <a:pt x="237" y="114"/>
                    <a:pt x="235" y="111"/>
                  </a:cubicBezTo>
                  <a:cubicBezTo>
                    <a:pt x="233" y="115"/>
                    <a:pt x="228" y="114"/>
                    <a:pt x="227" y="119"/>
                  </a:cubicBezTo>
                  <a:close/>
                  <a:moveTo>
                    <a:pt x="21" y="76"/>
                  </a:moveTo>
                  <a:cubicBezTo>
                    <a:pt x="21" y="76"/>
                    <a:pt x="21" y="76"/>
                    <a:pt x="21" y="76"/>
                  </a:cubicBezTo>
                  <a:cubicBezTo>
                    <a:pt x="28" y="75"/>
                    <a:pt x="24" y="70"/>
                    <a:pt x="21" y="76"/>
                  </a:cubicBezTo>
                  <a:close/>
                  <a:moveTo>
                    <a:pt x="178" y="113"/>
                  </a:moveTo>
                  <a:cubicBezTo>
                    <a:pt x="178" y="113"/>
                    <a:pt x="178" y="113"/>
                    <a:pt x="178" y="113"/>
                  </a:cubicBezTo>
                  <a:cubicBezTo>
                    <a:pt x="182" y="115"/>
                    <a:pt x="184" y="113"/>
                    <a:pt x="185" y="111"/>
                  </a:cubicBezTo>
                  <a:cubicBezTo>
                    <a:pt x="182" y="109"/>
                    <a:pt x="178" y="109"/>
                    <a:pt x="178" y="113"/>
                  </a:cubicBezTo>
                  <a:close/>
                  <a:moveTo>
                    <a:pt x="177" y="120"/>
                  </a:moveTo>
                  <a:cubicBezTo>
                    <a:pt x="177" y="120"/>
                    <a:pt x="177" y="120"/>
                    <a:pt x="177" y="120"/>
                  </a:cubicBezTo>
                  <a:cubicBezTo>
                    <a:pt x="182" y="118"/>
                    <a:pt x="191" y="123"/>
                    <a:pt x="192" y="115"/>
                  </a:cubicBezTo>
                  <a:cubicBezTo>
                    <a:pt x="187" y="117"/>
                    <a:pt x="178" y="112"/>
                    <a:pt x="177" y="120"/>
                  </a:cubicBezTo>
                  <a:close/>
                  <a:moveTo>
                    <a:pt x="20" y="87"/>
                  </a:moveTo>
                  <a:cubicBezTo>
                    <a:pt x="20" y="87"/>
                    <a:pt x="20" y="87"/>
                    <a:pt x="20" y="87"/>
                  </a:cubicBezTo>
                  <a:cubicBezTo>
                    <a:pt x="14" y="92"/>
                    <a:pt x="27" y="90"/>
                    <a:pt x="20" y="87"/>
                  </a:cubicBezTo>
                  <a:close/>
                  <a:moveTo>
                    <a:pt x="172" y="127"/>
                  </a:moveTo>
                  <a:cubicBezTo>
                    <a:pt x="172" y="127"/>
                    <a:pt x="172" y="127"/>
                    <a:pt x="172" y="127"/>
                  </a:cubicBezTo>
                  <a:cubicBezTo>
                    <a:pt x="170" y="131"/>
                    <a:pt x="175" y="131"/>
                    <a:pt x="175" y="133"/>
                  </a:cubicBezTo>
                  <a:cubicBezTo>
                    <a:pt x="172" y="134"/>
                    <a:pt x="169" y="135"/>
                    <a:pt x="169" y="139"/>
                  </a:cubicBezTo>
                  <a:cubicBezTo>
                    <a:pt x="176" y="142"/>
                    <a:pt x="177" y="135"/>
                    <a:pt x="184" y="138"/>
                  </a:cubicBezTo>
                  <a:cubicBezTo>
                    <a:pt x="184" y="136"/>
                    <a:pt x="185" y="134"/>
                    <a:pt x="185" y="133"/>
                  </a:cubicBezTo>
                  <a:cubicBezTo>
                    <a:pt x="182" y="130"/>
                    <a:pt x="178" y="135"/>
                    <a:pt x="177" y="131"/>
                  </a:cubicBezTo>
                  <a:cubicBezTo>
                    <a:pt x="183" y="130"/>
                    <a:pt x="189" y="131"/>
                    <a:pt x="190" y="123"/>
                  </a:cubicBezTo>
                  <a:cubicBezTo>
                    <a:pt x="183" y="123"/>
                    <a:pt x="176" y="123"/>
                    <a:pt x="172" y="127"/>
                  </a:cubicBezTo>
                  <a:close/>
                  <a:moveTo>
                    <a:pt x="28" y="96"/>
                  </a:moveTo>
                  <a:cubicBezTo>
                    <a:pt x="28" y="96"/>
                    <a:pt x="28" y="96"/>
                    <a:pt x="28" y="96"/>
                  </a:cubicBezTo>
                  <a:cubicBezTo>
                    <a:pt x="28" y="94"/>
                    <a:pt x="31" y="96"/>
                    <a:pt x="31" y="93"/>
                  </a:cubicBezTo>
                  <a:cubicBezTo>
                    <a:pt x="29" y="91"/>
                    <a:pt x="24" y="95"/>
                    <a:pt x="28" y="96"/>
                  </a:cubicBezTo>
                  <a:close/>
                  <a:moveTo>
                    <a:pt x="32" y="97"/>
                  </a:moveTo>
                  <a:cubicBezTo>
                    <a:pt x="32" y="97"/>
                    <a:pt x="32" y="97"/>
                    <a:pt x="32" y="97"/>
                  </a:cubicBezTo>
                  <a:cubicBezTo>
                    <a:pt x="30" y="101"/>
                    <a:pt x="35" y="101"/>
                    <a:pt x="37" y="103"/>
                  </a:cubicBezTo>
                  <a:cubicBezTo>
                    <a:pt x="40" y="97"/>
                    <a:pt x="35" y="95"/>
                    <a:pt x="32" y="97"/>
                  </a:cubicBezTo>
                  <a:close/>
                  <a:moveTo>
                    <a:pt x="163" y="134"/>
                  </a:moveTo>
                  <a:cubicBezTo>
                    <a:pt x="163" y="134"/>
                    <a:pt x="163" y="134"/>
                    <a:pt x="163" y="134"/>
                  </a:cubicBezTo>
                  <a:cubicBezTo>
                    <a:pt x="166" y="135"/>
                    <a:pt x="167" y="132"/>
                    <a:pt x="168" y="129"/>
                  </a:cubicBezTo>
                  <a:cubicBezTo>
                    <a:pt x="166" y="129"/>
                    <a:pt x="165" y="129"/>
                    <a:pt x="164" y="128"/>
                  </a:cubicBezTo>
                  <a:cubicBezTo>
                    <a:pt x="163" y="132"/>
                    <a:pt x="161" y="131"/>
                    <a:pt x="163" y="134"/>
                  </a:cubicBezTo>
                  <a:close/>
                  <a:moveTo>
                    <a:pt x="46" y="108"/>
                  </a:moveTo>
                  <a:cubicBezTo>
                    <a:pt x="46" y="108"/>
                    <a:pt x="46" y="108"/>
                    <a:pt x="46" y="108"/>
                  </a:cubicBezTo>
                  <a:cubicBezTo>
                    <a:pt x="47" y="109"/>
                    <a:pt x="48" y="109"/>
                    <a:pt x="49" y="109"/>
                  </a:cubicBezTo>
                  <a:cubicBezTo>
                    <a:pt x="49" y="108"/>
                    <a:pt x="49" y="107"/>
                    <a:pt x="49" y="106"/>
                  </a:cubicBezTo>
                  <a:cubicBezTo>
                    <a:pt x="48" y="106"/>
                    <a:pt x="47" y="106"/>
                    <a:pt x="46" y="106"/>
                  </a:cubicBezTo>
                  <a:cubicBezTo>
                    <a:pt x="46" y="107"/>
                    <a:pt x="46" y="108"/>
                    <a:pt x="46" y="108"/>
                  </a:cubicBezTo>
                  <a:close/>
                  <a:moveTo>
                    <a:pt x="162" y="153"/>
                  </a:moveTo>
                  <a:cubicBezTo>
                    <a:pt x="162" y="153"/>
                    <a:pt x="162" y="153"/>
                    <a:pt x="162" y="153"/>
                  </a:cubicBezTo>
                  <a:cubicBezTo>
                    <a:pt x="170" y="153"/>
                    <a:pt x="185" y="150"/>
                    <a:pt x="179" y="140"/>
                  </a:cubicBezTo>
                  <a:cubicBezTo>
                    <a:pt x="173" y="143"/>
                    <a:pt x="160" y="144"/>
                    <a:pt x="162" y="153"/>
                  </a:cubicBezTo>
                  <a:close/>
                  <a:moveTo>
                    <a:pt x="154" y="154"/>
                  </a:moveTo>
                  <a:cubicBezTo>
                    <a:pt x="154" y="154"/>
                    <a:pt x="154" y="154"/>
                    <a:pt x="154" y="154"/>
                  </a:cubicBezTo>
                  <a:cubicBezTo>
                    <a:pt x="155" y="153"/>
                    <a:pt x="159" y="150"/>
                    <a:pt x="155" y="149"/>
                  </a:cubicBezTo>
                  <a:cubicBezTo>
                    <a:pt x="155" y="150"/>
                    <a:pt x="151" y="153"/>
                    <a:pt x="154" y="154"/>
                  </a:cubicBezTo>
                  <a:close/>
                  <a:moveTo>
                    <a:pt x="156" y="160"/>
                  </a:moveTo>
                  <a:cubicBezTo>
                    <a:pt x="156" y="160"/>
                    <a:pt x="156" y="160"/>
                    <a:pt x="156" y="160"/>
                  </a:cubicBezTo>
                  <a:cubicBezTo>
                    <a:pt x="162" y="163"/>
                    <a:pt x="165" y="155"/>
                    <a:pt x="168" y="160"/>
                  </a:cubicBezTo>
                  <a:cubicBezTo>
                    <a:pt x="163" y="166"/>
                    <a:pt x="150" y="162"/>
                    <a:pt x="147" y="171"/>
                  </a:cubicBezTo>
                  <a:cubicBezTo>
                    <a:pt x="153" y="172"/>
                    <a:pt x="157" y="164"/>
                    <a:pt x="162" y="170"/>
                  </a:cubicBezTo>
                  <a:cubicBezTo>
                    <a:pt x="165" y="164"/>
                    <a:pt x="172" y="163"/>
                    <a:pt x="174" y="155"/>
                  </a:cubicBezTo>
                  <a:cubicBezTo>
                    <a:pt x="167" y="155"/>
                    <a:pt x="159" y="154"/>
                    <a:pt x="156" y="160"/>
                  </a:cubicBezTo>
                  <a:close/>
                  <a:moveTo>
                    <a:pt x="146" y="163"/>
                  </a:moveTo>
                  <a:cubicBezTo>
                    <a:pt x="146" y="163"/>
                    <a:pt x="146" y="163"/>
                    <a:pt x="146" y="163"/>
                  </a:cubicBezTo>
                  <a:cubicBezTo>
                    <a:pt x="149" y="165"/>
                    <a:pt x="150" y="161"/>
                    <a:pt x="151" y="159"/>
                  </a:cubicBezTo>
                  <a:cubicBezTo>
                    <a:pt x="147" y="158"/>
                    <a:pt x="144" y="161"/>
                    <a:pt x="146" y="163"/>
                  </a:cubicBezTo>
                  <a:close/>
                  <a:moveTo>
                    <a:pt x="118" y="229"/>
                  </a:moveTo>
                  <a:cubicBezTo>
                    <a:pt x="118" y="229"/>
                    <a:pt x="118" y="229"/>
                    <a:pt x="118" y="229"/>
                  </a:cubicBezTo>
                  <a:cubicBezTo>
                    <a:pt x="128" y="228"/>
                    <a:pt x="126" y="210"/>
                    <a:pt x="130" y="200"/>
                  </a:cubicBezTo>
                  <a:cubicBezTo>
                    <a:pt x="130" y="199"/>
                    <a:pt x="129" y="199"/>
                    <a:pt x="127" y="198"/>
                  </a:cubicBezTo>
                  <a:cubicBezTo>
                    <a:pt x="119" y="203"/>
                    <a:pt x="119" y="218"/>
                    <a:pt x="118" y="229"/>
                  </a:cubicBezTo>
                  <a:close/>
                  <a:moveTo>
                    <a:pt x="76" y="217"/>
                  </a:moveTo>
                  <a:cubicBezTo>
                    <a:pt x="76" y="217"/>
                    <a:pt x="76" y="217"/>
                    <a:pt x="76" y="217"/>
                  </a:cubicBezTo>
                  <a:cubicBezTo>
                    <a:pt x="80" y="221"/>
                    <a:pt x="87" y="222"/>
                    <a:pt x="93" y="225"/>
                  </a:cubicBezTo>
                  <a:cubicBezTo>
                    <a:pt x="98" y="219"/>
                    <a:pt x="100" y="209"/>
                    <a:pt x="102" y="199"/>
                  </a:cubicBezTo>
                  <a:cubicBezTo>
                    <a:pt x="97" y="196"/>
                    <a:pt x="88" y="194"/>
                    <a:pt x="82" y="192"/>
                  </a:cubicBezTo>
                  <a:cubicBezTo>
                    <a:pt x="80" y="200"/>
                    <a:pt x="78" y="209"/>
                    <a:pt x="76" y="217"/>
                  </a:cubicBezTo>
                  <a:close/>
                  <a:moveTo>
                    <a:pt x="105" y="227"/>
                  </a:moveTo>
                  <a:cubicBezTo>
                    <a:pt x="105" y="227"/>
                    <a:pt x="105" y="227"/>
                    <a:pt x="105" y="227"/>
                  </a:cubicBezTo>
                  <a:cubicBezTo>
                    <a:pt x="106" y="222"/>
                    <a:pt x="103" y="221"/>
                    <a:pt x="100" y="219"/>
                  </a:cubicBezTo>
                  <a:cubicBezTo>
                    <a:pt x="98" y="224"/>
                    <a:pt x="99" y="227"/>
                    <a:pt x="105" y="227"/>
                  </a:cubicBezTo>
                  <a:close/>
                  <a:moveTo>
                    <a:pt x="131" y="237"/>
                  </a:moveTo>
                  <a:cubicBezTo>
                    <a:pt x="131" y="237"/>
                    <a:pt x="131" y="237"/>
                    <a:pt x="131" y="237"/>
                  </a:cubicBezTo>
                  <a:cubicBezTo>
                    <a:pt x="132" y="235"/>
                    <a:pt x="133" y="234"/>
                    <a:pt x="134" y="232"/>
                  </a:cubicBezTo>
                  <a:cubicBezTo>
                    <a:pt x="133" y="230"/>
                    <a:pt x="131" y="229"/>
                    <a:pt x="128" y="229"/>
                  </a:cubicBezTo>
                  <a:cubicBezTo>
                    <a:pt x="127" y="233"/>
                    <a:pt x="129" y="235"/>
                    <a:pt x="131" y="237"/>
                  </a:cubicBezTo>
                  <a:close/>
                  <a:moveTo>
                    <a:pt x="61" y="232"/>
                  </a:moveTo>
                  <a:cubicBezTo>
                    <a:pt x="61" y="232"/>
                    <a:pt x="61" y="232"/>
                    <a:pt x="61" y="232"/>
                  </a:cubicBezTo>
                  <a:cubicBezTo>
                    <a:pt x="67" y="232"/>
                    <a:pt x="71" y="227"/>
                    <a:pt x="75" y="224"/>
                  </a:cubicBezTo>
                  <a:cubicBezTo>
                    <a:pt x="70" y="225"/>
                    <a:pt x="64" y="226"/>
                    <a:pt x="61" y="232"/>
                  </a:cubicBezTo>
                  <a:close/>
                  <a:moveTo>
                    <a:pt x="64" y="240"/>
                  </a:moveTo>
                  <a:cubicBezTo>
                    <a:pt x="64" y="240"/>
                    <a:pt x="64" y="240"/>
                    <a:pt x="64" y="240"/>
                  </a:cubicBezTo>
                  <a:cubicBezTo>
                    <a:pt x="69" y="235"/>
                    <a:pt x="76" y="232"/>
                    <a:pt x="81" y="227"/>
                  </a:cubicBezTo>
                  <a:cubicBezTo>
                    <a:pt x="81" y="225"/>
                    <a:pt x="81" y="225"/>
                    <a:pt x="79" y="225"/>
                  </a:cubicBezTo>
                  <a:cubicBezTo>
                    <a:pt x="76" y="232"/>
                    <a:pt x="62" y="231"/>
                    <a:pt x="64" y="240"/>
                  </a:cubicBezTo>
                  <a:close/>
                  <a:moveTo>
                    <a:pt x="77" y="242"/>
                  </a:moveTo>
                  <a:cubicBezTo>
                    <a:pt x="77" y="242"/>
                    <a:pt x="77" y="242"/>
                    <a:pt x="77" y="242"/>
                  </a:cubicBezTo>
                  <a:cubicBezTo>
                    <a:pt x="86" y="241"/>
                    <a:pt x="93" y="237"/>
                    <a:pt x="99" y="230"/>
                  </a:cubicBezTo>
                  <a:cubicBezTo>
                    <a:pt x="89" y="231"/>
                    <a:pt x="83" y="236"/>
                    <a:pt x="77" y="242"/>
                  </a:cubicBezTo>
                  <a:close/>
                  <a:moveTo>
                    <a:pt x="130" y="238"/>
                  </a:moveTo>
                  <a:cubicBezTo>
                    <a:pt x="130" y="238"/>
                    <a:pt x="130" y="238"/>
                    <a:pt x="130" y="238"/>
                  </a:cubicBezTo>
                  <a:cubicBezTo>
                    <a:pt x="130" y="239"/>
                    <a:pt x="130" y="240"/>
                    <a:pt x="130" y="241"/>
                  </a:cubicBezTo>
                  <a:cubicBezTo>
                    <a:pt x="133" y="243"/>
                    <a:pt x="135" y="237"/>
                    <a:pt x="132" y="237"/>
                  </a:cubicBezTo>
                  <a:cubicBezTo>
                    <a:pt x="132" y="238"/>
                    <a:pt x="131" y="238"/>
                    <a:pt x="130" y="238"/>
                  </a:cubicBezTo>
                  <a:close/>
                  <a:moveTo>
                    <a:pt x="111" y="242"/>
                  </a:moveTo>
                  <a:cubicBezTo>
                    <a:pt x="111" y="242"/>
                    <a:pt x="111" y="242"/>
                    <a:pt x="111" y="242"/>
                  </a:cubicBezTo>
                  <a:cubicBezTo>
                    <a:pt x="112" y="245"/>
                    <a:pt x="110" y="249"/>
                    <a:pt x="114" y="250"/>
                  </a:cubicBezTo>
                  <a:cubicBezTo>
                    <a:pt x="118" y="245"/>
                    <a:pt x="119" y="243"/>
                    <a:pt x="122" y="236"/>
                  </a:cubicBezTo>
                  <a:cubicBezTo>
                    <a:pt x="117" y="236"/>
                    <a:pt x="115" y="240"/>
                    <a:pt x="111" y="242"/>
                  </a:cubicBezTo>
                  <a:close/>
                  <a:moveTo>
                    <a:pt x="91" y="248"/>
                  </a:moveTo>
                  <a:cubicBezTo>
                    <a:pt x="91" y="248"/>
                    <a:pt x="91" y="248"/>
                    <a:pt x="91" y="248"/>
                  </a:cubicBezTo>
                  <a:cubicBezTo>
                    <a:pt x="97" y="249"/>
                    <a:pt x="100" y="246"/>
                    <a:pt x="102" y="242"/>
                  </a:cubicBezTo>
                  <a:cubicBezTo>
                    <a:pt x="104" y="241"/>
                    <a:pt x="113" y="236"/>
                    <a:pt x="107" y="235"/>
                  </a:cubicBezTo>
                  <a:cubicBezTo>
                    <a:pt x="102" y="239"/>
                    <a:pt x="94" y="240"/>
                    <a:pt x="91" y="248"/>
                  </a:cubicBezTo>
                  <a:close/>
                  <a:moveTo>
                    <a:pt x="69" y="241"/>
                  </a:moveTo>
                  <a:cubicBezTo>
                    <a:pt x="69" y="241"/>
                    <a:pt x="69" y="241"/>
                    <a:pt x="69" y="241"/>
                  </a:cubicBezTo>
                  <a:cubicBezTo>
                    <a:pt x="74" y="240"/>
                    <a:pt x="81" y="235"/>
                    <a:pt x="80" y="232"/>
                  </a:cubicBezTo>
                  <a:cubicBezTo>
                    <a:pt x="77" y="235"/>
                    <a:pt x="71" y="235"/>
                    <a:pt x="69" y="241"/>
                  </a:cubicBezTo>
                  <a:close/>
                  <a:moveTo>
                    <a:pt x="134" y="257"/>
                  </a:moveTo>
                  <a:cubicBezTo>
                    <a:pt x="134" y="257"/>
                    <a:pt x="134" y="257"/>
                    <a:pt x="134" y="257"/>
                  </a:cubicBezTo>
                  <a:cubicBezTo>
                    <a:pt x="141" y="258"/>
                    <a:pt x="141" y="248"/>
                    <a:pt x="139" y="244"/>
                  </a:cubicBezTo>
                  <a:cubicBezTo>
                    <a:pt x="138" y="250"/>
                    <a:pt x="134" y="251"/>
                    <a:pt x="134" y="257"/>
                  </a:cubicBezTo>
                  <a:close/>
                  <a:moveTo>
                    <a:pt x="103" y="250"/>
                  </a:moveTo>
                  <a:cubicBezTo>
                    <a:pt x="103" y="250"/>
                    <a:pt x="103" y="250"/>
                    <a:pt x="103" y="250"/>
                  </a:cubicBezTo>
                  <a:cubicBezTo>
                    <a:pt x="103" y="248"/>
                    <a:pt x="107" y="249"/>
                    <a:pt x="107" y="246"/>
                  </a:cubicBezTo>
                  <a:cubicBezTo>
                    <a:pt x="105" y="245"/>
                    <a:pt x="104" y="245"/>
                    <a:pt x="103" y="245"/>
                  </a:cubicBezTo>
                  <a:cubicBezTo>
                    <a:pt x="102" y="247"/>
                    <a:pt x="101" y="250"/>
                    <a:pt x="103" y="250"/>
                  </a:cubicBezTo>
                  <a:close/>
                  <a:moveTo>
                    <a:pt x="120" y="254"/>
                  </a:moveTo>
                  <a:cubicBezTo>
                    <a:pt x="120" y="254"/>
                    <a:pt x="120" y="254"/>
                    <a:pt x="120" y="254"/>
                  </a:cubicBezTo>
                  <a:cubicBezTo>
                    <a:pt x="122" y="254"/>
                    <a:pt x="123" y="254"/>
                    <a:pt x="124" y="255"/>
                  </a:cubicBezTo>
                  <a:cubicBezTo>
                    <a:pt x="124" y="253"/>
                    <a:pt x="125" y="252"/>
                    <a:pt x="125" y="251"/>
                  </a:cubicBezTo>
                  <a:cubicBezTo>
                    <a:pt x="124" y="250"/>
                    <a:pt x="122" y="250"/>
                    <a:pt x="121" y="250"/>
                  </a:cubicBezTo>
                  <a:cubicBezTo>
                    <a:pt x="121" y="251"/>
                    <a:pt x="120" y="252"/>
                    <a:pt x="120" y="254"/>
                  </a:cubicBezTo>
                  <a:close/>
                  <a:moveTo>
                    <a:pt x="123" y="276"/>
                  </a:moveTo>
                  <a:cubicBezTo>
                    <a:pt x="123" y="276"/>
                    <a:pt x="123" y="276"/>
                    <a:pt x="123" y="276"/>
                  </a:cubicBezTo>
                  <a:cubicBezTo>
                    <a:pt x="116" y="274"/>
                    <a:pt x="110" y="269"/>
                    <a:pt x="105" y="276"/>
                  </a:cubicBezTo>
                  <a:cubicBezTo>
                    <a:pt x="114" y="277"/>
                    <a:pt x="122" y="279"/>
                    <a:pt x="131" y="281"/>
                  </a:cubicBezTo>
                  <a:cubicBezTo>
                    <a:pt x="131" y="278"/>
                    <a:pt x="133" y="273"/>
                    <a:pt x="129" y="272"/>
                  </a:cubicBezTo>
                  <a:cubicBezTo>
                    <a:pt x="127" y="274"/>
                    <a:pt x="125" y="276"/>
                    <a:pt x="123" y="276"/>
                  </a:cubicBezTo>
                  <a:close/>
                  <a:moveTo>
                    <a:pt x="143" y="264"/>
                  </a:moveTo>
                  <a:cubicBezTo>
                    <a:pt x="143" y="264"/>
                    <a:pt x="143" y="264"/>
                    <a:pt x="143" y="264"/>
                  </a:cubicBezTo>
                  <a:cubicBezTo>
                    <a:pt x="141" y="269"/>
                    <a:pt x="136" y="268"/>
                    <a:pt x="135" y="275"/>
                  </a:cubicBezTo>
                  <a:cubicBezTo>
                    <a:pt x="142" y="275"/>
                    <a:pt x="143" y="267"/>
                    <a:pt x="147" y="264"/>
                  </a:cubicBezTo>
                  <a:cubicBezTo>
                    <a:pt x="147" y="260"/>
                    <a:pt x="144" y="258"/>
                    <a:pt x="140" y="257"/>
                  </a:cubicBezTo>
                  <a:cubicBezTo>
                    <a:pt x="138" y="265"/>
                    <a:pt x="130" y="265"/>
                    <a:pt x="126" y="272"/>
                  </a:cubicBezTo>
                  <a:cubicBezTo>
                    <a:pt x="134" y="273"/>
                    <a:pt x="139" y="262"/>
                    <a:pt x="143" y="264"/>
                  </a:cubicBezTo>
                  <a:close/>
                  <a:moveTo>
                    <a:pt x="28" y="246"/>
                  </a:moveTo>
                  <a:cubicBezTo>
                    <a:pt x="28" y="246"/>
                    <a:pt x="28" y="246"/>
                    <a:pt x="28" y="246"/>
                  </a:cubicBezTo>
                  <a:cubicBezTo>
                    <a:pt x="33" y="246"/>
                    <a:pt x="37" y="244"/>
                    <a:pt x="40" y="240"/>
                  </a:cubicBezTo>
                  <a:cubicBezTo>
                    <a:pt x="37" y="238"/>
                    <a:pt x="28" y="239"/>
                    <a:pt x="28" y="246"/>
                  </a:cubicBezTo>
                  <a:close/>
                  <a:moveTo>
                    <a:pt x="29" y="255"/>
                  </a:moveTo>
                  <a:cubicBezTo>
                    <a:pt x="29" y="255"/>
                    <a:pt x="29" y="255"/>
                    <a:pt x="29" y="255"/>
                  </a:cubicBezTo>
                  <a:cubicBezTo>
                    <a:pt x="37" y="251"/>
                    <a:pt x="47" y="250"/>
                    <a:pt x="51" y="241"/>
                  </a:cubicBezTo>
                  <a:cubicBezTo>
                    <a:pt x="42" y="243"/>
                    <a:pt x="33" y="246"/>
                    <a:pt x="29" y="255"/>
                  </a:cubicBezTo>
                  <a:close/>
                  <a:moveTo>
                    <a:pt x="37" y="256"/>
                  </a:moveTo>
                  <a:cubicBezTo>
                    <a:pt x="37" y="256"/>
                    <a:pt x="37" y="256"/>
                    <a:pt x="37" y="256"/>
                  </a:cubicBezTo>
                  <a:cubicBezTo>
                    <a:pt x="46" y="256"/>
                    <a:pt x="55" y="254"/>
                    <a:pt x="60" y="246"/>
                  </a:cubicBezTo>
                  <a:cubicBezTo>
                    <a:pt x="49" y="245"/>
                    <a:pt x="44" y="252"/>
                    <a:pt x="37" y="256"/>
                  </a:cubicBezTo>
                  <a:close/>
                  <a:moveTo>
                    <a:pt x="46" y="265"/>
                  </a:moveTo>
                  <a:cubicBezTo>
                    <a:pt x="46" y="265"/>
                    <a:pt x="46" y="265"/>
                    <a:pt x="46" y="265"/>
                  </a:cubicBezTo>
                  <a:cubicBezTo>
                    <a:pt x="51" y="268"/>
                    <a:pt x="66" y="272"/>
                    <a:pt x="63" y="263"/>
                  </a:cubicBezTo>
                  <a:cubicBezTo>
                    <a:pt x="58" y="267"/>
                    <a:pt x="51" y="257"/>
                    <a:pt x="46" y="265"/>
                  </a:cubicBezTo>
                  <a:close/>
                  <a:moveTo>
                    <a:pt x="70" y="248"/>
                  </a:moveTo>
                  <a:cubicBezTo>
                    <a:pt x="70" y="248"/>
                    <a:pt x="70" y="248"/>
                    <a:pt x="70" y="248"/>
                  </a:cubicBezTo>
                  <a:cubicBezTo>
                    <a:pt x="61" y="249"/>
                    <a:pt x="54" y="254"/>
                    <a:pt x="47" y="260"/>
                  </a:cubicBezTo>
                  <a:cubicBezTo>
                    <a:pt x="57" y="260"/>
                    <a:pt x="68" y="254"/>
                    <a:pt x="70" y="248"/>
                  </a:cubicBezTo>
                  <a:close/>
                  <a:moveTo>
                    <a:pt x="62" y="260"/>
                  </a:moveTo>
                  <a:cubicBezTo>
                    <a:pt x="62" y="260"/>
                    <a:pt x="62" y="260"/>
                    <a:pt x="62" y="260"/>
                  </a:cubicBezTo>
                  <a:cubicBezTo>
                    <a:pt x="71" y="261"/>
                    <a:pt x="77" y="257"/>
                    <a:pt x="82" y="252"/>
                  </a:cubicBezTo>
                  <a:cubicBezTo>
                    <a:pt x="75" y="247"/>
                    <a:pt x="68" y="257"/>
                    <a:pt x="62" y="260"/>
                  </a:cubicBezTo>
                  <a:close/>
                  <a:moveTo>
                    <a:pt x="69" y="267"/>
                  </a:moveTo>
                  <a:cubicBezTo>
                    <a:pt x="69" y="267"/>
                    <a:pt x="69" y="267"/>
                    <a:pt x="69" y="267"/>
                  </a:cubicBezTo>
                  <a:cubicBezTo>
                    <a:pt x="78" y="264"/>
                    <a:pt x="89" y="263"/>
                    <a:pt x="94" y="253"/>
                  </a:cubicBezTo>
                  <a:cubicBezTo>
                    <a:pt x="83" y="253"/>
                    <a:pt x="75" y="258"/>
                    <a:pt x="69" y="267"/>
                  </a:cubicBezTo>
                  <a:close/>
                  <a:moveTo>
                    <a:pt x="88" y="274"/>
                  </a:moveTo>
                  <a:cubicBezTo>
                    <a:pt x="88" y="274"/>
                    <a:pt x="88" y="274"/>
                    <a:pt x="88" y="274"/>
                  </a:cubicBezTo>
                  <a:cubicBezTo>
                    <a:pt x="96" y="277"/>
                    <a:pt x="98" y="270"/>
                    <a:pt x="99" y="263"/>
                  </a:cubicBezTo>
                  <a:cubicBezTo>
                    <a:pt x="103" y="262"/>
                    <a:pt x="108" y="261"/>
                    <a:pt x="110" y="256"/>
                  </a:cubicBezTo>
                  <a:cubicBezTo>
                    <a:pt x="96" y="253"/>
                    <a:pt x="89" y="261"/>
                    <a:pt x="82" y="270"/>
                  </a:cubicBezTo>
                  <a:cubicBezTo>
                    <a:pt x="89" y="270"/>
                    <a:pt x="91" y="265"/>
                    <a:pt x="97" y="266"/>
                  </a:cubicBezTo>
                  <a:cubicBezTo>
                    <a:pt x="94" y="268"/>
                    <a:pt x="89" y="267"/>
                    <a:pt x="88" y="274"/>
                  </a:cubicBezTo>
                  <a:close/>
                  <a:moveTo>
                    <a:pt x="100" y="272"/>
                  </a:moveTo>
                  <a:cubicBezTo>
                    <a:pt x="100" y="272"/>
                    <a:pt x="100" y="272"/>
                    <a:pt x="100" y="272"/>
                  </a:cubicBezTo>
                  <a:cubicBezTo>
                    <a:pt x="110" y="272"/>
                    <a:pt x="117" y="266"/>
                    <a:pt x="122" y="258"/>
                  </a:cubicBezTo>
                  <a:cubicBezTo>
                    <a:pt x="110" y="257"/>
                    <a:pt x="105" y="265"/>
                    <a:pt x="100" y="272"/>
                  </a:cubicBezTo>
                  <a:close/>
                  <a:moveTo>
                    <a:pt x="117" y="270"/>
                  </a:moveTo>
                  <a:cubicBezTo>
                    <a:pt x="117" y="270"/>
                    <a:pt x="117" y="270"/>
                    <a:pt x="117" y="270"/>
                  </a:cubicBezTo>
                  <a:cubicBezTo>
                    <a:pt x="119" y="274"/>
                    <a:pt x="128" y="266"/>
                    <a:pt x="126" y="262"/>
                  </a:cubicBezTo>
                  <a:cubicBezTo>
                    <a:pt x="123" y="265"/>
                    <a:pt x="119" y="266"/>
                    <a:pt x="117" y="270"/>
                  </a:cubicBezTo>
                  <a:close/>
                  <a:moveTo>
                    <a:pt x="36" y="262"/>
                  </a:moveTo>
                  <a:cubicBezTo>
                    <a:pt x="36" y="262"/>
                    <a:pt x="36" y="262"/>
                    <a:pt x="36" y="262"/>
                  </a:cubicBezTo>
                  <a:cubicBezTo>
                    <a:pt x="37" y="262"/>
                    <a:pt x="38" y="264"/>
                    <a:pt x="41" y="264"/>
                  </a:cubicBezTo>
                  <a:cubicBezTo>
                    <a:pt x="41" y="262"/>
                    <a:pt x="41" y="260"/>
                    <a:pt x="42" y="259"/>
                  </a:cubicBezTo>
                  <a:cubicBezTo>
                    <a:pt x="38" y="258"/>
                    <a:pt x="37" y="260"/>
                    <a:pt x="36" y="262"/>
                  </a:cubicBezTo>
                  <a:close/>
                  <a:moveTo>
                    <a:pt x="73" y="270"/>
                  </a:moveTo>
                  <a:cubicBezTo>
                    <a:pt x="73" y="270"/>
                    <a:pt x="73" y="270"/>
                    <a:pt x="73" y="270"/>
                  </a:cubicBezTo>
                  <a:cubicBezTo>
                    <a:pt x="74" y="271"/>
                    <a:pt x="75" y="271"/>
                    <a:pt x="76" y="271"/>
                  </a:cubicBezTo>
                  <a:cubicBezTo>
                    <a:pt x="77" y="270"/>
                    <a:pt x="77" y="269"/>
                    <a:pt x="77" y="267"/>
                  </a:cubicBezTo>
                  <a:cubicBezTo>
                    <a:pt x="76" y="267"/>
                    <a:pt x="76" y="267"/>
                    <a:pt x="75" y="267"/>
                  </a:cubicBezTo>
                  <a:cubicBezTo>
                    <a:pt x="74" y="268"/>
                    <a:pt x="73" y="268"/>
                    <a:pt x="73" y="2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8" name="Group 74"/>
          <p:cNvGrpSpPr>
            <a:grpSpLocks noChangeAspect="1"/>
          </p:cNvGrpSpPr>
          <p:nvPr/>
        </p:nvGrpSpPr>
        <p:grpSpPr bwMode="auto">
          <a:xfrm>
            <a:off x="6015736" y="1548887"/>
            <a:ext cx="1398779" cy="1518957"/>
            <a:chOff x="-1122" y="-104"/>
            <a:chExt cx="710" cy="771"/>
          </a:xfrm>
          <a:solidFill>
            <a:schemeClr val="bg1">
              <a:lumMod val="65000"/>
            </a:schemeClr>
          </a:solidFill>
        </p:grpSpPr>
        <p:sp>
          <p:nvSpPr>
            <p:cNvPr id="9" name="Freeform 75"/>
            <p:cNvSpPr>
              <a:spLocks noEditPoints="1"/>
            </p:cNvSpPr>
            <p:nvPr/>
          </p:nvSpPr>
          <p:spPr bwMode="auto">
            <a:xfrm>
              <a:off x="-933" y="-28"/>
              <a:ext cx="90" cy="153"/>
            </a:xfrm>
            <a:custGeom>
              <a:avLst/>
              <a:gdLst>
                <a:gd name="T0" fmla="*/ 33 w 33"/>
                <a:gd name="T1" fmla="*/ 6 h 57"/>
                <a:gd name="T2" fmla="*/ 20 w 33"/>
                <a:gd name="T3" fmla="*/ 33 h 57"/>
                <a:gd name="T4" fmla="*/ 8 w 33"/>
                <a:gd name="T5" fmla="*/ 57 h 57"/>
                <a:gd name="T6" fmla="*/ 8 w 33"/>
                <a:gd name="T7" fmla="*/ 0 h 57"/>
                <a:gd name="T8" fmla="*/ 33 w 33"/>
                <a:gd name="T9" fmla="*/ 6 h 57"/>
                <a:gd name="T10" fmla="*/ 12 w 33"/>
                <a:gd name="T11" fmla="*/ 39 h 57"/>
                <a:gd name="T12" fmla="*/ 12 w 33"/>
                <a:gd name="T13" fmla="*/ 39 h 57"/>
                <a:gd name="T14" fmla="*/ 25 w 33"/>
                <a:gd name="T15" fmla="*/ 11 h 57"/>
                <a:gd name="T16" fmla="*/ 13 w 33"/>
                <a:gd name="T17" fmla="*/ 8 h 57"/>
                <a:gd name="T18" fmla="*/ 12 w 33"/>
                <a:gd name="T19" fmla="*/ 3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57">
                  <a:moveTo>
                    <a:pt x="33" y="6"/>
                  </a:moveTo>
                  <a:cubicBezTo>
                    <a:pt x="29" y="15"/>
                    <a:pt x="24" y="24"/>
                    <a:pt x="20" y="33"/>
                  </a:cubicBezTo>
                  <a:cubicBezTo>
                    <a:pt x="16" y="42"/>
                    <a:pt x="14" y="51"/>
                    <a:pt x="8" y="57"/>
                  </a:cubicBezTo>
                  <a:cubicBezTo>
                    <a:pt x="0" y="43"/>
                    <a:pt x="6" y="20"/>
                    <a:pt x="8" y="0"/>
                  </a:cubicBezTo>
                  <a:cubicBezTo>
                    <a:pt x="12" y="0"/>
                    <a:pt x="23" y="9"/>
                    <a:pt x="33" y="6"/>
                  </a:cubicBezTo>
                  <a:close/>
                  <a:moveTo>
                    <a:pt x="12" y="39"/>
                  </a:moveTo>
                  <a:cubicBezTo>
                    <a:pt x="12" y="39"/>
                    <a:pt x="12" y="39"/>
                    <a:pt x="12" y="39"/>
                  </a:cubicBezTo>
                  <a:cubicBezTo>
                    <a:pt x="15" y="28"/>
                    <a:pt x="21" y="22"/>
                    <a:pt x="25" y="11"/>
                  </a:cubicBezTo>
                  <a:cubicBezTo>
                    <a:pt x="23" y="9"/>
                    <a:pt x="17" y="9"/>
                    <a:pt x="13" y="8"/>
                  </a:cubicBezTo>
                  <a:cubicBezTo>
                    <a:pt x="10" y="18"/>
                    <a:pt x="6" y="32"/>
                    <a:pt x="1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 name="Freeform 76"/>
            <p:cNvSpPr>
              <a:spLocks noEditPoints="1"/>
            </p:cNvSpPr>
            <p:nvPr/>
          </p:nvSpPr>
          <p:spPr bwMode="auto">
            <a:xfrm>
              <a:off x="-1122" y="-104"/>
              <a:ext cx="710" cy="771"/>
            </a:xfrm>
            <a:custGeom>
              <a:avLst/>
              <a:gdLst>
                <a:gd name="T0" fmla="*/ 129 w 263"/>
                <a:gd name="T1" fmla="*/ 224 h 286"/>
                <a:gd name="T2" fmla="*/ 69 w 263"/>
                <a:gd name="T3" fmla="*/ 219 h 286"/>
                <a:gd name="T4" fmla="*/ 72 w 263"/>
                <a:gd name="T5" fmla="*/ 0 h 286"/>
                <a:gd name="T6" fmla="*/ 130 w 263"/>
                <a:gd name="T7" fmla="*/ 22 h 286"/>
                <a:gd name="T8" fmla="*/ 71 w 263"/>
                <a:gd name="T9" fmla="*/ 25 h 286"/>
                <a:gd name="T10" fmla="*/ 156 w 263"/>
                <a:gd name="T11" fmla="*/ 171 h 286"/>
                <a:gd name="T12" fmla="*/ 147 w 263"/>
                <a:gd name="T13" fmla="*/ 150 h 286"/>
                <a:gd name="T14" fmla="*/ 158 w 263"/>
                <a:gd name="T15" fmla="*/ 122 h 286"/>
                <a:gd name="T16" fmla="*/ 166 w 263"/>
                <a:gd name="T17" fmla="*/ 97 h 286"/>
                <a:gd name="T18" fmla="*/ 167 w 263"/>
                <a:gd name="T19" fmla="*/ 63 h 286"/>
                <a:gd name="T20" fmla="*/ 190 w 263"/>
                <a:gd name="T21" fmla="*/ 48 h 286"/>
                <a:gd name="T22" fmla="*/ 214 w 263"/>
                <a:gd name="T23" fmla="*/ 57 h 286"/>
                <a:gd name="T24" fmla="*/ 22 w 263"/>
                <a:gd name="T25" fmla="*/ 43 h 286"/>
                <a:gd name="T26" fmla="*/ 185 w 263"/>
                <a:gd name="T27" fmla="*/ 70 h 286"/>
                <a:gd name="T28" fmla="*/ 56 w 263"/>
                <a:gd name="T29" fmla="*/ 37 h 286"/>
                <a:gd name="T30" fmla="*/ 227 w 263"/>
                <a:gd name="T31" fmla="*/ 83 h 286"/>
                <a:gd name="T32" fmla="*/ 200 w 263"/>
                <a:gd name="T33" fmla="*/ 75 h 286"/>
                <a:gd name="T34" fmla="*/ 234 w 263"/>
                <a:gd name="T35" fmla="*/ 89 h 286"/>
                <a:gd name="T36" fmla="*/ 182 w 263"/>
                <a:gd name="T37" fmla="*/ 88 h 286"/>
                <a:gd name="T38" fmla="*/ 228 w 263"/>
                <a:gd name="T39" fmla="*/ 101 h 286"/>
                <a:gd name="T40" fmla="*/ 181 w 263"/>
                <a:gd name="T41" fmla="*/ 90 h 286"/>
                <a:gd name="T42" fmla="*/ 25 w 263"/>
                <a:gd name="T43" fmla="*/ 56 h 286"/>
                <a:gd name="T44" fmla="*/ 180 w 263"/>
                <a:gd name="T45" fmla="*/ 105 h 286"/>
                <a:gd name="T46" fmla="*/ 227 w 263"/>
                <a:gd name="T47" fmla="*/ 119 h 286"/>
                <a:gd name="T48" fmla="*/ 178 w 263"/>
                <a:gd name="T49" fmla="*/ 113 h 286"/>
                <a:gd name="T50" fmla="*/ 192 w 263"/>
                <a:gd name="T51" fmla="*/ 115 h 286"/>
                <a:gd name="T52" fmla="*/ 172 w 263"/>
                <a:gd name="T53" fmla="*/ 127 h 286"/>
                <a:gd name="T54" fmla="*/ 190 w 263"/>
                <a:gd name="T55" fmla="*/ 123 h 286"/>
                <a:gd name="T56" fmla="*/ 32 w 263"/>
                <a:gd name="T57" fmla="*/ 97 h 286"/>
                <a:gd name="T58" fmla="*/ 168 w 263"/>
                <a:gd name="T59" fmla="*/ 129 h 286"/>
                <a:gd name="T60" fmla="*/ 49 w 263"/>
                <a:gd name="T61" fmla="*/ 106 h 286"/>
                <a:gd name="T62" fmla="*/ 162 w 263"/>
                <a:gd name="T63" fmla="*/ 153 h 286"/>
                <a:gd name="T64" fmla="*/ 156 w 263"/>
                <a:gd name="T65" fmla="*/ 160 h 286"/>
                <a:gd name="T66" fmla="*/ 146 w 263"/>
                <a:gd name="T67" fmla="*/ 163 h 286"/>
                <a:gd name="T68" fmla="*/ 130 w 263"/>
                <a:gd name="T69" fmla="*/ 200 h 286"/>
                <a:gd name="T70" fmla="*/ 102 w 263"/>
                <a:gd name="T71" fmla="*/ 199 h 286"/>
                <a:gd name="T72" fmla="*/ 105 w 263"/>
                <a:gd name="T73" fmla="*/ 227 h 286"/>
                <a:gd name="T74" fmla="*/ 61 w 263"/>
                <a:gd name="T75" fmla="*/ 232 h 286"/>
                <a:gd name="T76" fmla="*/ 81 w 263"/>
                <a:gd name="T77" fmla="*/ 227 h 286"/>
                <a:gd name="T78" fmla="*/ 77 w 263"/>
                <a:gd name="T79" fmla="*/ 242 h 286"/>
                <a:gd name="T80" fmla="*/ 111 w 263"/>
                <a:gd name="T81" fmla="*/ 242 h 286"/>
                <a:gd name="T82" fmla="*/ 91 w 263"/>
                <a:gd name="T83" fmla="*/ 248 h 286"/>
                <a:gd name="T84" fmla="*/ 80 w 263"/>
                <a:gd name="T85" fmla="*/ 232 h 286"/>
                <a:gd name="T86" fmla="*/ 103 w 263"/>
                <a:gd name="T87" fmla="*/ 250 h 286"/>
                <a:gd name="T88" fmla="*/ 120 w 263"/>
                <a:gd name="T89" fmla="*/ 254 h 286"/>
                <a:gd name="T90" fmla="*/ 123 w 263"/>
                <a:gd name="T91" fmla="*/ 276 h 286"/>
                <a:gd name="T92" fmla="*/ 143 w 263"/>
                <a:gd name="T93" fmla="*/ 264 h 286"/>
                <a:gd name="T94" fmla="*/ 28 w 263"/>
                <a:gd name="T95" fmla="*/ 246 h 286"/>
                <a:gd name="T96" fmla="*/ 51 w 263"/>
                <a:gd name="T97" fmla="*/ 241 h 286"/>
                <a:gd name="T98" fmla="*/ 46 w 263"/>
                <a:gd name="T99" fmla="*/ 265 h 286"/>
                <a:gd name="T100" fmla="*/ 47 w 263"/>
                <a:gd name="T101" fmla="*/ 260 h 286"/>
                <a:gd name="T102" fmla="*/ 69 w 263"/>
                <a:gd name="T103" fmla="*/ 267 h 286"/>
                <a:gd name="T104" fmla="*/ 99 w 263"/>
                <a:gd name="T105" fmla="*/ 263 h 286"/>
                <a:gd name="T106" fmla="*/ 100 w 263"/>
                <a:gd name="T107" fmla="*/ 272 h 286"/>
                <a:gd name="T108" fmla="*/ 117 w 263"/>
                <a:gd name="T109" fmla="*/ 270 h 286"/>
                <a:gd name="T110" fmla="*/ 73 w 263"/>
                <a:gd name="T111" fmla="*/ 27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3" h="286">
                  <a:moveTo>
                    <a:pt x="214" y="32"/>
                  </a:moveTo>
                  <a:cubicBezTo>
                    <a:pt x="216" y="40"/>
                    <a:pt x="220" y="41"/>
                    <a:pt x="215" y="52"/>
                  </a:cubicBezTo>
                  <a:cubicBezTo>
                    <a:pt x="247" y="63"/>
                    <a:pt x="263" y="106"/>
                    <a:pt x="238" y="132"/>
                  </a:cubicBezTo>
                  <a:cubicBezTo>
                    <a:pt x="227" y="144"/>
                    <a:pt x="208" y="149"/>
                    <a:pt x="188" y="147"/>
                  </a:cubicBezTo>
                  <a:cubicBezTo>
                    <a:pt x="175" y="171"/>
                    <a:pt x="156" y="185"/>
                    <a:pt x="136" y="197"/>
                  </a:cubicBezTo>
                  <a:cubicBezTo>
                    <a:pt x="134" y="207"/>
                    <a:pt x="133" y="217"/>
                    <a:pt x="129" y="224"/>
                  </a:cubicBezTo>
                  <a:cubicBezTo>
                    <a:pt x="139" y="230"/>
                    <a:pt x="150" y="236"/>
                    <a:pt x="144" y="253"/>
                  </a:cubicBezTo>
                  <a:cubicBezTo>
                    <a:pt x="161" y="263"/>
                    <a:pt x="157" y="286"/>
                    <a:pt x="133" y="286"/>
                  </a:cubicBezTo>
                  <a:cubicBezTo>
                    <a:pt x="126" y="285"/>
                    <a:pt x="116" y="282"/>
                    <a:pt x="105" y="280"/>
                  </a:cubicBezTo>
                  <a:cubicBezTo>
                    <a:pt x="80" y="276"/>
                    <a:pt x="46" y="273"/>
                    <a:pt x="34" y="268"/>
                  </a:cubicBezTo>
                  <a:cubicBezTo>
                    <a:pt x="14" y="260"/>
                    <a:pt x="13" y="232"/>
                    <a:pt x="45" y="234"/>
                  </a:cubicBezTo>
                  <a:cubicBezTo>
                    <a:pt x="48" y="221"/>
                    <a:pt x="60" y="221"/>
                    <a:pt x="69" y="219"/>
                  </a:cubicBezTo>
                  <a:cubicBezTo>
                    <a:pt x="72" y="211"/>
                    <a:pt x="76" y="196"/>
                    <a:pt x="75" y="188"/>
                  </a:cubicBezTo>
                  <a:cubicBezTo>
                    <a:pt x="71" y="176"/>
                    <a:pt x="57" y="168"/>
                    <a:pt x="53" y="156"/>
                  </a:cubicBezTo>
                  <a:cubicBezTo>
                    <a:pt x="49" y="144"/>
                    <a:pt x="51" y="132"/>
                    <a:pt x="50" y="118"/>
                  </a:cubicBezTo>
                  <a:cubicBezTo>
                    <a:pt x="15" y="112"/>
                    <a:pt x="0" y="82"/>
                    <a:pt x="9" y="54"/>
                  </a:cubicBezTo>
                  <a:cubicBezTo>
                    <a:pt x="16" y="28"/>
                    <a:pt x="43" y="24"/>
                    <a:pt x="64" y="18"/>
                  </a:cubicBezTo>
                  <a:cubicBezTo>
                    <a:pt x="64" y="11"/>
                    <a:pt x="67" y="4"/>
                    <a:pt x="72" y="0"/>
                  </a:cubicBezTo>
                  <a:cubicBezTo>
                    <a:pt x="113" y="9"/>
                    <a:pt x="165" y="25"/>
                    <a:pt x="214" y="32"/>
                  </a:cubicBezTo>
                  <a:close/>
                  <a:moveTo>
                    <a:pt x="130" y="22"/>
                  </a:moveTo>
                  <a:cubicBezTo>
                    <a:pt x="130" y="22"/>
                    <a:pt x="130" y="22"/>
                    <a:pt x="130" y="22"/>
                  </a:cubicBezTo>
                  <a:cubicBezTo>
                    <a:pt x="129" y="22"/>
                    <a:pt x="128" y="22"/>
                    <a:pt x="130" y="23"/>
                  </a:cubicBezTo>
                  <a:cubicBezTo>
                    <a:pt x="149" y="28"/>
                    <a:pt x="173" y="35"/>
                    <a:pt x="192" y="36"/>
                  </a:cubicBezTo>
                  <a:cubicBezTo>
                    <a:pt x="174" y="30"/>
                    <a:pt x="148" y="23"/>
                    <a:pt x="130" y="22"/>
                  </a:cubicBezTo>
                  <a:close/>
                  <a:moveTo>
                    <a:pt x="206" y="37"/>
                  </a:moveTo>
                  <a:cubicBezTo>
                    <a:pt x="206" y="37"/>
                    <a:pt x="206" y="37"/>
                    <a:pt x="206" y="37"/>
                  </a:cubicBezTo>
                  <a:cubicBezTo>
                    <a:pt x="198" y="34"/>
                    <a:pt x="202" y="41"/>
                    <a:pt x="206" y="37"/>
                  </a:cubicBezTo>
                  <a:close/>
                  <a:moveTo>
                    <a:pt x="72" y="17"/>
                  </a:moveTo>
                  <a:cubicBezTo>
                    <a:pt x="72" y="17"/>
                    <a:pt x="72" y="17"/>
                    <a:pt x="72" y="17"/>
                  </a:cubicBezTo>
                  <a:cubicBezTo>
                    <a:pt x="70" y="21"/>
                    <a:pt x="72" y="22"/>
                    <a:pt x="71" y="25"/>
                  </a:cubicBezTo>
                  <a:cubicBezTo>
                    <a:pt x="61" y="40"/>
                    <a:pt x="63" y="58"/>
                    <a:pt x="61" y="77"/>
                  </a:cubicBezTo>
                  <a:cubicBezTo>
                    <a:pt x="54" y="130"/>
                    <a:pt x="64" y="183"/>
                    <a:pt x="115" y="193"/>
                  </a:cubicBezTo>
                  <a:cubicBezTo>
                    <a:pt x="116" y="190"/>
                    <a:pt x="121" y="194"/>
                    <a:pt x="121" y="189"/>
                  </a:cubicBezTo>
                  <a:cubicBezTo>
                    <a:pt x="117" y="188"/>
                    <a:pt x="110" y="192"/>
                    <a:pt x="107" y="187"/>
                  </a:cubicBezTo>
                  <a:cubicBezTo>
                    <a:pt x="115" y="185"/>
                    <a:pt x="126" y="184"/>
                    <a:pt x="135" y="182"/>
                  </a:cubicBezTo>
                  <a:cubicBezTo>
                    <a:pt x="143" y="180"/>
                    <a:pt x="156" y="179"/>
                    <a:pt x="156" y="171"/>
                  </a:cubicBezTo>
                  <a:cubicBezTo>
                    <a:pt x="142" y="173"/>
                    <a:pt x="127" y="185"/>
                    <a:pt x="112" y="180"/>
                  </a:cubicBezTo>
                  <a:cubicBezTo>
                    <a:pt x="118" y="177"/>
                    <a:pt x="128" y="179"/>
                    <a:pt x="131" y="172"/>
                  </a:cubicBezTo>
                  <a:cubicBezTo>
                    <a:pt x="128" y="171"/>
                    <a:pt x="127" y="170"/>
                    <a:pt x="128" y="167"/>
                  </a:cubicBezTo>
                  <a:cubicBezTo>
                    <a:pt x="133" y="166"/>
                    <a:pt x="138" y="167"/>
                    <a:pt x="139" y="162"/>
                  </a:cubicBezTo>
                  <a:cubicBezTo>
                    <a:pt x="139" y="159"/>
                    <a:pt x="131" y="161"/>
                    <a:pt x="133" y="157"/>
                  </a:cubicBezTo>
                  <a:cubicBezTo>
                    <a:pt x="139" y="157"/>
                    <a:pt x="145" y="157"/>
                    <a:pt x="147" y="150"/>
                  </a:cubicBezTo>
                  <a:cubicBezTo>
                    <a:pt x="143" y="148"/>
                    <a:pt x="135" y="149"/>
                    <a:pt x="136" y="145"/>
                  </a:cubicBezTo>
                  <a:cubicBezTo>
                    <a:pt x="140" y="142"/>
                    <a:pt x="148" y="147"/>
                    <a:pt x="150" y="141"/>
                  </a:cubicBezTo>
                  <a:cubicBezTo>
                    <a:pt x="151" y="138"/>
                    <a:pt x="144" y="140"/>
                    <a:pt x="147" y="136"/>
                  </a:cubicBezTo>
                  <a:cubicBezTo>
                    <a:pt x="151" y="137"/>
                    <a:pt x="154" y="136"/>
                    <a:pt x="155" y="132"/>
                  </a:cubicBezTo>
                  <a:cubicBezTo>
                    <a:pt x="155" y="129"/>
                    <a:pt x="149" y="130"/>
                    <a:pt x="149" y="127"/>
                  </a:cubicBezTo>
                  <a:cubicBezTo>
                    <a:pt x="152" y="125"/>
                    <a:pt x="157" y="127"/>
                    <a:pt x="158" y="122"/>
                  </a:cubicBezTo>
                  <a:cubicBezTo>
                    <a:pt x="157" y="121"/>
                    <a:pt x="154" y="121"/>
                    <a:pt x="155" y="119"/>
                  </a:cubicBezTo>
                  <a:cubicBezTo>
                    <a:pt x="156" y="116"/>
                    <a:pt x="161" y="119"/>
                    <a:pt x="161" y="114"/>
                  </a:cubicBezTo>
                  <a:cubicBezTo>
                    <a:pt x="161" y="112"/>
                    <a:pt x="156" y="113"/>
                    <a:pt x="156" y="110"/>
                  </a:cubicBezTo>
                  <a:cubicBezTo>
                    <a:pt x="158" y="107"/>
                    <a:pt x="164" y="110"/>
                    <a:pt x="164" y="105"/>
                  </a:cubicBezTo>
                  <a:cubicBezTo>
                    <a:pt x="163" y="102"/>
                    <a:pt x="155" y="103"/>
                    <a:pt x="156" y="99"/>
                  </a:cubicBezTo>
                  <a:cubicBezTo>
                    <a:pt x="158" y="96"/>
                    <a:pt x="166" y="103"/>
                    <a:pt x="166" y="97"/>
                  </a:cubicBezTo>
                  <a:cubicBezTo>
                    <a:pt x="170" y="96"/>
                    <a:pt x="164" y="92"/>
                    <a:pt x="163" y="91"/>
                  </a:cubicBezTo>
                  <a:cubicBezTo>
                    <a:pt x="165" y="90"/>
                    <a:pt x="169" y="91"/>
                    <a:pt x="170" y="87"/>
                  </a:cubicBezTo>
                  <a:cubicBezTo>
                    <a:pt x="169" y="84"/>
                    <a:pt x="163" y="85"/>
                    <a:pt x="163" y="82"/>
                  </a:cubicBezTo>
                  <a:cubicBezTo>
                    <a:pt x="165" y="80"/>
                    <a:pt x="170" y="82"/>
                    <a:pt x="171" y="79"/>
                  </a:cubicBezTo>
                  <a:cubicBezTo>
                    <a:pt x="170" y="76"/>
                    <a:pt x="167" y="75"/>
                    <a:pt x="165" y="73"/>
                  </a:cubicBezTo>
                  <a:cubicBezTo>
                    <a:pt x="172" y="72"/>
                    <a:pt x="170" y="66"/>
                    <a:pt x="167" y="63"/>
                  </a:cubicBezTo>
                  <a:cubicBezTo>
                    <a:pt x="169" y="62"/>
                    <a:pt x="170" y="61"/>
                    <a:pt x="173" y="62"/>
                  </a:cubicBezTo>
                  <a:cubicBezTo>
                    <a:pt x="173" y="55"/>
                    <a:pt x="173" y="55"/>
                    <a:pt x="177" y="51"/>
                  </a:cubicBezTo>
                  <a:cubicBezTo>
                    <a:pt x="175" y="49"/>
                    <a:pt x="172" y="48"/>
                    <a:pt x="172" y="46"/>
                  </a:cubicBezTo>
                  <a:cubicBezTo>
                    <a:pt x="181" y="44"/>
                    <a:pt x="194" y="49"/>
                    <a:pt x="198" y="41"/>
                  </a:cubicBezTo>
                  <a:cubicBezTo>
                    <a:pt x="159" y="41"/>
                    <a:pt x="114" y="16"/>
                    <a:pt x="72" y="17"/>
                  </a:cubicBezTo>
                  <a:close/>
                  <a:moveTo>
                    <a:pt x="190" y="48"/>
                  </a:moveTo>
                  <a:cubicBezTo>
                    <a:pt x="190" y="48"/>
                    <a:pt x="190" y="48"/>
                    <a:pt x="190" y="48"/>
                  </a:cubicBezTo>
                  <a:cubicBezTo>
                    <a:pt x="187" y="57"/>
                    <a:pt x="202" y="54"/>
                    <a:pt x="203" y="49"/>
                  </a:cubicBezTo>
                  <a:cubicBezTo>
                    <a:pt x="198" y="47"/>
                    <a:pt x="195" y="49"/>
                    <a:pt x="190" y="48"/>
                  </a:cubicBezTo>
                  <a:close/>
                  <a:moveTo>
                    <a:pt x="215" y="65"/>
                  </a:moveTo>
                  <a:cubicBezTo>
                    <a:pt x="215" y="65"/>
                    <a:pt x="215" y="65"/>
                    <a:pt x="215" y="65"/>
                  </a:cubicBezTo>
                  <a:cubicBezTo>
                    <a:pt x="215" y="62"/>
                    <a:pt x="219" y="57"/>
                    <a:pt x="214" y="57"/>
                  </a:cubicBezTo>
                  <a:cubicBezTo>
                    <a:pt x="212" y="58"/>
                    <a:pt x="210" y="65"/>
                    <a:pt x="215" y="65"/>
                  </a:cubicBezTo>
                  <a:close/>
                  <a:moveTo>
                    <a:pt x="187" y="61"/>
                  </a:moveTo>
                  <a:cubicBezTo>
                    <a:pt x="187" y="61"/>
                    <a:pt x="187" y="61"/>
                    <a:pt x="187" y="61"/>
                  </a:cubicBezTo>
                  <a:cubicBezTo>
                    <a:pt x="192" y="64"/>
                    <a:pt x="202" y="62"/>
                    <a:pt x="205" y="58"/>
                  </a:cubicBezTo>
                  <a:cubicBezTo>
                    <a:pt x="201" y="56"/>
                    <a:pt x="189" y="54"/>
                    <a:pt x="187" y="61"/>
                  </a:cubicBezTo>
                  <a:close/>
                  <a:moveTo>
                    <a:pt x="22" y="43"/>
                  </a:moveTo>
                  <a:cubicBezTo>
                    <a:pt x="22" y="43"/>
                    <a:pt x="22" y="43"/>
                    <a:pt x="22" y="43"/>
                  </a:cubicBezTo>
                  <a:cubicBezTo>
                    <a:pt x="27" y="42"/>
                    <a:pt x="35" y="36"/>
                    <a:pt x="34" y="31"/>
                  </a:cubicBezTo>
                  <a:cubicBezTo>
                    <a:pt x="30" y="35"/>
                    <a:pt x="25" y="38"/>
                    <a:pt x="22" y="43"/>
                  </a:cubicBezTo>
                  <a:close/>
                  <a:moveTo>
                    <a:pt x="186" y="65"/>
                  </a:moveTo>
                  <a:cubicBezTo>
                    <a:pt x="186" y="65"/>
                    <a:pt x="186" y="65"/>
                    <a:pt x="186" y="65"/>
                  </a:cubicBezTo>
                  <a:cubicBezTo>
                    <a:pt x="186" y="67"/>
                    <a:pt x="186" y="69"/>
                    <a:pt x="185" y="70"/>
                  </a:cubicBezTo>
                  <a:cubicBezTo>
                    <a:pt x="189" y="72"/>
                    <a:pt x="200" y="72"/>
                    <a:pt x="202" y="65"/>
                  </a:cubicBezTo>
                  <a:cubicBezTo>
                    <a:pt x="197" y="66"/>
                    <a:pt x="191" y="64"/>
                    <a:pt x="186" y="65"/>
                  </a:cubicBezTo>
                  <a:close/>
                  <a:moveTo>
                    <a:pt x="49" y="99"/>
                  </a:moveTo>
                  <a:cubicBezTo>
                    <a:pt x="49" y="99"/>
                    <a:pt x="49" y="99"/>
                    <a:pt x="49" y="99"/>
                  </a:cubicBezTo>
                  <a:cubicBezTo>
                    <a:pt x="53" y="84"/>
                    <a:pt x="53" y="61"/>
                    <a:pt x="58" y="40"/>
                  </a:cubicBezTo>
                  <a:cubicBezTo>
                    <a:pt x="58" y="39"/>
                    <a:pt x="57" y="38"/>
                    <a:pt x="56" y="37"/>
                  </a:cubicBezTo>
                  <a:cubicBezTo>
                    <a:pt x="34" y="43"/>
                    <a:pt x="18" y="91"/>
                    <a:pt x="49" y="99"/>
                  </a:cubicBezTo>
                  <a:close/>
                  <a:moveTo>
                    <a:pt x="194" y="129"/>
                  </a:moveTo>
                  <a:cubicBezTo>
                    <a:pt x="194" y="129"/>
                    <a:pt x="194" y="129"/>
                    <a:pt x="194" y="129"/>
                  </a:cubicBezTo>
                  <a:cubicBezTo>
                    <a:pt x="223" y="133"/>
                    <a:pt x="231" y="81"/>
                    <a:pt x="211" y="69"/>
                  </a:cubicBezTo>
                  <a:cubicBezTo>
                    <a:pt x="206" y="89"/>
                    <a:pt x="197" y="112"/>
                    <a:pt x="194" y="129"/>
                  </a:cubicBezTo>
                  <a:close/>
                  <a:moveTo>
                    <a:pt x="227" y="83"/>
                  </a:moveTo>
                  <a:cubicBezTo>
                    <a:pt x="227" y="83"/>
                    <a:pt x="227" y="83"/>
                    <a:pt x="227" y="83"/>
                  </a:cubicBezTo>
                  <a:cubicBezTo>
                    <a:pt x="228" y="81"/>
                    <a:pt x="231" y="81"/>
                    <a:pt x="231" y="77"/>
                  </a:cubicBezTo>
                  <a:cubicBezTo>
                    <a:pt x="227" y="75"/>
                    <a:pt x="222" y="81"/>
                    <a:pt x="227" y="83"/>
                  </a:cubicBezTo>
                  <a:close/>
                  <a:moveTo>
                    <a:pt x="183" y="80"/>
                  </a:moveTo>
                  <a:cubicBezTo>
                    <a:pt x="183" y="80"/>
                    <a:pt x="183" y="80"/>
                    <a:pt x="183" y="80"/>
                  </a:cubicBezTo>
                  <a:cubicBezTo>
                    <a:pt x="191" y="81"/>
                    <a:pt x="196" y="79"/>
                    <a:pt x="200" y="75"/>
                  </a:cubicBezTo>
                  <a:cubicBezTo>
                    <a:pt x="200" y="73"/>
                    <a:pt x="199" y="72"/>
                    <a:pt x="198" y="71"/>
                  </a:cubicBezTo>
                  <a:cubicBezTo>
                    <a:pt x="194" y="76"/>
                    <a:pt x="183" y="69"/>
                    <a:pt x="183" y="80"/>
                  </a:cubicBezTo>
                  <a:close/>
                  <a:moveTo>
                    <a:pt x="234" y="89"/>
                  </a:moveTo>
                  <a:cubicBezTo>
                    <a:pt x="234" y="89"/>
                    <a:pt x="234" y="89"/>
                    <a:pt x="234" y="89"/>
                  </a:cubicBezTo>
                  <a:cubicBezTo>
                    <a:pt x="237" y="89"/>
                    <a:pt x="239" y="88"/>
                    <a:pt x="239" y="85"/>
                  </a:cubicBezTo>
                  <a:cubicBezTo>
                    <a:pt x="236" y="84"/>
                    <a:pt x="236" y="88"/>
                    <a:pt x="234" y="89"/>
                  </a:cubicBezTo>
                  <a:close/>
                  <a:moveTo>
                    <a:pt x="24" y="53"/>
                  </a:moveTo>
                  <a:cubicBezTo>
                    <a:pt x="24" y="53"/>
                    <a:pt x="24" y="53"/>
                    <a:pt x="24" y="53"/>
                  </a:cubicBezTo>
                  <a:cubicBezTo>
                    <a:pt x="29" y="55"/>
                    <a:pt x="34" y="49"/>
                    <a:pt x="32" y="46"/>
                  </a:cubicBezTo>
                  <a:cubicBezTo>
                    <a:pt x="30" y="49"/>
                    <a:pt x="25" y="48"/>
                    <a:pt x="24" y="53"/>
                  </a:cubicBezTo>
                  <a:close/>
                  <a:moveTo>
                    <a:pt x="182" y="88"/>
                  </a:moveTo>
                  <a:cubicBezTo>
                    <a:pt x="182" y="88"/>
                    <a:pt x="182" y="88"/>
                    <a:pt x="182" y="88"/>
                  </a:cubicBezTo>
                  <a:cubicBezTo>
                    <a:pt x="187" y="87"/>
                    <a:pt x="194" y="88"/>
                    <a:pt x="197" y="82"/>
                  </a:cubicBezTo>
                  <a:cubicBezTo>
                    <a:pt x="191" y="83"/>
                    <a:pt x="183" y="81"/>
                    <a:pt x="182" y="88"/>
                  </a:cubicBezTo>
                  <a:close/>
                  <a:moveTo>
                    <a:pt x="228" y="101"/>
                  </a:moveTo>
                  <a:cubicBezTo>
                    <a:pt x="228" y="101"/>
                    <a:pt x="228" y="101"/>
                    <a:pt x="228" y="101"/>
                  </a:cubicBezTo>
                  <a:cubicBezTo>
                    <a:pt x="233" y="101"/>
                    <a:pt x="236" y="98"/>
                    <a:pt x="239" y="94"/>
                  </a:cubicBezTo>
                  <a:cubicBezTo>
                    <a:pt x="233" y="93"/>
                    <a:pt x="230" y="97"/>
                    <a:pt x="228" y="101"/>
                  </a:cubicBezTo>
                  <a:close/>
                  <a:moveTo>
                    <a:pt x="15" y="58"/>
                  </a:moveTo>
                  <a:cubicBezTo>
                    <a:pt x="15" y="58"/>
                    <a:pt x="15" y="58"/>
                    <a:pt x="15" y="58"/>
                  </a:cubicBezTo>
                  <a:cubicBezTo>
                    <a:pt x="18" y="58"/>
                    <a:pt x="20" y="57"/>
                    <a:pt x="21" y="54"/>
                  </a:cubicBezTo>
                  <a:cubicBezTo>
                    <a:pt x="18" y="53"/>
                    <a:pt x="16" y="54"/>
                    <a:pt x="15" y="58"/>
                  </a:cubicBezTo>
                  <a:close/>
                  <a:moveTo>
                    <a:pt x="181" y="90"/>
                  </a:moveTo>
                  <a:cubicBezTo>
                    <a:pt x="181" y="90"/>
                    <a:pt x="181" y="90"/>
                    <a:pt x="181" y="90"/>
                  </a:cubicBezTo>
                  <a:cubicBezTo>
                    <a:pt x="181" y="92"/>
                    <a:pt x="180" y="95"/>
                    <a:pt x="180" y="97"/>
                  </a:cubicBezTo>
                  <a:cubicBezTo>
                    <a:pt x="187" y="96"/>
                    <a:pt x="196" y="99"/>
                    <a:pt x="197" y="89"/>
                  </a:cubicBezTo>
                  <a:cubicBezTo>
                    <a:pt x="189" y="90"/>
                    <a:pt x="188" y="90"/>
                    <a:pt x="181" y="90"/>
                  </a:cubicBezTo>
                  <a:close/>
                  <a:moveTo>
                    <a:pt x="22" y="61"/>
                  </a:moveTo>
                  <a:cubicBezTo>
                    <a:pt x="22" y="61"/>
                    <a:pt x="22" y="61"/>
                    <a:pt x="22" y="61"/>
                  </a:cubicBezTo>
                  <a:cubicBezTo>
                    <a:pt x="23" y="59"/>
                    <a:pt x="29" y="58"/>
                    <a:pt x="25" y="56"/>
                  </a:cubicBezTo>
                  <a:cubicBezTo>
                    <a:pt x="25" y="57"/>
                    <a:pt x="19" y="59"/>
                    <a:pt x="22" y="61"/>
                  </a:cubicBezTo>
                  <a:close/>
                  <a:moveTo>
                    <a:pt x="19" y="70"/>
                  </a:moveTo>
                  <a:cubicBezTo>
                    <a:pt x="19" y="70"/>
                    <a:pt x="19" y="70"/>
                    <a:pt x="19" y="70"/>
                  </a:cubicBezTo>
                  <a:cubicBezTo>
                    <a:pt x="23" y="71"/>
                    <a:pt x="27" y="65"/>
                    <a:pt x="25" y="63"/>
                  </a:cubicBezTo>
                  <a:cubicBezTo>
                    <a:pt x="24" y="67"/>
                    <a:pt x="20" y="66"/>
                    <a:pt x="19" y="70"/>
                  </a:cubicBezTo>
                  <a:close/>
                  <a:moveTo>
                    <a:pt x="180" y="105"/>
                  </a:moveTo>
                  <a:cubicBezTo>
                    <a:pt x="180" y="105"/>
                    <a:pt x="180" y="105"/>
                    <a:pt x="180" y="105"/>
                  </a:cubicBezTo>
                  <a:cubicBezTo>
                    <a:pt x="182" y="108"/>
                    <a:pt x="186" y="105"/>
                    <a:pt x="189" y="104"/>
                  </a:cubicBezTo>
                  <a:cubicBezTo>
                    <a:pt x="190" y="102"/>
                    <a:pt x="191" y="100"/>
                    <a:pt x="189" y="99"/>
                  </a:cubicBezTo>
                  <a:cubicBezTo>
                    <a:pt x="188" y="104"/>
                    <a:pt x="179" y="97"/>
                    <a:pt x="180" y="105"/>
                  </a:cubicBezTo>
                  <a:close/>
                  <a:moveTo>
                    <a:pt x="227" y="119"/>
                  </a:moveTo>
                  <a:cubicBezTo>
                    <a:pt x="227" y="119"/>
                    <a:pt x="227" y="119"/>
                    <a:pt x="227" y="119"/>
                  </a:cubicBezTo>
                  <a:cubicBezTo>
                    <a:pt x="231" y="119"/>
                    <a:pt x="237" y="114"/>
                    <a:pt x="235" y="111"/>
                  </a:cubicBezTo>
                  <a:cubicBezTo>
                    <a:pt x="233" y="115"/>
                    <a:pt x="228" y="114"/>
                    <a:pt x="227" y="119"/>
                  </a:cubicBezTo>
                  <a:close/>
                  <a:moveTo>
                    <a:pt x="21" y="76"/>
                  </a:moveTo>
                  <a:cubicBezTo>
                    <a:pt x="21" y="76"/>
                    <a:pt x="21" y="76"/>
                    <a:pt x="21" y="76"/>
                  </a:cubicBezTo>
                  <a:cubicBezTo>
                    <a:pt x="28" y="75"/>
                    <a:pt x="24" y="70"/>
                    <a:pt x="21" y="76"/>
                  </a:cubicBezTo>
                  <a:close/>
                  <a:moveTo>
                    <a:pt x="178" y="113"/>
                  </a:moveTo>
                  <a:cubicBezTo>
                    <a:pt x="178" y="113"/>
                    <a:pt x="178" y="113"/>
                    <a:pt x="178" y="113"/>
                  </a:cubicBezTo>
                  <a:cubicBezTo>
                    <a:pt x="182" y="115"/>
                    <a:pt x="184" y="113"/>
                    <a:pt x="185" y="111"/>
                  </a:cubicBezTo>
                  <a:cubicBezTo>
                    <a:pt x="182" y="109"/>
                    <a:pt x="178" y="109"/>
                    <a:pt x="178" y="113"/>
                  </a:cubicBezTo>
                  <a:close/>
                  <a:moveTo>
                    <a:pt x="177" y="120"/>
                  </a:moveTo>
                  <a:cubicBezTo>
                    <a:pt x="177" y="120"/>
                    <a:pt x="177" y="120"/>
                    <a:pt x="177" y="120"/>
                  </a:cubicBezTo>
                  <a:cubicBezTo>
                    <a:pt x="182" y="118"/>
                    <a:pt x="191" y="123"/>
                    <a:pt x="192" y="115"/>
                  </a:cubicBezTo>
                  <a:cubicBezTo>
                    <a:pt x="187" y="117"/>
                    <a:pt x="178" y="112"/>
                    <a:pt x="177" y="120"/>
                  </a:cubicBezTo>
                  <a:close/>
                  <a:moveTo>
                    <a:pt x="20" y="87"/>
                  </a:moveTo>
                  <a:cubicBezTo>
                    <a:pt x="20" y="87"/>
                    <a:pt x="20" y="87"/>
                    <a:pt x="20" y="87"/>
                  </a:cubicBezTo>
                  <a:cubicBezTo>
                    <a:pt x="14" y="92"/>
                    <a:pt x="27" y="90"/>
                    <a:pt x="20" y="87"/>
                  </a:cubicBezTo>
                  <a:close/>
                  <a:moveTo>
                    <a:pt x="172" y="127"/>
                  </a:moveTo>
                  <a:cubicBezTo>
                    <a:pt x="172" y="127"/>
                    <a:pt x="172" y="127"/>
                    <a:pt x="172" y="127"/>
                  </a:cubicBezTo>
                  <a:cubicBezTo>
                    <a:pt x="170" y="131"/>
                    <a:pt x="175" y="131"/>
                    <a:pt x="175" y="133"/>
                  </a:cubicBezTo>
                  <a:cubicBezTo>
                    <a:pt x="172" y="134"/>
                    <a:pt x="169" y="135"/>
                    <a:pt x="169" y="139"/>
                  </a:cubicBezTo>
                  <a:cubicBezTo>
                    <a:pt x="176" y="142"/>
                    <a:pt x="177" y="135"/>
                    <a:pt x="184" y="138"/>
                  </a:cubicBezTo>
                  <a:cubicBezTo>
                    <a:pt x="184" y="136"/>
                    <a:pt x="185" y="134"/>
                    <a:pt x="185" y="133"/>
                  </a:cubicBezTo>
                  <a:cubicBezTo>
                    <a:pt x="182" y="130"/>
                    <a:pt x="178" y="135"/>
                    <a:pt x="177" y="131"/>
                  </a:cubicBezTo>
                  <a:cubicBezTo>
                    <a:pt x="183" y="130"/>
                    <a:pt x="189" y="131"/>
                    <a:pt x="190" y="123"/>
                  </a:cubicBezTo>
                  <a:cubicBezTo>
                    <a:pt x="183" y="123"/>
                    <a:pt x="176" y="123"/>
                    <a:pt x="172" y="127"/>
                  </a:cubicBezTo>
                  <a:close/>
                  <a:moveTo>
                    <a:pt x="28" y="96"/>
                  </a:moveTo>
                  <a:cubicBezTo>
                    <a:pt x="28" y="96"/>
                    <a:pt x="28" y="96"/>
                    <a:pt x="28" y="96"/>
                  </a:cubicBezTo>
                  <a:cubicBezTo>
                    <a:pt x="28" y="94"/>
                    <a:pt x="31" y="96"/>
                    <a:pt x="31" y="93"/>
                  </a:cubicBezTo>
                  <a:cubicBezTo>
                    <a:pt x="29" y="91"/>
                    <a:pt x="24" y="95"/>
                    <a:pt x="28" y="96"/>
                  </a:cubicBezTo>
                  <a:close/>
                  <a:moveTo>
                    <a:pt x="32" y="97"/>
                  </a:moveTo>
                  <a:cubicBezTo>
                    <a:pt x="32" y="97"/>
                    <a:pt x="32" y="97"/>
                    <a:pt x="32" y="97"/>
                  </a:cubicBezTo>
                  <a:cubicBezTo>
                    <a:pt x="30" y="101"/>
                    <a:pt x="35" y="101"/>
                    <a:pt x="37" y="103"/>
                  </a:cubicBezTo>
                  <a:cubicBezTo>
                    <a:pt x="40" y="97"/>
                    <a:pt x="35" y="95"/>
                    <a:pt x="32" y="97"/>
                  </a:cubicBezTo>
                  <a:close/>
                  <a:moveTo>
                    <a:pt x="163" y="134"/>
                  </a:moveTo>
                  <a:cubicBezTo>
                    <a:pt x="163" y="134"/>
                    <a:pt x="163" y="134"/>
                    <a:pt x="163" y="134"/>
                  </a:cubicBezTo>
                  <a:cubicBezTo>
                    <a:pt x="166" y="135"/>
                    <a:pt x="167" y="132"/>
                    <a:pt x="168" y="129"/>
                  </a:cubicBezTo>
                  <a:cubicBezTo>
                    <a:pt x="166" y="129"/>
                    <a:pt x="165" y="129"/>
                    <a:pt x="164" y="128"/>
                  </a:cubicBezTo>
                  <a:cubicBezTo>
                    <a:pt x="163" y="132"/>
                    <a:pt x="161" y="131"/>
                    <a:pt x="163" y="134"/>
                  </a:cubicBezTo>
                  <a:close/>
                  <a:moveTo>
                    <a:pt x="46" y="108"/>
                  </a:moveTo>
                  <a:cubicBezTo>
                    <a:pt x="46" y="108"/>
                    <a:pt x="46" y="108"/>
                    <a:pt x="46" y="108"/>
                  </a:cubicBezTo>
                  <a:cubicBezTo>
                    <a:pt x="47" y="109"/>
                    <a:pt x="48" y="109"/>
                    <a:pt x="49" y="109"/>
                  </a:cubicBezTo>
                  <a:cubicBezTo>
                    <a:pt x="49" y="108"/>
                    <a:pt x="49" y="107"/>
                    <a:pt x="49" y="106"/>
                  </a:cubicBezTo>
                  <a:cubicBezTo>
                    <a:pt x="48" y="106"/>
                    <a:pt x="47" y="106"/>
                    <a:pt x="46" y="106"/>
                  </a:cubicBezTo>
                  <a:cubicBezTo>
                    <a:pt x="46" y="107"/>
                    <a:pt x="46" y="108"/>
                    <a:pt x="46" y="108"/>
                  </a:cubicBezTo>
                  <a:close/>
                  <a:moveTo>
                    <a:pt x="162" y="153"/>
                  </a:moveTo>
                  <a:cubicBezTo>
                    <a:pt x="162" y="153"/>
                    <a:pt x="162" y="153"/>
                    <a:pt x="162" y="153"/>
                  </a:cubicBezTo>
                  <a:cubicBezTo>
                    <a:pt x="170" y="153"/>
                    <a:pt x="185" y="150"/>
                    <a:pt x="179" y="140"/>
                  </a:cubicBezTo>
                  <a:cubicBezTo>
                    <a:pt x="173" y="143"/>
                    <a:pt x="160" y="144"/>
                    <a:pt x="162" y="153"/>
                  </a:cubicBezTo>
                  <a:close/>
                  <a:moveTo>
                    <a:pt x="154" y="154"/>
                  </a:moveTo>
                  <a:cubicBezTo>
                    <a:pt x="154" y="154"/>
                    <a:pt x="154" y="154"/>
                    <a:pt x="154" y="154"/>
                  </a:cubicBezTo>
                  <a:cubicBezTo>
                    <a:pt x="155" y="153"/>
                    <a:pt x="159" y="150"/>
                    <a:pt x="155" y="149"/>
                  </a:cubicBezTo>
                  <a:cubicBezTo>
                    <a:pt x="155" y="150"/>
                    <a:pt x="151" y="153"/>
                    <a:pt x="154" y="154"/>
                  </a:cubicBezTo>
                  <a:close/>
                  <a:moveTo>
                    <a:pt x="156" y="160"/>
                  </a:moveTo>
                  <a:cubicBezTo>
                    <a:pt x="156" y="160"/>
                    <a:pt x="156" y="160"/>
                    <a:pt x="156" y="160"/>
                  </a:cubicBezTo>
                  <a:cubicBezTo>
                    <a:pt x="162" y="163"/>
                    <a:pt x="165" y="155"/>
                    <a:pt x="168" y="160"/>
                  </a:cubicBezTo>
                  <a:cubicBezTo>
                    <a:pt x="163" y="166"/>
                    <a:pt x="150" y="162"/>
                    <a:pt x="147" y="171"/>
                  </a:cubicBezTo>
                  <a:cubicBezTo>
                    <a:pt x="153" y="172"/>
                    <a:pt x="157" y="164"/>
                    <a:pt x="162" y="170"/>
                  </a:cubicBezTo>
                  <a:cubicBezTo>
                    <a:pt x="165" y="164"/>
                    <a:pt x="172" y="163"/>
                    <a:pt x="174" y="155"/>
                  </a:cubicBezTo>
                  <a:cubicBezTo>
                    <a:pt x="167" y="155"/>
                    <a:pt x="159" y="154"/>
                    <a:pt x="156" y="160"/>
                  </a:cubicBezTo>
                  <a:close/>
                  <a:moveTo>
                    <a:pt x="146" y="163"/>
                  </a:moveTo>
                  <a:cubicBezTo>
                    <a:pt x="146" y="163"/>
                    <a:pt x="146" y="163"/>
                    <a:pt x="146" y="163"/>
                  </a:cubicBezTo>
                  <a:cubicBezTo>
                    <a:pt x="149" y="165"/>
                    <a:pt x="150" y="161"/>
                    <a:pt x="151" y="159"/>
                  </a:cubicBezTo>
                  <a:cubicBezTo>
                    <a:pt x="147" y="158"/>
                    <a:pt x="144" y="161"/>
                    <a:pt x="146" y="163"/>
                  </a:cubicBezTo>
                  <a:close/>
                  <a:moveTo>
                    <a:pt x="118" y="229"/>
                  </a:moveTo>
                  <a:cubicBezTo>
                    <a:pt x="118" y="229"/>
                    <a:pt x="118" y="229"/>
                    <a:pt x="118" y="229"/>
                  </a:cubicBezTo>
                  <a:cubicBezTo>
                    <a:pt x="128" y="228"/>
                    <a:pt x="126" y="210"/>
                    <a:pt x="130" y="200"/>
                  </a:cubicBezTo>
                  <a:cubicBezTo>
                    <a:pt x="130" y="199"/>
                    <a:pt x="129" y="199"/>
                    <a:pt x="127" y="198"/>
                  </a:cubicBezTo>
                  <a:cubicBezTo>
                    <a:pt x="119" y="203"/>
                    <a:pt x="119" y="218"/>
                    <a:pt x="118" y="229"/>
                  </a:cubicBezTo>
                  <a:close/>
                  <a:moveTo>
                    <a:pt x="76" y="217"/>
                  </a:moveTo>
                  <a:cubicBezTo>
                    <a:pt x="76" y="217"/>
                    <a:pt x="76" y="217"/>
                    <a:pt x="76" y="217"/>
                  </a:cubicBezTo>
                  <a:cubicBezTo>
                    <a:pt x="80" y="221"/>
                    <a:pt x="87" y="222"/>
                    <a:pt x="93" y="225"/>
                  </a:cubicBezTo>
                  <a:cubicBezTo>
                    <a:pt x="98" y="219"/>
                    <a:pt x="100" y="209"/>
                    <a:pt x="102" y="199"/>
                  </a:cubicBezTo>
                  <a:cubicBezTo>
                    <a:pt x="97" y="196"/>
                    <a:pt x="88" y="194"/>
                    <a:pt x="82" y="192"/>
                  </a:cubicBezTo>
                  <a:cubicBezTo>
                    <a:pt x="80" y="200"/>
                    <a:pt x="78" y="209"/>
                    <a:pt x="76" y="217"/>
                  </a:cubicBezTo>
                  <a:close/>
                  <a:moveTo>
                    <a:pt x="105" y="227"/>
                  </a:moveTo>
                  <a:cubicBezTo>
                    <a:pt x="105" y="227"/>
                    <a:pt x="105" y="227"/>
                    <a:pt x="105" y="227"/>
                  </a:cubicBezTo>
                  <a:cubicBezTo>
                    <a:pt x="106" y="222"/>
                    <a:pt x="103" y="221"/>
                    <a:pt x="100" y="219"/>
                  </a:cubicBezTo>
                  <a:cubicBezTo>
                    <a:pt x="98" y="224"/>
                    <a:pt x="99" y="227"/>
                    <a:pt x="105" y="227"/>
                  </a:cubicBezTo>
                  <a:close/>
                  <a:moveTo>
                    <a:pt x="131" y="237"/>
                  </a:moveTo>
                  <a:cubicBezTo>
                    <a:pt x="131" y="237"/>
                    <a:pt x="131" y="237"/>
                    <a:pt x="131" y="237"/>
                  </a:cubicBezTo>
                  <a:cubicBezTo>
                    <a:pt x="132" y="235"/>
                    <a:pt x="133" y="234"/>
                    <a:pt x="134" y="232"/>
                  </a:cubicBezTo>
                  <a:cubicBezTo>
                    <a:pt x="133" y="230"/>
                    <a:pt x="131" y="229"/>
                    <a:pt x="128" y="229"/>
                  </a:cubicBezTo>
                  <a:cubicBezTo>
                    <a:pt x="127" y="233"/>
                    <a:pt x="129" y="235"/>
                    <a:pt x="131" y="237"/>
                  </a:cubicBezTo>
                  <a:close/>
                  <a:moveTo>
                    <a:pt x="61" y="232"/>
                  </a:moveTo>
                  <a:cubicBezTo>
                    <a:pt x="61" y="232"/>
                    <a:pt x="61" y="232"/>
                    <a:pt x="61" y="232"/>
                  </a:cubicBezTo>
                  <a:cubicBezTo>
                    <a:pt x="67" y="232"/>
                    <a:pt x="71" y="227"/>
                    <a:pt x="75" y="224"/>
                  </a:cubicBezTo>
                  <a:cubicBezTo>
                    <a:pt x="70" y="225"/>
                    <a:pt x="64" y="226"/>
                    <a:pt x="61" y="232"/>
                  </a:cubicBezTo>
                  <a:close/>
                  <a:moveTo>
                    <a:pt x="64" y="240"/>
                  </a:moveTo>
                  <a:cubicBezTo>
                    <a:pt x="64" y="240"/>
                    <a:pt x="64" y="240"/>
                    <a:pt x="64" y="240"/>
                  </a:cubicBezTo>
                  <a:cubicBezTo>
                    <a:pt x="69" y="235"/>
                    <a:pt x="76" y="232"/>
                    <a:pt x="81" y="227"/>
                  </a:cubicBezTo>
                  <a:cubicBezTo>
                    <a:pt x="81" y="225"/>
                    <a:pt x="81" y="225"/>
                    <a:pt x="79" y="225"/>
                  </a:cubicBezTo>
                  <a:cubicBezTo>
                    <a:pt x="76" y="232"/>
                    <a:pt x="62" y="231"/>
                    <a:pt x="64" y="240"/>
                  </a:cubicBezTo>
                  <a:close/>
                  <a:moveTo>
                    <a:pt x="77" y="242"/>
                  </a:moveTo>
                  <a:cubicBezTo>
                    <a:pt x="77" y="242"/>
                    <a:pt x="77" y="242"/>
                    <a:pt x="77" y="242"/>
                  </a:cubicBezTo>
                  <a:cubicBezTo>
                    <a:pt x="86" y="241"/>
                    <a:pt x="93" y="237"/>
                    <a:pt x="99" y="230"/>
                  </a:cubicBezTo>
                  <a:cubicBezTo>
                    <a:pt x="89" y="231"/>
                    <a:pt x="83" y="236"/>
                    <a:pt x="77" y="242"/>
                  </a:cubicBezTo>
                  <a:close/>
                  <a:moveTo>
                    <a:pt x="130" y="238"/>
                  </a:moveTo>
                  <a:cubicBezTo>
                    <a:pt x="130" y="238"/>
                    <a:pt x="130" y="238"/>
                    <a:pt x="130" y="238"/>
                  </a:cubicBezTo>
                  <a:cubicBezTo>
                    <a:pt x="130" y="239"/>
                    <a:pt x="130" y="240"/>
                    <a:pt x="130" y="241"/>
                  </a:cubicBezTo>
                  <a:cubicBezTo>
                    <a:pt x="133" y="243"/>
                    <a:pt x="135" y="237"/>
                    <a:pt x="132" y="237"/>
                  </a:cubicBezTo>
                  <a:cubicBezTo>
                    <a:pt x="132" y="238"/>
                    <a:pt x="131" y="238"/>
                    <a:pt x="130" y="238"/>
                  </a:cubicBezTo>
                  <a:close/>
                  <a:moveTo>
                    <a:pt x="111" y="242"/>
                  </a:moveTo>
                  <a:cubicBezTo>
                    <a:pt x="111" y="242"/>
                    <a:pt x="111" y="242"/>
                    <a:pt x="111" y="242"/>
                  </a:cubicBezTo>
                  <a:cubicBezTo>
                    <a:pt x="112" y="245"/>
                    <a:pt x="110" y="249"/>
                    <a:pt x="114" y="250"/>
                  </a:cubicBezTo>
                  <a:cubicBezTo>
                    <a:pt x="118" y="245"/>
                    <a:pt x="119" y="243"/>
                    <a:pt x="122" y="236"/>
                  </a:cubicBezTo>
                  <a:cubicBezTo>
                    <a:pt x="117" y="236"/>
                    <a:pt x="115" y="240"/>
                    <a:pt x="111" y="242"/>
                  </a:cubicBezTo>
                  <a:close/>
                  <a:moveTo>
                    <a:pt x="91" y="248"/>
                  </a:moveTo>
                  <a:cubicBezTo>
                    <a:pt x="91" y="248"/>
                    <a:pt x="91" y="248"/>
                    <a:pt x="91" y="248"/>
                  </a:cubicBezTo>
                  <a:cubicBezTo>
                    <a:pt x="97" y="249"/>
                    <a:pt x="100" y="246"/>
                    <a:pt x="102" y="242"/>
                  </a:cubicBezTo>
                  <a:cubicBezTo>
                    <a:pt x="104" y="241"/>
                    <a:pt x="113" y="236"/>
                    <a:pt x="107" y="235"/>
                  </a:cubicBezTo>
                  <a:cubicBezTo>
                    <a:pt x="102" y="239"/>
                    <a:pt x="94" y="240"/>
                    <a:pt x="91" y="248"/>
                  </a:cubicBezTo>
                  <a:close/>
                  <a:moveTo>
                    <a:pt x="69" y="241"/>
                  </a:moveTo>
                  <a:cubicBezTo>
                    <a:pt x="69" y="241"/>
                    <a:pt x="69" y="241"/>
                    <a:pt x="69" y="241"/>
                  </a:cubicBezTo>
                  <a:cubicBezTo>
                    <a:pt x="74" y="240"/>
                    <a:pt x="81" y="235"/>
                    <a:pt x="80" y="232"/>
                  </a:cubicBezTo>
                  <a:cubicBezTo>
                    <a:pt x="77" y="235"/>
                    <a:pt x="71" y="235"/>
                    <a:pt x="69" y="241"/>
                  </a:cubicBezTo>
                  <a:close/>
                  <a:moveTo>
                    <a:pt x="134" y="257"/>
                  </a:moveTo>
                  <a:cubicBezTo>
                    <a:pt x="134" y="257"/>
                    <a:pt x="134" y="257"/>
                    <a:pt x="134" y="257"/>
                  </a:cubicBezTo>
                  <a:cubicBezTo>
                    <a:pt x="141" y="258"/>
                    <a:pt x="141" y="248"/>
                    <a:pt x="139" y="244"/>
                  </a:cubicBezTo>
                  <a:cubicBezTo>
                    <a:pt x="138" y="250"/>
                    <a:pt x="134" y="251"/>
                    <a:pt x="134" y="257"/>
                  </a:cubicBezTo>
                  <a:close/>
                  <a:moveTo>
                    <a:pt x="103" y="250"/>
                  </a:moveTo>
                  <a:cubicBezTo>
                    <a:pt x="103" y="250"/>
                    <a:pt x="103" y="250"/>
                    <a:pt x="103" y="250"/>
                  </a:cubicBezTo>
                  <a:cubicBezTo>
                    <a:pt x="103" y="248"/>
                    <a:pt x="107" y="249"/>
                    <a:pt x="107" y="246"/>
                  </a:cubicBezTo>
                  <a:cubicBezTo>
                    <a:pt x="105" y="245"/>
                    <a:pt x="104" y="245"/>
                    <a:pt x="103" y="245"/>
                  </a:cubicBezTo>
                  <a:cubicBezTo>
                    <a:pt x="102" y="247"/>
                    <a:pt x="101" y="250"/>
                    <a:pt x="103" y="250"/>
                  </a:cubicBezTo>
                  <a:close/>
                  <a:moveTo>
                    <a:pt x="120" y="254"/>
                  </a:moveTo>
                  <a:cubicBezTo>
                    <a:pt x="120" y="254"/>
                    <a:pt x="120" y="254"/>
                    <a:pt x="120" y="254"/>
                  </a:cubicBezTo>
                  <a:cubicBezTo>
                    <a:pt x="122" y="254"/>
                    <a:pt x="123" y="254"/>
                    <a:pt x="124" y="255"/>
                  </a:cubicBezTo>
                  <a:cubicBezTo>
                    <a:pt x="124" y="253"/>
                    <a:pt x="125" y="252"/>
                    <a:pt x="125" y="251"/>
                  </a:cubicBezTo>
                  <a:cubicBezTo>
                    <a:pt x="124" y="250"/>
                    <a:pt x="122" y="250"/>
                    <a:pt x="121" y="250"/>
                  </a:cubicBezTo>
                  <a:cubicBezTo>
                    <a:pt x="121" y="251"/>
                    <a:pt x="120" y="252"/>
                    <a:pt x="120" y="254"/>
                  </a:cubicBezTo>
                  <a:close/>
                  <a:moveTo>
                    <a:pt x="123" y="276"/>
                  </a:moveTo>
                  <a:cubicBezTo>
                    <a:pt x="123" y="276"/>
                    <a:pt x="123" y="276"/>
                    <a:pt x="123" y="276"/>
                  </a:cubicBezTo>
                  <a:cubicBezTo>
                    <a:pt x="116" y="274"/>
                    <a:pt x="110" y="269"/>
                    <a:pt x="105" y="276"/>
                  </a:cubicBezTo>
                  <a:cubicBezTo>
                    <a:pt x="114" y="277"/>
                    <a:pt x="122" y="279"/>
                    <a:pt x="131" y="281"/>
                  </a:cubicBezTo>
                  <a:cubicBezTo>
                    <a:pt x="131" y="278"/>
                    <a:pt x="133" y="273"/>
                    <a:pt x="129" y="272"/>
                  </a:cubicBezTo>
                  <a:cubicBezTo>
                    <a:pt x="127" y="274"/>
                    <a:pt x="125" y="276"/>
                    <a:pt x="123" y="276"/>
                  </a:cubicBezTo>
                  <a:close/>
                  <a:moveTo>
                    <a:pt x="143" y="264"/>
                  </a:moveTo>
                  <a:cubicBezTo>
                    <a:pt x="143" y="264"/>
                    <a:pt x="143" y="264"/>
                    <a:pt x="143" y="264"/>
                  </a:cubicBezTo>
                  <a:cubicBezTo>
                    <a:pt x="141" y="269"/>
                    <a:pt x="136" y="268"/>
                    <a:pt x="135" y="275"/>
                  </a:cubicBezTo>
                  <a:cubicBezTo>
                    <a:pt x="142" y="275"/>
                    <a:pt x="143" y="267"/>
                    <a:pt x="147" y="264"/>
                  </a:cubicBezTo>
                  <a:cubicBezTo>
                    <a:pt x="147" y="260"/>
                    <a:pt x="144" y="258"/>
                    <a:pt x="140" y="257"/>
                  </a:cubicBezTo>
                  <a:cubicBezTo>
                    <a:pt x="138" y="265"/>
                    <a:pt x="130" y="265"/>
                    <a:pt x="126" y="272"/>
                  </a:cubicBezTo>
                  <a:cubicBezTo>
                    <a:pt x="134" y="273"/>
                    <a:pt x="139" y="262"/>
                    <a:pt x="143" y="264"/>
                  </a:cubicBezTo>
                  <a:close/>
                  <a:moveTo>
                    <a:pt x="28" y="246"/>
                  </a:moveTo>
                  <a:cubicBezTo>
                    <a:pt x="28" y="246"/>
                    <a:pt x="28" y="246"/>
                    <a:pt x="28" y="246"/>
                  </a:cubicBezTo>
                  <a:cubicBezTo>
                    <a:pt x="33" y="246"/>
                    <a:pt x="37" y="244"/>
                    <a:pt x="40" y="240"/>
                  </a:cubicBezTo>
                  <a:cubicBezTo>
                    <a:pt x="37" y="238"/>
                    <a:pt x="28" y="239"/>
                    <a:pt x="28" y="246"/>
                  </a:cubicBezTo>
                  <a:close/>
                  <a:moveTo>
                    <a:pt x="29" y="255"/>
                  </a:moveTo>
                  <a:cubicBezTo>
                    <a:pt x="29" y="255"/>
                    <a:pt x="29" y="255"/>
                    <a:pt x="29" y="255"/>
                  </a:cubicBezTo>
                  <a:cubicBezTo>
                    <a:pt x="37" y="251"/>
                    <a:pt x="47" y="250"/>
                    <a:pt x="51" y="241"/>
                  </a:cubicBezTo>
                  <a:cubicBezTo>
                    <a:pt x="42" y="243"/>
                    <a:pt x="33" y="246"/>
                    <a:pt x="29" y="255"/>
                  </a:cubicBezTo>
                  <a:close/>
                  <a:moveTo>
                    <a:pt x="37" y="256"/>
                  </a:moveTo>
                  <a:cubicBezTo>
                    <a:pt x="37" y="256"/>
                    <a:pt x="37" y="256"/>
                    <a:pt x="37" y="256"/>
                  </a:cubicBezTo>
                  <a:cubicBezTo>
                    <a:pt x="46" y="256"/>
                    <a:pt x="55" y="254"/>
                    <a:pt x="60" y="246"/>
                  </a:cubicBezTo>
                  <a:cubicBezTo>
                    <a:pt x="49" y="245"/>
                    <a:pt x="44" y="252"/>
                    <a:pt x="37" y="256"/>
                  </a:cubicBezTo>
                  <a:close/>
                  <a:moveTo>
                    <a:pt x="46" y="265"/>
                  </a:moveTo>
                  <a:cubicBezTo>
                    <a:pt x="46" y="265"/>
                    <a:pt x="46" y="265"/>
                    <a:pt x="46" y="265"/>
                  </a:cubicBezTo>
                  <a:cubicBezTo>
                    <a:pt x="51" y="268"/>
                    <a:pt x="66" y="272"/>
                    <a:pt x="63" y="263"/>
                  </a:cubicBezTo>
                  <a:cubicBezTo>
                    <a:pt x="58" y="267"/>
                    <a:pt x="51" y="257"/>
                    <a:pt x="46" y="265"/>
                  </a:cubicBezTo>
                  <a:close/>
                  <a:moveTo>
                    <a:pt x="70" y="248"/>
                  </a:moveTo>
                  <a:cubicBezTo>
                    <a:pt x="70" y="248"/>
                    <a:pt x="70" y="248"/>
                    <a:pt x="70" y="248"/>
                  </a:cubicBezTo>
                  <a:cubicBezTo>
                    <a:pt x="61" y="249"/>
                    <a:pt x="54" y="254"/>
                    <a:pt x="47" y="260"/>
                  </a:cubicBezTo>
                  <a:cubicBezTo>
                    <a:pt x="57" y="260"/>
                    <a:pt x="68" y="254"/>
                    <a:pt x="70" y="248"/>
                  </a:cubicBezTo>
                  <a:close/>
                  <a:moveTo>
                    <a:pt x="62" y="260"/>
                  </a:moveTo>
                  <a:cubicBezTo>
                    <a:pt x="62" y="260"/>
                    <a:pt x="62" y="260"/>
                    <a:pt x="62" y="260"/>
                  </a:cubicBezTo>
                  <a:cubicBezTo>
                    <a:pt x="71" y="261"/>
                    <a:pt x="77" y="257"/>
                    <a:pt x="82" y="252"/>
                  </a:cubicBezTo>
                  <a:cubicBezTo>
                    <a:pt x="75" y="247"/>
                    <a:pt x="68" y="257"/>
                    <a:pt x="62" y="260"/>
                  </a:cubicBezTo>
                  <a:close/>
                  <a:moveTo>
                    <a:pt x="69" y="267"/>
                  </a:moveTo>
                  <a:cubicBezTo>
                    <a:pt x="69" y="267"/>
                    <a:pt x="69" y="267"/>
                    <a:pt x="69" y="267"/>
                  </a:cubicBezTo>
                  <a:cubicBezTo>
                    <a:pt x="78" y="264"/>
                    <a:pt x="89" y="263"/>
                    <a:pt x="94" y="253"/>
                  </a:cubicBezTo>
                  <a:cubicBezTo>
                    <a:pt x="83" y="253"/>
                    <a:pt x="75" y="258"/>
                    <a:pt x="69" y="267"/>
                  </a:cubicBezTo>
                  <a:close/>
                  <a:moveTo>
                    <a:pt x="88" y="274"/>
                  </a:moveTo>
                  <a:cubicBezTo>
                    <a:pt x="88" y="274"/>
                    <a:pt x="88" y="274"/>
                    <a:pt x="88" y="274"/>
                  </a:cubicBezTo>
                  <a:cubicBezTo>
                    <a:pt x="96" y="277"/>
                    <a:pt x="98" y="270"/>
                    <a:pt x="99" y="263"/>
                  </a:cubicBezTo>
                  <a:cubicBezTo>
                    <a:pt x="103" y="262"/>
                    <a:pt x="108" y="261"/>
                    <a:pt x="110" y="256"/>
                  </a:cubicBezTo>
                  <a:cubicBezTo>
                    <a:pt x="96" y="253"/>
                    <a:pt x="89" y="261"/>
                    <a:pt x="82" y="270"/>
                  </a:cubicBezTo>
                  <a:cubicBezTo>
                    <a:pt x="89" y="270"/>
                    <a:pt x="91" y="265"/>
                    <a:pt x="97" y="266"/>
                  </a:cubicBezTo>
                  <a:cubicBezTo>
                    <a:pt x="94" y="268"/>
                    <a:pt x="89" y="267"/>
                    <a:pt x="88" y="274"/>
                  </a:cubicBezTo>
                  <a:close/>
                  <a:moveTo>
                    <a:pt x="100" y="272"/>
                  </a:moveTo>
                  <a:cubicBezTo>
                    <a:pt x="100" y="272"/>
                    <a:pt x="100" y="272"/>
                    <a:pt x="100" y="272"/>
                  </a:cubicBezTo>
                  <a:cubicBezTo>
                    <a:pt x="110" y="272"/>
                    <a:pt x="117" y="266"/>
                    <a:pt x="122" y="258"/>
                  </a:cubicBezTo>
                  <a:cubicBezTo>
                    <a:pt x="110" y="257"/>
                    <a:pt x="105" y="265"/>
                    <a:pt x="100" y="272"/>
                  </a:cubicBezTo>
                  <a:close/>
                  <a:moveTo>
                    <a:pt x="117" y="270"/>
                  </a:moveTo>
                  <a:cubicBezTo>
                    <a:pt x="117" y="270"/>
                    <a:pt x="117" y="270"/>
                    <a:pt x="117" y="270"/>
                  </a:cubicBezTo>
                  <a:cubicBezTo>
                    <a:pt x="119" y="274"/>
                    <a:pt x="128" y="266"/>
                    <a:pt x="126" y="262"/>
                  </a:cubicBezTo>
                  <a:cubicBezTo>
                    <a:pt x="123" y="265"/>
                    <a:pt x="119" y="266"/>
                    <a:pt x="117" y="270"/>
                  </a:cubicBezTo>
                  <a:close/>
                  <a:moveTo>
                    <a:pt x="36" y="262"/>
                  </a:moveTo>
                  <a:cubicBezTo>
                    <a:pt x="36" y="262"/>
                    <a:pt x="36" y="262"/>
                    <a:pt x="36" y="262"/>
                  </a:cubicBezTo>
                  <a:cubicBezTo>
                    <a:pt x="37" y="262"/>
                    <a:pt x="38" y="264"/>
                    <a:pt x="41" y="264"/>
                  </a:cubicBezTo>
                  <a:cubicBezTo>
                    <a:pt x="41" y="262"/>
                    <a:pt x="41" y="260"/>
                    <a:pt x="42" y="259"/>
                  </a:cubicBezTo>
                  <a:cubicBezTo>
                    <a:pt x="38" y="258"/>
                    <a:pt x="37" y="260"/>
                    <a:pt x="36" y="262"/>
                  </a:cubicBezTo>
                  <a:close/>
                  <a:moveTo>
                    <a:pt x="73" y="270"/>
                  </a:moveTo>
                  <a:cubicBezTo>
                    <a:pt x="73" y="270"/>
                    <a:pt x="73" y="270"/>
                    <a:pt x="73" y="270"/>
                  </a:cubicBezTo>
                  <a:cubicBezTo>
                    <a:pt x="74" y="271"/>
                    <a:pt x="75" y="271"/>
                    <a:pt x="76" y="271"/>
                  </a:cubicBezTo>
                  <a:cubicBezTo>
                    <a:pt x="77" y="270"/>
                    <a:pt x="77" y="269"/>
                    <a:pt x="77" y="267"/>
                  </a:cubicBezTo>
                  <a:cubicBezTo>
                    <a:pt x="76" y="267"/>
                    <a:pt x="76" y="267"/>
                    <a:pt x="75" y="267"/>
                  </a:cubicBezTo>
                  <a:cubicBezTo>
                    <a:pt x="74" y="268"/>
                    <a:pt x="73" y="268"/>
                    <a:pt x="73" y="2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sp>
        <p:nvSpPr>
          <p:cNvPr id="11" name="矩形 10"/>
          <p:cNvSpPr/>
          <p:nvPr/>
        </p:nvSpPr>
        <p:spPr>
          <a:xfrm>
            <a:off x="1379476" y="3149458"/>
            <a:ext cx="1681481" cy="32053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dirty="0">
                <a:solidFill>
                  <a:schemeClr val="bg1">
                    <a:lumMod val="50000"/>
                  </a:schemeClr>
                </a:solidFill>
                <a:latin typeface="迷你简准圆" pitchFamily="65" charset="-122"/>
                <a:ea typeface="迷你简准圆" pitchFamily="65" charset="-122"/>
              </a:rPr>
              <a:t>Title text added</a:t>
            </a:r>
          </a:p>
        </p:txBody>
      </p:sp>
      <p:sp>
        <p:nvSpPr>
          <p:cNvPr id="12" name="矩形 11"/>
          <p:cNvSpPr/>
          <p:nvPr/>
        </p:nvSpPr>
        <p:spPr>
          <a:xfrm>
            <a:off x="3507739" y="3149458"/>
            <a:ext cx="1681481" cy="32053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b="1" dirty="0">
                <a:solidFill>
                  <a:schemeClr val="accent1"/>
                </a:solidFill>
                <a:latin typeface="迷你简准圆" pitchFamily="65" charset="-122"/>
                <a:ea typeface="迷你简准圆" pitchFamily="65" charset="-122"/>
              </a:rPr>
              <a:t>Title text added</a:t>
            </a:r>
          </a:p>
        </p:txBody>
      </p:sp>
      <p:sp>
        <p:nvSpPr>
          <p:cNvPr id="13" name="矩形 12"/>
          <p:cNvSpPr/>
          <p:nvPr/>
        </p:nvSpPr>
        <p:spPr>
          <a:xfrm>
            <a:off x="5636001" y="3149458"/>
            <a:ext cx="1681481" cy="32053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dirty="0">
                <a:solidFill>
                  <a:schemeClr val="bg1">
                    <a:lumMod val="50000"/>
                  </a:schemeClr>
                </a:solidFill>
                <a:latin typeface="迷你简准圆" pitchFamily="65" charset="-122"/>
                <a:ea typeface="迷你简准圆" pitchFamily="65" charset="-122"/>
              </a:rPr>
              <a:t>Title text added</a:t>
            </a:r>
          </a:p>
        </p:txBody>
      </p:sp>
      <p:sp>
        <p:nvSpPr>
          <p:cNvPr id="14" name="矩形 13"/>
          <p:cNvSpPr/>
          <p:nvPr/>
        </p:nvSpPr>
        <p:spPr>
          <a:xfrm>
            <a:off x="1238250" y="3676515"/>
            <a:ext cx="6667500" cy="41062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900" dirty="0">
                <a:solidFill>
                  <a:schemeClr val="bg1">
                    <a:lumMod val="50000"/>
                  </a:schemeClr>
                </a:solidFill>
                <a:latin typeface="迷你简准圆" pitchFamily="65" charset="-122"/>
                <a:ea typeface="迷你简准圆" pitchFamily="65" charset="-122"/>
              </a:rPr>
              <a:t>Please enter the content you want here, the language to be concise, the theme to be clear. Please enter the content you want here, the language to be concise, the theme to be clear.</a:t>
            </a:r>
          </a:p>
          <a:p>
            <a:pPr algn="just">
              <a:lnSpc>
                <a:spcPct val="120000"/>
              </a:lnSpc>
            </a:pPr>
            <a:endParaRPr lang="zh-CN" altLang="en-US" sz="900" dirty="0">
              <a:solidFill>
                <a:schemeClr val="bg1">
                  <a:lumMod val="50000"/>
                </a:schemeClr>
              </a:solidFill>
              <a:latin typeface="迷你简准圆" pitchFamily="65" charset="-122"/>
              <a:ea typeface="迷你简准圆" pitchFamily="65"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PA_任意多边形 77"/>
          <p:cNvSpPr>
            <a:spLocks noEditPoints="1"/>
          </p:cNvSpPr>
          <p:nvPr/>
        </p:nvSpPr>
        <p:spPr bwMode="auto">
          <a:xfrm>
            <a:off x="1758404" y="1420061"/>
            <a:ext cx="2376264" cy="2831803"/>
          </a:xfrm>
          <a:custGeom>
            <a:avLst/>
            <a:gdLst>
              <a:gd name="T0" fmla="*/ 80 w 234"/>
              <a:gd name="T1" fmla="*/ 20 h 279"/>
              <a:gd name="T2" fmla="*/ 57 w 234"/>
              <a:gd name="T3" fmla="*/ 89 h 279"/>
              <a:gd name="T4" fmla="*/ 53 w 234"/>
              <a:gd name="T5" fmla="*/ 106 h 279"/>
              <a:gd name="T6" fmla="*/ 48 w 234"/>
              <a:gd name="T7" fmla="*/ 89 h 279"/>
              <a:gd name="T8" fmla="*/ 95 w 234"/>
              <a:gd name="T9" fmla="*/ 97 h 279"/>
              <a:gd name="T10" fmla="*/ 63 w 234"/>
              <a:gd name="T11" fmla="*/ 99 h 279"/>
              <a:gd name="T12" fmla="*/ 93 w 234"/>
              <a:gd name="T13" fmla="*/ 112 h 279"/>
              <a:gd name="T14" fmla="*/ 92 w 234"/>
              <a:gd name="T15" fmla="*/ 133 h 279"/>
              <a:gd name="T16" fmla="*/ 131 w 234"/>
              <a:gd name="T17" fmla="*/ 154 h 279"/>
              <a:gd name="T18" fmla="*/ 109 w 234"/>
              <a:gd name="T19" fmla="*/ 161 h 279"/>
              <a:gd name="T20" fmla="*/ 99 w 234"/>
              <a:gd name="T21" fmla="*/ 163 h 279"/>
              <a:gd name="T22" fmla="*/ 77 w 234"/>
              <a:gd name="T23" fmla="*/ 141 h 279"/>
              <a:gd name="T24" fmla="*/ 57 w 234"/>
              <a:gd name="T25" fmla="*/ 123 h 279"/>
              <a:gd name="T26" fmla="*/ 60 w 234"/>
              <a:gd name="T27" fmla="*/ 118 h 279"/>
              <a:gd name="T28" fmla="*/ 86 w 234"/>
              <a:gd name="T29" fmla="*/ 120 h 279"/>
              <a:gd name="T30" fmla="*/ 65 w 234"/>
              <a:gd name="T31" fmla="*/ 100 h 279"/>
              <a:gd name="T32" fmla="*/ 116 w 234"/>
              <a:gd name="T33" fmla="*/ 108 h 279"/>
              <a:gd name="T34" fmla="*/ 45 w 234"/>
              <a:gd name="T35" fmla="*/ 78 h 279"/>
              <a:gd name="T36" fmla="*/ 27 w 234"/>
              <a:gd name="T37" fmla="*/ 95 h 279"/>
              <a:gd name="T38" fmla="*/ 20 w 234"/>
              <a:gd name="T39" fmla="*/ 111 h 279"/>
              <a:gd name="T40" fmla="*/ 30 w 234"/>
              <a:gd name="T41" fmla="*/ 88 h 279"/>
              <a:gd name="T42" fmla="*/ 50 w 234"/>
              <a:gd name="T43" fmla="*/ 75 h 279"/>
              <a:gd name="T44" fmla="*/ 148 w 234"/>
              <a:gd name="T45" fmla="*/ 65 h 279"/>
              <a:gd name="T46" fmla="*/ 101 w 234"/>
              <a:gd name="T47" fmla="*/ 51 h 279"/>
              <a:gd name="T48" fmla="*/ 71 w 234"/>
              <a:gd name="T49" fmla="*/ 40 h 279"/>
              <a:gd name="T50" fmla="*/ 64 w 234"/>
              <a:gd name="T51" fmla="*/ 46 h 279"/>
              <a:gd name="T52" fmla="*/ 67 w 234"/>
              <a:gd name="T53" fmla="*/ 57 h 279"/>
              <a:gd name="T54" fmla="*/ 68 w 234"/>
              <a:gd name="T55" fmla="*/ 72 h 279"/>
              <a:gd name="T56" fmla="*/ 133 w 234"/>
              <a:gd name="T57" fmla="*/ 89 h 279"/>
              <a:gd name="T58" fmla="*/ 144 w 234"/>
              <a:gd name="T59" fmla="*/ 80 h 279"/>
              <a:gd name="T60" fmla="*/ 129 w 234"/>
              <a:gd name="T61" fmla="*/ 66 h 279"/>
              <a:gd name="T62" fmla="*/ 132 w 234"/>
              <a:gd name="T63" fmla="*/ 85 h 279"/>
              <a:gd name="T64" fmla="*/ 61 w 234"/>
              <a:gd name="T65" fmla="*/ 72 h 279"/>
              <a:gd name="T66" fmla="*/ 52 w 234"/>
              <a:gd name="T67" fmla="*/ 60 h 279"/>
              <a:gd name="T68" fmla="*/ 57 w 234"/>
              <a:gd name="T69" fmla="*/ 36 h 279"/>
              <a:gd name="T70" fmla="*/ 73 w 234"/>
              <a:gd name="T71" fmla="*/ 27 h 279"/>
              <a:gd name="T72" fmla="*/ 97 w 234"/>
              <a:gd name="T73" fmla="*/ 38 h 279"/>
              <a:gd name="T74" fmla="*/ 97 w 234"/>
              <a:gd name="T75" fmla="*/ 29 h 279"/>
              <a:gd name="T76" fmla="*/ 109 w 234"/>
              <a:gd name="T77" fmla="*/ 38 h 279"/>
              <a:gd name="T78" fmla="*/ 83 w 234"/>
              <a:gd name="T79" fmla="*/ 34 h 279"/>
              <a:gd name="T80" fmla="*/ 222 w 234"/>
              <a:gd name="T81" fmla="*/ 127 h 279"/>
              <a:gd name="T82" fmla="*/ 217 w 234"/>
              <a:gd name="T83" fmla="*/ 128 h 279"/>
              <a:gd name="T84" fmla="*/ 209 w 234"/>
              <a:gd name="T85" fmla="*/ 62 h 279"/>
              <a:gd name="T86" fmla="*/ 221 w 234"/>
              <a:gd name="T87" fmla="*/ 92 h 279"/>
              <a:gd name="T88" fmla="*/ 224 w 234"/>
              <a:gd name="T89" fmla="*/ 115 h 279"/>
              <a:gd name="T90" fmla="*/ 205 w 234"/>
              <a:gd name="T91" fmla="*/ 114 h 279"/>
              <a:gd name="T92" fmla="*/ 201 w 234"/>
              <a:gd name="T93" fmla="*/ 90 h 279"/>
              <a:gd name="T94" fmla="*/ 208 w 234"/>
              <a:gd name="T95" fmla="*/ 73 h 279"/>
              <a:gd name="T96" fmla="*/ 36 w 234"/>
              <a:gd name="T97" fmla="*/ 96 h 279"/>
              <a:gd name="T98" fmla="*/ 119 w 234"/>
              <a:gd name="T99" fmla="*/ 42 h 279"/>
              <a:gd name="T100" fmla="*/ 183 w 234"/>
              <a:gd name="T101" fmla="*/ 34 h 279"/>
              <a:gd name="T102" fmla="*/ 115 w 234"/>
              <a:gd name="T103" fmla="*/ 227 h 279"/>
              <a:gd name="T104" fmla="*/ 168 w 234"/>
              <a:gd name="T105" fmla="*/ 273 h 279"/>
              <a:gd name="T106" fmla="*/ 58 w 234"/>
              <a:gd name="T107" fmla="*/ 262 h 279"/>
              <a:gd name="T108" fmla="*/ 100 w 234"/>
              <a:gd name="T109" fmla="*/ 272 h 279"/>
              <a:gd name="T110" fmla="*/ 145 w 234"/>
              <a:gd name="T111" fmla="*/ 275 h 279"/>
              <a:gd name="T112" fmla="*/ 124 w 234"/>
              <a:gd name="T113" fmla="*/ 233 h 279"/>
              <a:gd name="T114" fmla="*/ 132 w 234"/>
              <a:gd name="T115" fmla="*/ 238 h 279"/>
              <a:gd name="T116" fmla="*/ 178 w 234"/>
              <a:gd name="T117" fmla="*/ 260 h 279"/>
              <a:gd name="T118" fmla="*/ 102 w 234"/>
              <a:gd name="T119" fmla="*/ 254 h 279"/>
              <a:gd name="T120" fmla="*/ 70 w 234"/>
              <a:gd name="T121" fmla="*/ 270 h 279"/>
              <a:gd name="T122" fmla="*/ 117 w 234"/>
              <a:gd name="T123" fmla="*/ 22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4" h="279">
                <a:moveTo>
                  <a:pt x="7" y="94"/>
                </a:moveTo>
                <a:cubicBezTo>
                  <a:pt x="0" y="132"/>
                  <a:pt x="15" y="175"/>
                  <a:pt x="47" y="199"/>
                </a:cubicBezTo>
                <a:cubicBezTo>
                  <a:pt x="61" y="208"/>
                  <a:pt x="77" y="215"/>
                  <a:pt x="93" y="218"/>
                </a:cubicBezTo>
                <a:cubicBezTo>
                  <a:pt x="100" y="220"/>
                  <a:pt x="107" y="221"/>
                  <a:pt x="114" y="221"/>
                </a:cubicBezTo>
                <a:cubicBezTo>
                  <a:pt x="111" y="228"/>
                  <a:pt x="109" y="235"/>
                  <a:pt x="110" y="243"/>
                </a:cubicBezTo>
                <a:cubicBezTo>
                  <a:pt x="92" y="246"/>
                  <a:pt x="71" y="249"/>
                  <a:pt x="55" y="261"/>
                </a:cubicBezTo>
                <a:cubicBezTo>
                  <a:pt x="52" y="263"/>
                  <a:pt x="49" y="268"/>
                  <a:pt x="52" y="271"/>
                </a:cubicBezTo>
                <a:cubicBezTo>
                  <a:pt x="56" y="274"/>
                  <a:pt x="62" y="275"/>
                  <a:pt x="66" y="276"/>
                </a:cubicBezTo>
                <a:cubicBezTo>
                  <a:pt x="84" y="279"/>
                  <a:pt x="102" y="279"/>
                  <a:pt x="120" y="279"/>
                </a:cubicBezTo>
                <a:cubicBezTo>
                  <a:pt x="138" y="279"/>
                  <a:pt x="156" y="278"/>
                  <a:pt x="173" y="275"/>
                </a:cubicBezTo>
                <a:cubicBezTo>
                  <a:pt x="178" y="275"/>
                  <a:pt x="186" y="274"/>
                  <a:pt x="189" y="270"/>
                </a:cubicBezTo>
                <a:cubicBezTo>
                  <a:pt x="192" y="266"/>
                  <a:pt x="183" y="260"/>
                  <a:pt x="180" y="258"/>
                </a:cubicBezTo>
                <a:cubicBezTo>
                  <a:pt x="172" y="252"/>
                  <a:pt x="163" y="249"/>
                  <a:pt x="153" y="247"/>
                </a:cubicBezTo>
                <a:cubicBezTo>
                  <a:pt x="147" y="245"/>
                  <a:pt x="140" y="245"/>
                  <a:pt x="134" y="243"/>
                </a:cubicBezTo>
                <a:cubicBezTo>
                  <a:pt x="134" y="243"/>
                  <a:pt x="134" y="243"/>
                  <a:pt x="134" y="243"/>
                </a:cubicBezTo>
                <a:cubicBezTo>
                  <a:pt x="137" y="235"/>
                  <a:pt x="132" y="228"/>
                  <a:pt x="130" y="221"/>
                </a:cubicBezTo>
                <a:cubicBezTo>
                  <a:pt x="141" y="220"/>
                  <a:pt x="152" y="219"/>
                  <a:pt x="162" y="215"/>
                </a:cubicBezTo>
                <a:cubicBezTo>
                  <a:pt x="164" y="220"/>
                  <a:pt x="168" y="224"/>
                  <a:pt x="173" y="221"/>
                </a:cubicBezTo>
                <a:cubicBezTo>
                  <a:pt x="179" y="216"/>
                  <a:pt x="168" y="206"/>
                  <a:pt x="166" y="201"/>
                </a:cubicBezTo>
                <a:cubicBezTo>
                  <a:pt x="185" y="193"/>
                  <a:pt x="200" y="180"/>
                  <a:pt x="211" y="163"/>
                </a:cubicBezTo>
                <a:cubicBezTo>
                  <a:pt x="234" y="127"/>
                  <a:pt x="231" y="80"/>
                  <a:pt x="203" y="48"/>
                </a:cubicBezTo>
                <a:cubicBezTo>
                  <a:pt x="175" y="15"/>
                  <a:pt x="128" y="3"/>
                  <a:pt x="87" y="17"/>
                </a:cubicBezTo>
                <a:cubicBezTo>
                  <a:pt x="87" y="17"/>
                  <a:pt x="87" y="17"/>
                  <a:pt x="87" y="17"/>
                </a:cubicBezTo>
                <a:cubicBezTo>
                  <a:pt x="84" y="12"/>
                  <a:pt x="83" y="0"/>
                  <a:pt x="74" y="4"/>
                </a:cubicBezTo>
                <a:cubicBezTo>
                  <a:pt x="72" y="6"/>
                  <a:pt x="71" y="8"/>
                  <a:pt x="71" y="10"/>
                </a:cubicBezTo>
                <a:cubicBezTo>
                  <a:pt x="71" y="10"/>
                  <a:pt x="71" y="10"/>
                  <a:pt x="71" y="10"/>
                </a:cubicBezTo>
                <a:cubicBezTo>
                  <a:pt x="55" y="18"/>
                  <a:pt x="40" y="28"/>
                  <a:pt x="29" y="43"/>
                </a:cubicBezTo>
                <a:cubicBezTo>
                  <a:pt x="18" y="58"/>
                  <a:pt x="10" y="76"/>
                  <a:pt x="7" y="94"/>
                </a:cubicBezTo>
                <a:close/>
                <a:moveTo>
                  <a:pt x="84" y="18"/>
                </a:moveTo>
                <a:cubicBezTo>
                  <a:pt x="83" y="19"/>
                  <a:pt x="82" y="19"/>
                  <a:pt x="80" y="20"/>
                </a:cubicBezTo>
                <a:cubicBezTo>
                  <a:pt x="78" y="17"/>
                  <a:pt x="70" y="8"/>
                  <a:pt x="77" y="6"/>
                </a:cubicBezTo>
                <a:cubicBezTo>
                  <a:pt x="82" y="5"/>
                  <a:pt x="83" y="15"/>
                  <a:pt x="84" y="18"/>
                </a:cubicBezTo>
                <a:close/>
                <a:moveTo>
                  <a:pt x="58" y="86"/>
                </a:moveTo>
                <a:cubicBezTo>
                  <a:pt x="56" y="85"/>
                  <a:pt x="54" y="84"/>
                  <a:pt x="52" y="84"/>
                </a:cubicBezTo>
                <a:cubicBezTo>
                  <a:pt x="49" y="82"/>
                  <a:pt x="57" y="84"/>
                  <a:pt x="58" y="84"/>
                </a:cubicBezTo>
                <a:cubicBezTo>
                  <a:pt x="58" y="85"/>
                  <a:pt x="58" y="85"/>
                  <a:pt x="58" y="86"/>
                </a:cubicBezTo>
                <a:close/>
                <a:moveTo>
                  <a:pt x="56" y="101"/>
                </a:moveTo>
                <a:cubicBezTo>
                  <a:pt x="53" y="99"/>
                  <a:pt x="48" y="100"/>
                  <a:pt x="45" y="99"/>
                </a:cubicBezTo>
                <a:cubicBezTo>
                  <a:pt x="40" y="97"/>
                  <a:pt x="46" y="98"/>
                  <a:pt x="47" y="98"/>
                </a:cubicBezTo>
                <a:cubicBezTo>
                  <a:pt x="48" y="99"/>
                  <a:pt x="49" y="99"/>
                  <a:pt x="51" y="99"/>
                </a:cubicBezTo>
                <a:cubicBezTo>
                  <a:pt x="53" y="99"/>
                  <a:pt x="54" y="100"/>
                  <a:pt x="56" y="99"/>
                </a:cubicBezTo>
                <a:cubicBezTo>
                  <a:pt x="56" y="100"/>
                  <a:pt x="56" y="100"/>
                  <a:pt x="56" y="101"/>
                </a:cubicBezTo>
                <a:close/>
                <a:moveTo>
                  <a:pt x="56" y="97"/>
                </a:moveTo>
                <a:cubicBezTo>
                  <a:pt x="56" y="98"/>
                  <a:pt x="56" y="98"/>
                  <a:pt x="56" y="98"/>
                </a:cubicBezTo>
                <a:cubicBezTo>
                  <a:pt x="53" y="97"/>
                  <a:pt x="49" y="96"/>
                  <a:pt x="46" y="95"/>
                </a:cubicBezTo>
                <a:cubicBezTo>
                  <a:pt x="47" y="95"/>
                  <a:pt x="51" y="95"/>
                  <a:pt x="52" y="96"/>
                </a:cubicBezTo>
                <a:cubicBezTo>
                  <a:pt x="54" y="96"/>
                  <a:pt x="55" y="97"/>
                  <a:pt x="56" y="97"/>
                </a:cubicBezTo>
                <a:cubicBezTo>
                  <a:pt x="56" y="97"/>
                  <a:pt x="56" y="97"/>
                  <a:pt x="56" y="97"/>
                </a:cubicBezTo>
                <a:close/>
                <a:moveTo>
                  <a:pt x="56" y="96"/>
                </a:moveTo>
                <a:cubicBezTo>
                  <a:pt x="53" y="94"/>
                  <a:pt x="50" y="93"/>
                  <a:pt x="47" y="92"/>
                </a:cubicBezTo>
                <a:cubicBezTo>
                  <a:pt x="50" y="93"/>
                  <a:pt x="53" y="93"/>
                  <a:pt x="56" y="93"/>
                </a:cubicBezTo>
                <a:cubicBezTo>
                  <a:pt x="56" y="94"/>
                  <a:pt x="56" y="95"/>
                  <a:pt x="56" y="96"/>
                </a:cubicBezTo>
                <a:close/>
                <a:moveTo>
                  <a:pt x="51" y="90"/>
                </a:moveTo>
                <a:cubicBezTo>
                  <a:pt x="49" y="89"/>
                  <a:pt x="54" y="90"/>
                  <a:pt x="54" y="90"/>
                </a:cubicBezTo>
                <a:cubicBezTo>
                  <a:pt x="55" y="90"/>
                  <a:pt x="56" y="90"/>
                  <a:pt x="57" y="90"/>
                </a:cubicBezTo>
                <a:cubicBezTo>
                  <a:pt x="57" y="90"/>
                  <a:pt x="56" y="91"/>
                  <a:pt x="56" y="92"/>
                </a:cubicBezTo>
                <a:cubicBezTo>
                  <a:pt x="55" y="91"/>
                  <a:pt x="53" y="90"/>
                  <a:pt x="51" y="90"/>
                </a:cubicBezTo>
                <a:close/>
                <a:moveTo>
                  <a:pt x="49" y="88"/>
                </a:moveTo>
                <a:cubicBezTo>
                  <a:pt x="49" y="87"/>
                  <a:pt x="49" y="87"/>
                  <a:pt x="49" y="86"/>
                </a:cubicBezTo>
                <a:cubicBezTo>
                  <a:pt x="51" y="87"/>
                  <a:pt x="55" y="89"/>
                  <a:pt x="57" y="89"/>
                </a:cubicBezTo>
                <a:cubicBezTo>
                  <a:pt x="54" y="89"/>
                  <a:pt x="51" y="88"/>
                  <a:pt x="49" y="88"/>
                </a:cubicBezTo>
                <a:close/>
                <a:moveTo>
                  <a:pt x="49" y="83"/>
                </a:moveTo>
                <a:cubicBezTo>
                  <a:pt x="49" y="83"/>
                  <a:pt x="49" y="83"/>
                  <a:pt x="49" y="83"/>
                </a:cubicBezTo>
                <a:cubicBezTo>
                  <a:pt x="51" y="84"/>
                  <a:pt x="52" y="84"/>
                  <a:pt x="53" y="85"/>
                </a:cubicBezTo>
                <a:cubicBezTo>
                  <a:pt x="55" y="85"/>
                  <a:pt x="60" y="87"/>
                  <a:pt x="55" y="86"/>
                </a:cubicBezTo>
                <a:cubicBezTo>
                  <a:pt x="53" y="86"/>
                  <a:pt x="51" y="85"/>
                  <a:pt x="49" y="86"/>
                </a:cubicBezTo>
                <a:cubicBezTo>
                  <a:pt x="49" y="85"/>
                  <a:pt x="49" y="85"/>
                  <a:pt x="49" y="85"/>
                </a:cubicBezTo>
                <a:cubicBezTo>
                  <a:pt x="49" y="84"/>
                  <a:pt x="49" y="84"/>
                  <a:pt x="49" y="83"/>
                </a:cubicBezTo>
                <a:close/>
                <a:moveTo>
                  <a:pt x="57" y="87"/>
                </a:moveTo>
                <a:cubicBezTo>
                  <a:pt x="57" y="88"/>
                  <a:pt x="57" y="88"/>
                  <a:pt x="57" y="88"/>
                </a:cubicBezTo>
                <a:cubicBezTo>
                  <a:pt x="56" y="88"/>
                  <a:pt x="55" y="88"/>
                  <a:pt x="55" y="87"/>
                </a:cubicBezTo>
                <a:cubicBezTo>
                  <a:pt x="54" y="87"/>
                  <a:pt x="51" y="86"/>
                  <a:pt x="53" y="86"/>
                </a:cubicBezTo>
                <a:cubicBezTo>
                  <a:pt x="54" y="87"/>
                  <a:pt x="56" y="87"/>
                  <a:pt x="57" y="87"/>
                </a:cubicBezTo>
                <a:close/>
                <a:moveTo>
                  <a:pt x="55" y="106"/>
                </a:moveTo>
                <a:cubicBezTo>
                  <a:pt x="53" y="106"/>
                  <a:pt x="51" y="105"/>
                  <a:pt x="49" y="105"/>
                </a:cubicBezTo>
                <a:cubicBezTo>
                  <a:pt x="47" y="104"/>
                  <a:pt x="46" y="104"/>
                  <a:pt x="44" y="103"/>
                </a:cubicBezTo>
                <a:cubicBezTo>
                  <a:pt x="43" y="102"/>
                  <a:pt x="40" y="101"/>
                  <a:pt x="44" y="102"/>
                </a:cubicBezTo>
                <a:cubicBezTo>
                  <a:pt x="48" y="102"/>
                  <a:pt x="52" y="104"/>
                  <a:pt x="56" y="103"/>
                </a:cubicBezTo>
                <a:cubicBezTo>
                  <a:pt x="56" y="104"/>
                  <a:pt x="56" y="105"/>
                  <a:pt x="55" y="106"/>
                </a:cubicBezTo>
                <a:close/>
                <a:moveTo>
                  <a:pt x="45" y="106"/>
                </a:moveTo>
                <a:cubicBezTo>
                  <a:pt x="46" y="107"/>
                  <a:pt x="47" y="107"/>
                  <a:pt x="48" y="107"/>
                </a:cubicBezTo>
                <a:cubicBezTo>
                  <a:pt x="50" y="107"/>
                  <a:pt x="52" y="108"/>
                  <a:pt x="54" y="108"/>
                </a:cubicBezTo>
                <a:cubicBezTo>
                  <a:pt x="53" y="108"/>
                  <a:pt x="52" y="109"/>
                  <a:pt x="50" y="109"/>
                </a:cubicBezTo>
                <a:cubicBezTo>
                  <a:pt x="49" y="109"/>
                  <a:pt x="48" y="109"/>
                  <a:pt x="47" y="108"/>
                </a:cubicBezTo>
                <a:cubicBezTo>
                  <a:pt x="45" y="108"/>
                  <a:pt x="44" y="108"/>
                  <a:pt x="42" y="107"/>
                </a:cubicBezTo>
                <a:cubicBezTo>
                  <a:pt x="40" y="105"/>
                  <a:pt x="45" y="106"/>
                  <a:pt x="45" y="106"/>
                </a:cubicBezTo>
                <a:close/>
                <a:moveTo>
                  <a:pt x="40" y="102"/>
                </a:moveTo>
                <a:cubicBezTo>
                  <a:pt x="40" y="102"/>
                  <a:pt x="40" y="102"/>
                  <a:pt x="40" y="101"/>
                </a:cubicBezTo>
                <a:cubicBezTo>
                  <a:pt x="40" y="101"/>
                  <a:pt x="40" y="101"/>
                  <a:pt x="40" y="101"/>
                </a:cubicBezTo>
                <a:cubicBezTo>
                  <a:pt x="44" y="104"/>
                  <a:pt x="49" y="105"/>
                  <a:pt x="53" y="106"/>
                </a:cubicBezTo>
                <a:cubicBezTo>
                  <a:pt x="53" y="106"/>
                  <a:pt x="54" y="107"/>
                  <a:pt x="55" y="107"/>
                </a:cubicBezTo>
                <a:cubicBezTo>
                  <a:pt x="55" y="107"/>
                  <a:pt x="55" y="107"/>
                  <a:pt x="55" y="107"/>
                </a:cubicBezTo>
                <a:cubicBezTo>
                  <a:pt x="55" y="107"/>
                  <a:pt x="55" y="107"/>
                  <a:pt x="55" y="107"/>
                </a:cubicBezTo>
                <a:cubicBezTo>
                  <a:pt x="53" y="107"/>
                  <a:pt x="51" y="107"/>
                  <a:pt x="50" y="106"/>
                </a:cubicBezTo>
                <a:cubicBezTo>
                  <a:pt x="47" y="106"/>
                  <a:pt x="44" y="105"/>
                  <a:pt x="40" y="105"/>
                </a:cubicBezTo>
                <a:cubicBezTo>
                  <a:pt x="40" y="105"/>
                  <a:pt x="40" y="105"/>
                  <a:pt x="40" y="105"/>
                </a:cubicBezTo>
                <a:cubicBezTo>
                  <a:pt x="40" y="104"/>
                  <a:pt x="40" y="103"/>
                  <a:pt x="40" y="102"/>
                </a:cubicBezTo>
                <a:close/>
                <a:moveTo>
                  <a:pt x="41" y="101"/>
                </a:moveTo>
                <a:cubicBezTo>
                  <a:pt x="41" y="100"/>
                  <a:pt x="42" y="99"/>
                  <a:pt x="42" y="98"/>
                </a:cubicBezTo>
                <a:cubicBezTo>
                  <a:pt x="45" y="100"/>
                  <a:pt x="50" y="100"/>
                  <a:pt x="53" y="101"/>
                </a:cubicBezTo>
                <a:cubicBezTo>
                  <a:pt x="54" y="101"/>
                  <a:pt x="56" y="101"/>
                  <a:pt x="56" y="102"/>
                </a:cubicBezTo>
                <a:cubicBezTo>
                  <a:pt x="56" y="102"/>
                  <a:pt x="56" y="102"/>
                  <a:pt x="56" y="103"/>
                </a:cubicBezTo>
                <a:cubicBezTo>
                  <a:pt x="56" y="103"/>
                  <a:pt x="55" y="103"/>
                  <a:pt x="54" y="103"/>
                </a:cubicBezTo>
                <a:cubicBezTo>
                  <a:pt x="52" y="103"/>
                  <a:pt x="51" y="102"/>
                  <a:pt x="49" y="102"/>
                </a:cubicBezTo>
                <a:cubicBezTo>
                  <a:pt x="46" y="101"/>
                  <a:pt x="44" y="101"/>
                  <a:pt x="41" y="101"/>
                </a:cubicBezTo>
                <a:cubicBezTo>
                  <a:pt x="41" y="101"/>
                  <a:pt x="41" y="101"/>
                  <a:pt x="41" y="101"/>
                </a:cubicBezTo>
                <a:close/>
                <a:moveTo>
                  <a:pt x="43" y="97"/>
                </a:moveTo>
                <a:cubicBezTo>
                  <a:pt x="43" y="96"/>
                  <a:pt x="44" y="96"/>
                  <a:pt x="44" y="95"/>
                </a:cubicBezTo>
                <a:cubicBezTo>
                  <a:pt x="44" y="95"/>
                  <a:pt x="44" y="95"/>
                  <a:pt x="45" y="95"/>
                </a:cubicBezTo>
                <a:cubicBezTo>
                  <a:pt x="46" y="96"/>
                  <a:pt x="48" y="96"/>
                  <a:pt x="50" y="97"/>
                </a:cubicBezTo>
                <a:cubicBezTo>
                  <a:pt x="51" y="98"/>
                  <a:pt x="53" y="98"/>
                  <a:pt x="54" y="98"/>
                </a:cubicBezTo>
                <a:cubicBezTo>
                  <a:pt x="56" y="99"/>
                  <a:pt x="56" y="99"/>
                  <a:pt x="55" y="99"/>
                </a:cubicBezTo>
                <a:cubicBezTo>
                  <a:pt x="51" y="99"/>
                  <a:pt x="47" y="97"/>
                  <a:pt x="43" y="97"/>
                </a:cubicBezTo>
                <a:close/>
                <a:moveTo>
                  <a:pt x="45" y="94"/>
                </a:moveTo>
                <a:cubicBezTo>
                  <a:pt x="46" y="93"/>
                  <a:pt x="46" y="93"/>
                  <a:pt x="46" y="92"/>
                </a:cubicBezTo>
                <a:cubicBezTo>
                  <a:pt x="49" y="93"/>
                  <a:pt x="51" y="94"/>
                  <a:pt x="53" y="95"/>
                </a:cubicBezTo>
                <a:cubicBezTo>
                  <a:pt x="54" y="95"/>
                  <a:pt x="58" y="97"/>
                  <a:pt x="54" y="96"/>
                </a:cubicBezTo>
                <a:cubicBezTo>
                  <a:pt x="51" y="95"/>
                  <a:pt x="48" y="94"/>
                  <a:pt x="45" y="94"/>
                </a:cubicBezTo>
                <a:close/>
                <a:moveTo>
                  <a:pt x="47" y="92"/>
                </a:moveTo>
                <a:cubicBezTo>
                  <a:pt x="47" y="91"/>
                  <a:pt x="48" y="90"/>
                  <a:pt x="48" y="89"/>
                </a:cubicBezTo>
                <a:cubicBezTo>
                  <a:pt x="50" y="90"/>
                  <a:pt x="52" y="91"/>
                  <a:pt x="54" y="91"/>
                </a:cubicBezTo>
                <a:cubicBezTo>
                  <a:pt x="58" y="93"/>
                  <a:pt x="54" y="92"/>
                  <a:pt x="53" y="92"/>
                </a:cubicBezTo>
                <a:cubicBezTo>
                  <a:pt x="51" y="92"/>
                  <a:pt x="49" y="92"/>
                  <a:pt x="47" y="92"/>
                </a:cubicBezTo>
                <a:close/>
                <a:moveTo>
                  <a:pt x="45" y="80"/>
                </a:moveTo>
                <a:cubicBezTo>
                  <a:pt x="44" y="80"/>
                  <a:pt x="44" y="81"/>
                  <a:pt x="43" y="81"/>
                </a:cubicBezTo>
                <a:cubicBezTo>
                  <a:pt x="39" y="80"/>
                  <a:pt x="35" y="78"/>
                  <a:pt x="31" y="77"/>
                </a:cubicBezTo>
                <a:cubicBezTo>
                  <a:pt x="27" y="75"/>
                  <a:pt x="31" y="77"/>
                  <a:pt x="33" y="77"/>
                </a:cubicBezTo>
                <a:cubicBezTo>
                  <a:pt x="34" y="77"/>
                  <a:pt x="35" y="78"/>
                  <a:pt x="36" y="78"/>
                </a:cubicBezTo>
                <a:cubicBezTo>
                  <a:pt x="44" y="79"/>
                  <a:pt x="51" y="82"/>
                  <a:pt x="59" y="82"/>
                </a:cubicBezTo>
                <a:cubicBezTo>
                  <a:pt x="59" y="82"/>
                  <a:pt x="59" y="83"/>
                  <a:pt x="59" y="83"/>
                </a:cubicBezTo>
                <a:cubicBezTo>
                  <a:pt x="58" y="83"/>
                  <a:pt x="58" y="83"/>
                  <a:pt x="58" y="83"/>
                </a:cubicBezTo>
                <a:cubicBezTo>
                  <a:pt x="58" y="83"/>
                  <a:pt x="58" y="83"/>
                  <a:pt x="58" y="83"/>
                </a:cubicBezTo>
                <a:cubicBezTo>
                  <a:pt x="55" y="83"/>
                  <a:pt x="52" y="83"/>
                  <a:pt x="49" y="82"/>
                </a:cubicBezTo>
                <a:cubicBezTo>
                  <a:pt x="49" y="82"/>
                  <a:pt x="49" y="83"/>
                  <a:pt x="49" y="83"/>
                </a:cubicBezTo>
                <a:cubicBezTo>
                  <a:pt x="48" y="81"/>
                  <a:pt x="47" y="80"/>
                  <a:pt x="45" y="80"/>
                </a:cubicBezTo>
                <a:close/>
                <a:moveTo>
                  <a:pt x="85" y="94"/>
                </a:moveTo>
                <a:cubicBezTo>
                  <a:pt x="94" y="98"/>
                  <a:pt x="103" y="101"/>
                  <a:pt x="113" y="104"/>
                </a:cubicBezTo>
                <a:cubicBezTo>
                  <a:pt x="115" y="104"/>
                  <a:pt x="117" y="105"/>
                  <a:pt x="119" y="106"/>
                </a:cubicBezTo>
                <a:cubicBezTo>
                  <a:pt x="119" y="106"/>
                  <a:pt x="119" y="106"/>
                  <a:pt x="119" y="106"/>
                </a:cubicBezTo>
                <a:cubicBezTo>
                  <a:pt x="118" y="106"/>
                  <a:pt x="116" y="106"/>
                  <a:pt x="116" y="106"/>
                </a:cubicBezTo>
                <a:cubicBezTo>
                  <a:pt x="113" y="105"/>
                  <a:pt x="111" y="104"/>
                  <a:pt x="108" y="103"/>
                </a:cubicBezTo>
                <a:cubicBezTo>
                  <a:pt x="102" y="101"/>
                  <a:pt x="95" y="100"/>
                  <a:pt x="89" y="98"/>
                </a:cubicBezTo>
                <a:cubicBezTo>
                  <a:pt x="83" y="97"/>
                  <a:pt x="78" y="95"/>
                  <a:pt x="72" y="93"/>
                </a:cubicBezTo>
                <a:cubicBezTo>
                  <a:pt x="70" y="92"/>
                  <a:pt x="68" y="91"/>
                  <a:pt x="66" y="91"/>
                </a:cubicBezTo>
                <a:cubicBezTo>
                  <a:pt x="66" y="91"/>
                  <a:pt x="66" y="90"/>
                  <a:pt x="67" y="90"/>
                </a:cubicBezTo>
                <a:cubicBezTo>
                  <a:pt x="67" y="89"/>
                  <a:pt x="67" y="89"/>
                  <a:pt x="67" y="89"/>
                </a:cubicBezTo>
                <a:cubicBezTo>
                  <a:pt x="67" y="89"/>
                  <a:pt x="67" y="89"/>
                  <a:pt x="67" y="89"/>
                </a:cubicBezTo>
                <a:cubicBezTo>
                  <a:pt x="73" y="91"/>
                  <a:pt x="79" y="93"/>
                  <a:pt x="85" y="94"/>
                </a:cubicBezTo>
                <a:close/>
                <a:moveTo>
                  <a:pt x="90" y="96"/>
                </a:moveTo>
                <a:cubicBezTo>
                  <a:pt x="92" y="96"/>
                  <a:pt x="94" y="97"/>
                  <a:pt x="95" y="97"/>
                </a:cubicBezTo>
                <a:cubicBezTo>
                  <a:pt x="103" y="99"/>
                  <a:pt x="111" y="102"/>
                  <a:pt x="119" y="102"/>
                </a:cubicBezTo>
                <a:cubicBezTo>
                  <a:pt x="119" y="103"/>
                  <a:pt x="119" y="104"/>
                  <a:pt x="119" y="105"/>
                </a:cubicBezTo>
                <a:cubicBezTo>
                  <a:pt x="116" y="104"/>
                  <a:pt x="113" y="104"/>
                  <a:pt x="111" y="102"/>
                </a:cubicBezTo>
                <a:cubicBezTo>
                  <a:pt x="106" y="101"/>
                  <a:pt x="100" y="99"/>
                  <a:pt x="95" y="98"/>
                </a:cubicBezTo>
                <a:cubicBezTo>
                  <a:pt x="94" y="97"/>
                  <a:pt x="92" y="96"/>
                  <a:pt x="90" y="96"/>
                </a:cubicBezTo>
                <a:close/>
                <a:moveTo>
                  <a:pt x="119" y="101"/>
                </a:moveTo>
                <a:cubicBezTo>
                  <a:pt x="116" y="100"/>
                  <a:pt x="114" y="100"/>
                  <a:pt x="111" y="99"/>
                </a:cubicBezTo>
                <a:cubicBezTo>
                  <a:pt x="107" y="98"/>
                  <a:pt x="102" y="96"/>
                  <a:pt x="97" y="95"/>
                </a:cubicBezTo>
                <a:cubicBezTo>
                  <a:pt x="88" y="91"/>
                  <a:pt x="78" y="89"/>
                  <a:pt x="70" y="84"/>
                </a:cubicBezTo>
                <a:cubicBezTo>
                  <a:pt x="76" y="88"/>
                  <a:pt x="87" y="90"/>
                  <a:pt x="95" y="92"/>
                </a:cubicBezTo>
                <a:cubicBezTo>
                  <a:pt x="103" y="94"/>
                  <a:pt x="112" y="95"/>
                  <a:pt x="120" y="99"/>
                </a:cubicBezTo>
                <a:cubicBezTo>
                  <a:pt x="119" y="99"/>
                  <a:pt x="119" y="100"/>
                  <a:pt x="119" y="101"/>
                </a:cubicBezTo>
                <a:close/>
                <a:moveTo>
                  <a:pt x="120" y="109"/>
                </a:moveTo>
                <a:cubicBezTo>
                  <a:pt x="116" y="107"/>
                  <a:pt x="112" y="106"/>
                  <a:pt x="108" y="105"/>
                </a:cubicBezTo>
                <a:cubicBezTo>
                  <a:pt x="103" y="103"/>
                  <a:pt x="98" y="102"/>
                  <a:pt x="93" y="100"/>
                </a:cubicBezTo>
                <a:cubicBezTo>
                  <a:pt x="87" y="99"/>
                  <a:pt x="81" y="97"/>
                  <a:pt x="76" y="95"/>
                </a:cubicBezTo>
                <a:cubicBezTo>
                  <a:pt x="83" y="97"/>
                  <a:pt x="90" y="99"/>
                  <a:pt x="97" y="101"/>
                </a:cubicBezTo>
                <a:cubicBezTo>
                  <a:pt x="102" y="102"/>
                  <a:pt x="106" y="103"/>
                  <a:pt x="110" y="105"/>
                </a:cubicBezTo>
                <a:cubicBezTo>
                  <a:pt x="113" y="106"/>
                  <a:pt x="116" y="107"/>
                  <a:pt x="119" y="107"/>
                </a:cubicBezTo>
                <a:cubicBezTo>
                  <a:pt x="119" y="107"/>
                  <a:pt x="119" y="108"/>
                  <a:pt x="120" y="109"/>
                </a:cubicBezTo>
                <a:close/>
                <a:moveTo>
                  <a:pt x="121" y="113"/>
                </a:moveTo>
                <a:cubicBezTo>
                  <a:pt x="117" y="111"/>
                  <a:pt x="113" y="110"/>
                  <a:pt x="109" y="109"/>
                </a:cubicBezTo>
                <a:cubicBezTo>
                  <a:pt x="105" y="108"/>
                  <a:pt x="102" y="106"/>
                  <a:pt x="98" y="104"/>
                </a:cubicBezTo>
                <a:cubicBezTo>
                  <a:pt x="102" y="105"/>
                  <a:pt x="106" y="107"/>
                  <a:pt x="109" y="108"/>
                </a:cubicBezTo>
                <a:cubicBezTo>
                  <a:pt x="113" y="109"/>
                  <a:pt x="116" y="110"/>
                  <a:pt x="120" y="110"/>
                </a:cubicBezTo>
                <a:cubicBezTo>
                  <a:pt x="120" y="111"/>
                  <a:pt x="121" y="112"/>
                  <a:pt x="121" y="113"/>
                </a:cubicBezTo>
                <a:close/>
                <a:moveTo>
                  <a:pt x="122" y="116"/>
                </a:moveTo>
                <a:cubicBezTo>
                  <a:pt x="114" y="112"/>
                  <a:pt x="104" y="110"/>
                  <a:pt x="95" y="108"/>
                </a:cubicBezTo>
                <a:cubicBezTo>
                  <a:pt x="84" y="105"/>
                  <a:pt x="74" y="102"/>
                  <a:pt x="63" y="99"/>
                </a:cubicBezTo>
                <a:cubicBezTo>
                  <a:pt x="63" y="99"/>
                  <a:pt x="63" y="99"/>
                  <a:pt x="63" y="99"/>
                </a:cubicBezTo>
                <a:cubicBezTo>
                  <a:pt x="63" y="98"/>
                  <a:pt x="63" y="98"/>
                  <a:pt x="63" y="97"/>
                </a:cubicBezTo>
                <a:cubicBezTo>
                  <a:pt x="74" y="101"/>
                  <a:pt x="85" y="105"/>
                  <a:pt x="96" y="108"/>
                </a:cubicBezTo>
                <a:cubicBezTo>
                  <a:pt x="101" y="109"/>
                  <a:pt x="106" y="110"/>
                  <a:pt x="111" y="112"/>
                </a:cubicBezTo>
                <a:cubicBezTo>
                  <a:pt x="114" y="113"/>
                  <a:pt x="118" y="114"/>
                  <a:pt x="122" y="114"/>
                </a:cubicBezTo>
                <a:cubicBezTo>
                  <a:pt x="122" y="115"/>
                  <a:pt x="122" y="116"/>
                  <a:pt x="122" y="116"/>
                </a:cubicBezTo>
                <a:close/>
                <a:moveTo>
                  <a:pt x="123" y="120"/>
                </a:moveTo>
                <a:cubicBezTo>
                  <a:pt x="115" y="116"/>
                  <a:pt x="106" y="113"/>
                  <a:pt x="97" y="110"/>
                </a:cubicBezTo>
                <a:cubicBezTo>
                  <a:pt x="90" y="108"/>
                  <a:pt x="83" y="105"/>
                  <a:pt x="76" y="103"/>
                </a:cubicBezTo>
                <a:cubicBezTo>
                  <a:pt x="77" y="103"/>
                  <a:pt x="77" y="103"/>
                  <a:pt x="78" y="104"/>
                </a:cubicBezTo>
                <a:cubicBezTo>
                  <a:pt x="83" y="105"/>
                  <a:pt x="88" y="107"/>
                  <a:pt x="93" y="108"/>
                </a:cubicBezTo>
                <a:cubicBezTo>
                  <a:pt x="103" y="111"/>
                  <a:pt x="113" y="113"/>
                  <a:pt x="123" y="117"/>
                </a:cubicBezTo>
                <a:cubicBezTo>
                  <a:pt x="123" y="118"/>
                  <a:pt x="123" y="119"/>
                  <a:pt x="123" y="120"/>
                </a:cubicBezTo>
                <a:close/>
                <a:moveTo>
                  <a:pt x="71" y="110"/>
                </a:moveTo>
                <a:cubicBezTo>
                  <a:pt x="77" y="112"/>
                  <a:pt x="83" y="114"/>
                  <a:pt x="90" y="115"/>
                </a:cubicBezTo>
                <a:cubicBezTo>
                  <a:pt x="96" y="117"/>
                  <a:pt x="102" y="119"/>
                  <a:pt x="108" y="121"/>
                </a:cubicBezTo>
                <a:cubicBezTo>
                  <a:pt x="112" y="122"/>
                  <a:pt x="115" y="123"/>
                  <a:pt x="118" y="124"/>
                </a:cubicBezTo>
                <a:cubicBezTo>
                  <a:pt x="120" y="125"/>
                  <a:pt x="121" y="126"/>
                  <a:pt x="123" y="126"/>
                </a:cubicBezTo>
                <a:cubicBezTo>
                  <a:pt x="123" y="127"/>
                  <a:pt x="123" y="128"/>
                  <a:pt x="123" y="129"/>
                </a:cubicBezTo>
                <a:cubicBezTo>
                  <a:pt x="113" y="125"/>
                  <a:pt x="104" y="122"/>
                  <a:pt x="94" y="119"/>
                </a:cubicBezTo>
                <a:cubicBezTo>
                  <a:pt x="88" y="117"/>
                  <a:pt x="82" y="115"/>
                  <a:pt x="76" y="114"/>
                </a:cubicBezTo>
                <a:cubicBezTo>
                  <a:pt x="71" y="112"/>
                  <a:pt x="67" y="111"/>
                  <a:pt x="62" y="109"/>
                </a:cubicBezTo>
                <a:cubicBezTo>
                  <a:pt x="62" y="109"/>
                  <a:pt x="62" y="108"/>
                  <a:pt x="62" y="108"/>
                </a:cubicBezTo>
                <a:cubicBezTo>
                  <a:pt x="65" y="109"/>
                  <a:pt x="68" y="110"/>
                  <a:pt x="71" y="110"/>
                </a:cubicBezTo>
                <a:close/>
                <a:moveTo>
                  <a:pt x="123" y="125"/>
                </a:moveTo>
                <a:cubicBezTo>
                  <a:pt x="119" y="123"/>
                  <a:pt x="115" y="121"/>
                  <a:pt x="111" y="120"/>
                </a:cubicBezTo>
                <a:cubicBezTo>
                  <a:pt x="106" y="118"/>
                  <a:pt x="101" y="116"/>
                  <a:pt x="96" y="114"/>
                </a:cubicBezTo>
                <a:cubicBezTo>
                  <a:pt x="90" y="112"/>
                  <a:pt x="85" y="111"/>
                  <a:pt x="79" y="109"/>
                </a:cubicBezTo>
                <a:cubicBezTo>
                  <a:pt x="79" y="109"/>
                  <a:pt x="78" y="108"/>
                  <a:pt x="77" y="108"/>
                </a:cubicBezTo>
                <a:cubicBezTo>
                  <a:pt x="77" y="108"/>
                  <a:pt x="77" y="108"/>
                  <a:pt x="78" y="108"/>
                </a:cubicBezTo>
                <a:cubicBezTo>
                  <a:pt x="83" y="110"/>
                  <a:pt x="88" y="111"/>
                  <a:pt x="93" y="112"/>
                </a:cubicBezTo>
                <a:cubicBezTo>
                  <a:pt x="103" y="115"/>
                  <a:pt x="113" y="120"/>
                  <a:pt x="123" y="122"/>
                </a:cubicBezTo>
                <a:cubicBezTo>
                  <a:pt x="123" y="123"/>
                  <a:pt x="123" y="124"/>
                  <a:pt x="123" y="125"/>
                </a:cubicBezTo>
                <a:close/>
                <a:moveTo>
                  <a:pt x="123" y="133"/>
                </a:moveTo>
                <a:cubicBezTo>
                  <a:pt x="120" y="131"/>
                  <a:pt x="118" y="130"/>
                  <a:pt x="115" y="129"/>
                </a:cubicBezTo>
                <a:cubicBezTo>
                  <a:pt x="117" y="130"/>
                  <a:pt x="120" y="130"/>
                  <a:pt x="123" y="131"/>
                </a:cubicBezTo>
                <a:cubicBezTo>
                  <a:pt x="123" y="131"/>
                  <a:pt x="123" y="131"/>
                  <a:pt x="123" y="131"/>
                </a:cubicBezTo>
                <a:cubicBezTo>
                  <a:pt x="123" y="132"/>
                  <a:pt x="123" y="132"/>
                  <a:pt x="123" y="133"/>
                </a:cubicBezTo>
                <a:close/>
                <a:moveTo>
                  <a:pt x="125" y="138"/>
                </a:moveTo>
                <a:cubicBezTo>
                  <a:pt x="117" y="134"/>
                  <a:pt x="109" y="130"/>
                  <a:pt x="100" y="127"/>
                </a:cubicBezTo>
                <a:cubicBezTo>
                  <a:pt x="104" y="128"/>
                  <a:pt x="108" y="130"/>
                  <a:pt x="112" y="131"/>
                </a:cubicBezTo>
                <a:cubicBezTo>
                  <a:pt x="116" y="132"/>
                  <a:pt x="120" y="135"/>
                  <a:pt x="124" y="136"/>
                </a:cubicBezTo>
                <a:cubicBezTo>
                  <a:pt x="124" y="136"/>
                  <a:pt x="125" y="137"/>
                  <a:pt x="125" y="138"/>
                </a:cubicBezTo>
                <a:cubicBezTo>
                  <a:pt x="125" y="138"/>
                  <a:pt x="125" y="138"/>
                  <a:pt x="125" y="138"/>
                </a:cubicBezTo>
                <a:close/>
                <a:moveTo>
                  <a:pt x="127" y="141"/>
                </a:moveTo>
                <a:cubicBezTo>
                  <a:pt x="123" y="139"/>
                  <a:pt x="118" y="138"/>
                  <a:pt x="114" y="137"/>
                </a:cubicBezTo>
                <a:cubicBezTo>
                  <a:pt x="108" y="134"/>
                  <a:pt x="103" y="132"/>
                  <a:pt x="97" y="130"/>
                </a:cubicBezTo>
                <a:cubicBezTo>
                  <a:pt x="94" y="129"/>
                  <a:pt x="90" y="128"/>
                  <a:pt x="87" y="126"/>
                </a:cubicBezTo>
                <a:cubicBezTo>
                  <a:pt x="89" y="127"/>
                  <a:pt x="91" y="128"/>
                  <a:pt x="93" y="128"/>
                </a:cubicBezTo>
                <a:cubicBezTo>
                  <a:pt x="100" y="130"/>
                  <a:pt x="108" y="132"/>
                  <a:pt x="115" y="135"/>
                </a:cubicBezTo>
                <a:cubicBezTo>
                  <a:pt x="118" y="137"/>
                  <a:pt x="122" y="139"/>
                  <a:pt x="126" y="140"/>
                </a:cubicBezTo>
                <a:cubicBezTo>
                  <a:pt x="126" y="140"/>
                  <a:pt x="126" y="141"/>
                  <a:pt x="127" y="141"/>
                </a:cubicBezTo>
                <a:close/>
                <a:moveTo>
                  <a:pt x="129" y="146"/>
                </a:moveTo>
                <a:cubicBezTo>
                  <a:pt x="125" y="144"/>
                  <a:pt x="120" y="143"/>
                  <a:pt x="116" y="141"/>
                </a:cubicBezTo>
                <a:cubicBezTo>
                  <a:pt x="109" y="139"/>
                  <a:pt x="103" y="136"/>
                  <a:pt x="96" y="133"/>
                </a:cubicBezTo>
                <a:cubicBezTo>
                  <a:pt x="95" y="133"/>
                  <a:pt x="95" y="133"/>
                  <a:pt x="94" y="133"/>
                </a:cubicBezTo>
                <a:cubicBezTo>
                  <a:pt x="101" y="135"/>
                  <a:pt x="107" y="137"/>
                  <a:pt x="113" y="139"/>
                </a:cubicBezTo>
                <a:cubicBezTo>
                  <a:pt x="118" y="140"/>
                  <a:pt x="122" y="142"/>
                  <a:pt x="127" y="143"/>
                </a:cubicBezTo>
                <a:cubicBezTo>
                  <a:pt x="128" y="144"/>
                  <a:pt x="128" y="145"/>
                  <a:pt x="129" y="146"/>
                </a:cubicBezTo>
                <a:close/>
                <a:moveTo>
                  <a:pt x="80" y="129"/>
                </a:moveTo>
                <a:cubicBezTo>
                  <a:pt x="84" y="130"/>
                  <a:pt x="88" y="132"/>
                  <a:pt x="92" y="133"/>
                </a:cubicBezTo>
                <a:cubicBezTo>
                  <a:pt x="99" y="135"/>
                  <a:pt x="106" y="138"/>
                  <a:pt x="112" y="141"/>
                </a:cubicBezTo>
                <a:cubicBezTo>
                  <a:pt x="118" y="143"/>
                  <a:pt x="124" y="144"/>
                  <a:pt x="129" y="147"/>
                </a:cubicBezTo>
                <a:cubicBezTo>
                  <a:pt x="129" y="147"/>
                  <a:pt x="129" y="147"/>
                  <a:pt x="129" y="147"/>
                </a:cubicBezTo>
                <a:cubicBezTo>
                  <a:pt x="124" y="144"/>
                  <a:pt x="118" y="143"/>
                  <a:pt x="112" y="141"/>
                </a:cubicBezTo>
                <a:cubicBezTo>
                  <a:pt x="105" y="139"/>
                  <a:pt x="99" y="137"/>
                  <a:pt x="93" y="134"/>
                </a:cubicBezTo>
                <a:cubicBezTo>
                  <a:pt x="86" y="132"/>
                  <a:pt x="79" y="130"/>
                  <a:pt x="72" y="128"/>
                </a:cubicBezTo>
                <a:cubicBezTo>
                  <a:pt x="67" y="126"/>
                  <a:pt x="61" y="124"/>
                  <a:pt x="55" y="122"/>
                </a:cubicBezTo>
                <a:cubicBezTo>
                  <a:pt x="55" y="121"/>
                  <a:pt x="55" y="121"/>
                  <a:pt x="56" y="120"/>
                </a:cubicBezTo>
                <a:cubicBezTo>
                  <a:pt x="58" y="121"/>
                  <a:pt x="60" y="121"/>
                  <a:pt x="61" y="122"/>
                </a:cubicBezTo>
                <a:cubicBezTo>
                  <a:pt x="62" y="122"/>
                  <a:pt x="62" y="122"/>
                  <a:pt x="63" y="122"/>
                </a:cubicBezTo>
                <a:cubicBezTo>
                  <a:pt x="66" y="123"/>
                  <a:pt x="69" y="125"/>
                  <a:pt x="72" y="126"/>
                </a:cubicBezTo>
                <a:cubicBezTo>
                  <a:pt x="75" y="127"/>
                  <a:pt x="78" y="128"/>
                  <a:pt x="80" y="129"/>
                </a:cubicBezTo>
                <a:close/>
                <a:moveTo>
                  <a:pt x="74" y="129"/>
                </a:moveTo>
                <a:cubicBezTo>
                  <a:pt x="74" y="129"/>
                  <a:pt x="75" y="129"/>
                  <a:pt x="76" y="130"/>
                </a:cubicBezTo>
                <a:cubicBezTo>
                  <a:pt x="75" y="130"/>
                  <a:pt x="75" y="129"/>
                  <a:pt x="75" y="129"/>
                </a:cubicBezTo>
                <a:cubicBezTo>
                  <a:pt x="71" y="128"/>
                  <a:pt x="68" y="127"/>
                  <a:pt x="65" y="126"/>
                </a:cubicBezTo>
                <a:cubicBezTo>
                  <a:pt x="68" y="127"/>
                  <a:pt x="71" y="128"/>
                  <a:pt x="74" y="129"/>
                </a:cubicBezTo>
                <a:close/>
                <a:moveTo>
                  <a:pt x="130" y="152"/>
                </a:moveTo>
                <a:cubicBezTo>
                  <a:pt x="119" y="146"/>
                  <a:pt x="107" y="142"/>
                  <a:pt x="95" y="137"/>
                </a:cubicBezTo>
                <a:cubicBezTo>
                  <a:pt x="91" y="135"/>
                  <a:pt x="86" y="133"/>
                  <a:pt x="82" y="132"/>
                </a:cubicBezTo>
                <a:cubicBezTo>
                  <a:pt x="86" y="133"/>
                  <a:pt x="90" y="134"/>
                  <a:pt x="94" y="136"/>
                </a:cubicBezTo>
                <a:cubicBezTo>
                  <a:pt x="101" y="138"/>
                  <a:pt x="108" y="140"/>
                  <a:pt x="115" y="142"/>
                </a:cubicBezTo>
                <a:cubicBezTo>
                  <a:pt x="118" y="144"/>
                  <a:pt x="122" y="145"/>
                  <a:pt x="125" y="146"/>
                </a:cubicBezTo>
                <a:cubicBezTo>
                  <a:pt x="127" y="147"/>
                  <a:pt x="128" y="148"/>
                  <a:pt x="129" y="148"/>
                </a:cubicBezTo>
                <a:cubicBezTo>
                  <a:pt x="130" y="149"/>
                  <a:pt x="130" y="151"/>
                  <a:pt x="130" y="152"/>
                </a:cubicBezTo>
                <a:close/>
                <a:moveTo>
                  <a:pt x="63" y="129"/>
                </a:moveTo>
                <a:cubicBezTo>
                  <a:pt x="66" y="130"/>
                  <a:pt x="69" y="131"/>
                  <a:pt x="73" y="132"/>
                </a:cubicBezTo>
                <a:cubicBezTo>
                  <a:pt x="80" y="134"/>
                  <a:pt x="86" y="137"/>
                  <a:pt x="93" y="140"/>
                </a:cubicBezTo>
                <a:cubicBezTo>
                  <a:pt x="100" y="142"/>
                  <a:pt x="106" y="145"/>
                  <a:pt x="113" y="148"/>
                </a:cubicBezTo>
                <a:cubicBezTo>
                  <a:pt x="119" y="150"/>
                  <a:pt x="125" y="152"/>
                  <a:pt x="131" y="154"/>
                </a:cubicBezTo>
                <a:cubicBezTo>
                  <a:pt x="131" y="156"/>
                  <a:pt x="131" y="157"/>
                  <a:pt x="132" y="158"/>
                </a:cubicBezTo>
                <a:cubicBezTo>
                  <a:pt x="120" y="151"/>
                  <a:pt x="108" y="147"/>
                  <a:pt x="96" y="142"/>
                </a:cubicBezTo>
                <a:cubicBezTo>
                  <a:pt x="90" y="139"/>
                  <a:pt x="83" y="137"/>
                  <a:pt x="77" y="134"/>
                </a:cubicBezTo>
                <a:cubicBezTo>
                  <a:pt x="70" y="132"/>
                  <a:pt x="63" y="130"/>
                  <a:pt x="58" y="127"/>
                </a:cubicBezTo>
                <a:cubicBezTo>
                  <a:pt x="54" y="124"/>
                  <a:pt x="61" y="128"/>
                  <a:pt x="63" y="129"/>
                </a:cubicBezTo>
                <a:close/>
                <a:moveTo>
                  <a:pt x="132" y="163"/>
                </a:moveTo>
                <a:cubicBezTo>
                  <a:pt x="127" y="160"/>
                  <a:pt x="121" y="159"/>
                  <a:pt x="116" y="157"/>
                </a:cubicBezTo>
                <a:cubicBezTo>
                  <a:pt x="109" y="154"/>
                  <a:pt x="103" y="151"/>
                  <a:pt x="96" y="148"/>
                </a:cubicBezTo>
                <a:cubicBezTo>
                  <a:pt x="94" y="147"/>
                  <a:pt x="92" y="146"/>
                  <a:pt x="90" y="144"/>
                </a:cubicBezTo>
                <a:cubicBezTo>
                  <a:pt x="92" y="145"/>
                  <a:pt x="93" y="146"/>
                  <a:pt x="95" y="146"/>
                </a:cubicBezTo>
                <a:cubicBezTo>
                  <a:pt x="102" y="149"/>
                  <a:pt x="109" y="151"/>
                  <a:pt x="116" y="153"/>
                </a:cubicBezTo>
                <a:cubicBezTo>
                  <a:pt x="121" y="155"/>
                  <a:pt x="126" y="158"/>
                  <a:pt x="132" y="159"/>
                </a:cubicBezTo>
                <a:cubicBezTo>
                  <a:pt x="132" y="160"/>
                  <a:pt x="132" y="162"/>
                  <a:pt x="132" y="163"/>
                </a:cubicBezTo>
                <a:close/>
                <a:moveTo>
                  <a:pt x="129" y="162"/>
                </a:moveTo>
                <a:cubicBezTo>
                  <a:pt x="129" y="162"/>
                  <a:pt x="128" y="162"/>
                  <a:pt x="128" y="162"/>
                </a:cubicBezTo>
                <a:cubicBezTo>
                  <a:pt x="128" y="162"/>
                  <a:pt x="129" y="162"/>
                  <a:pt x="129" y="162"/>
                </a:cubicBezTo>
                <a:close/>
                <a:moveTo>
                  <a:pt x="130" y="163"/>
                </a:moveTo>
                <a:cubicBezTo>
                  <a:pt x="130" y="163"/>
                  <a:pt x="130" y="163"/>
                  <a:pt x="130" y="163"/>
                </a:cubicBezTo>
                <a:cubicBezTo>
                  <a:pt x="130" y="163"/>
                  <a:pt x="130" y="163"/>
                  <a:pt x="130" y="163"/>
                </a:cubicBezTo>
                <a:close/>
                <a:moveTo>
                  <a:pt x="132" y="164"/>
                </a:moveTo>
                <a:cubicBezTo>
                  <a:pt x="132" y="165"/>
                  <a:pt x="132" y="166"/>
                  <a:pt x="132" y="167"/>
                </a:cubicBezTo>
                <a:cubicBezTo>
                  <a:pt x="130" y="165"/>
                  <a:pt x="128" y="164"/>
                  <a:pt x="126" y="163"/>
                </a:cubicBezTo>
                <a:cubicBezTo>
                  <a:pt x="120" y="161"/>
                  <a:pt x="114" y="159"/>
                  <a:pt x="109" y="156"/>
                </a:cubicBezTo>
                <a:cubicBezTo>
                  <a:pt x="105" y="155"/>
                  <a:pt x="101" y="153"/>
                  <a:pt x="97" y="151"/>
                </a:cubicBezTo>
                <a:cubicBezTo>
                  <a:pt x="99" y="152"/>
                  <a:pt x="102" y="153"/>
                  <a:pt x="104" y="154"/>
                </a:cubicBezTo>
                <a:cubicBezTo>
                  <a:pt x="113" y="157"/>
                  <a:pt x="123" y="161"/>
                  <a:pt x="132" y="164"/>
                </a:cubicBezTo>
                <a:close/>
                <a:moveTo>
                  <a:pt x="132" y="169"/>
                </a:moveTo>
                <a:cubicBezTo>
                  <a:pt x="131" y="170"/>
                  <a:pt x="131" y="171"/>
                  <a:pt x="131" y="171"/>
                </a:cubicBezTo>
                <a:cubicBezTo>
                  <a:pt x="129" y="170"/>
                  <a:pt x="126" y="169"/>
                  <a:pt x="124" y="168"/>
                </a:cubicBezTo>
                <a:cubicBezTo>
                  <a:pt x="119" y="166"/>
                  <a:pt x="114" y="163"/>
                  <a:pt x="109" y="161"/>
                </a:cubicBezTo>
                <a:cubicBezTo>
                  <a:pt x="104" y="159"/>
                  <a:pt x="100" y="158"/>
                  <a:pt x="95" y="156"/>
                </a:cubicBezTo>
                <a:cubicBezTo>
                  <a:pt x="94" y="155"/>
                  <a:pt x="93" y="155"/>
                  <a:pt x="92" y="155"/>
                </a:cubicBezTo>
                <a:cubicBezTo>
                  <a:pt x="97" y="156"/>
                  <a:pt x="101" y="158"/>
                  <a:pt x="105" y="159"/>
                </a:cubicBezTo>
                <a:cubicBezTo>
                  <a:pt x="110" y="161"/>
                  <a:pt x="116" y="162"/>
                  <a:pt x="121" y="164"/>
                </a:cubicBezTo>
                <a:cubicBezTo>
                  <a:pt x="124" y="165"/>
                  <a:pt x="128" y="167"/>
                  <a:pt x="132" y="169"/>
                </a:cubicBezTo>
                <a:close/>
                <a:moveTo>
                  <a:pt x="90" y="159"/>
                </a:moveTo>
                <a:cubicBezTo>
                  <a:pt x="92" y="160"/>
                  <a:pt x="95" y="160"/>
                  <a:pt x="98" y="161"/>
                </a:cubicBezTo>
                <a:cubicBezTo>
                  <a:pt x="102" y="162"/>
                  <a:pt x="106" y="164"/>
                  <a:pt x="110" y="166"/>
                </a:cubicBezTo>
                <a:cubicBezTo>
                  <a:pt x="117" y="169"/>
                  <a:pt x="123" y="172"/>
                  <a:pt x="130" y="172"/>
                </a:cubicBezTo>
                <a:cubicBezTo>
                  <a:pt x="129" y="174"/>
                  <a:pt x="128" y="175"/>
                  <a:pt x="125" y="176"/>
                </a:cubicBezTo>
                <a:cubicBezTo>
                  <a:pt x="120" y="177"/>
                  <a:pt x="114" y="174"/>
                  <a:pt x="109" y="170"/>
                </a:cubicBezTo>
                <a:cubicBezTo>
                  <a:pt x="110" y="171"/>
                  <a:pt x="111" y="171"/>
                  <a:pt x="112" y="171"/>
                </a:cubicBezTo>
                <a:cubicBezTo>
                  <a:pt x="113" y="172"/>
                  <a:pt x="114" y="172"/>
                  <a:pt x="115" y="172"/>
                </a:cubicBezTo>
                <a:cubicBezTo>
                  <a:pt x="115" y="172"/>
                  <a:pt x="119" y="174"/>
                  <a:pt x="119" y="174"/>
                </a:cubicBezTo>
                <a:cubicBezTo>
                  <a:pt x="118" y="174"/>
                  <a:pt x="118" y="175"/>
                  <a:pt x="119" y="175"/>
                </a:cubicBezTo>
                <a:cubicBezTo>
                  <a:pt x="119" y="175"/>
                  <a:pt x="119" y="175"/>
                  <a:pt x="119" y="175"/>
                </a:cubicBezTo>
                <a:cubicBezTo>
                  <a:pt x="120" y="175"/>
                  <a:pt x="120" y="175"/>
                  <a:pt x="120" y="175"/>
                </a:cubicBezTo>
                <a:cubicBezTo>
                  <a:pt x="118" y="173"/>
                  <a:pt x="116" y="172"/>
                  <a:pt x="114" y="171"/>
                </a:cubicBezTo>
                <a:cubicBezTo>
                  <a:pt x="112" y="171"/>
                  <a:pt x="110" y="170"/>
                  <a:pt x="109" y="169"/>
                </a:cubicBezTo>
                <a:cubicBezTo>
                  <a:pt x="107" y="168"/>
                  <a:pt x="111" y="170"/>
                  <a:pt x="111" y="170"/>
                </a:cubicBezTo>
                <a:cubicBezTo>
                  <a:pt x="115" y="171"/>
                  <a:pt x="118" y="173"/>
                  <a:pt x="122" y="174"/>
                </a:cubicBezTo>
                <a:cubicBezTo>
                  <a:pt x="123" y="175"/>
                  <a:pt x="125" y="175"/>
                  <a:pt x="127" y="175"/>
                </a:cubicBezTo>
                <a:cubicBezTo>
                  <a:pt x="127" y="175"/>
                  <a:pt x="127" y="174"/>
                  <a:pt x="127" y="174"/>
                </a:cubicBezTo>
                <a:cubicBezTo>
                  <a:pt x="125" y="172"/>
                  <a:pt x="122" y="172"/>
                  <a:pt x="120" y="171"/>
                </a:cubicBezTo>
                <a:cubicBezTo>
                  <a:pt x="117" y="169"/>
                  <a:pt x="114" y="168"/>
                  <a:pt x="111" y="166"/>
                </a:cubicBezTo>
                <a:cubicBezTo>
                  <a:pt x="106" y="165"/>
                  <a:pt x="102" y="163"/>
                  <a:pt x="98" y="162"/>
                </a:cubicBezTo>
                <a:cubicBezTo>
                  <a:pt x="96" y="161"/>
                  <a:pt x="94" y="160"/>
                  <a:pt x="91" y="160"/>
                </a:cubicBezTo>
                <a:cubicBezTo>
                  <a:pt x="91" y="159"/>
                  <a:pt x="90" y="159"/>
                  <a:pt x="90" y="159"/>
                </a:cubicBezTo>
                <a:close/>
                <a:moveTo>
                  <a:pt x="96" y="162"/>
                </a:moveTo>
                <a:cubicBezTo>
                  <a:pt x="97" y="162"/>
                  <a:pt x="98" y="162"/>
                  <a:pt x="99" y="163"/>
                </a:cubicBezTo>
                <a:cubicBezTo>
                  <a:pt x="105" y="165"/>
                  <a:pt x="111" y="167"/>
                  <a:pt x="116" y="170"/>
                </a:cubicBezTo>
                <a:cubicBezTo>
                  <a:pt x="119" y="171"/>
                  <a:pt x="121" y="172"/>
                  <a:pt x="123" y="173"/>
                </a:cubicBezTo>
                <a:cubicBezTo>
                  <a:pt x="127" y="174"/>
                  <a:pt x="124" y="174"/>
                  <a:pt x="123" y="174"/>
                </a:cubicBezTo>
                <a:cubicBezTo>
                  <a:pt x="122" y="173"/>
                  <a:pt x="121" y="173"/>
                  <a:pt x="120" y="172"/>
                </a:cubicBezTo>
                <a:cubicBezTo>
                  <a:pt x="115" y="170"/>
                  <a:pt x="111" y="169"/>
                  <a:pt x="107" y="168"/>
                </a:cubicBezTo>
                <a:cubicBezTo>
                  <a:pt x="106" y="168"/>
                  <a:pt x="106" y="168"/>
                  <a:pt x="106" y="168"/>
                </a:cubicBezTo>
                <a:cubicBezTo>
                  <a:pt x="103" y="166"/>
                  <a:pt x="99" y="164"/>
                  <a:pt x="96" y="162"/>
                </a:cubicBezTo>
                <a:close/>
                <a:moveTo>
                  <a:pt x="79" y="150"/>
                </a:moveTo>
                <a:cubicBezTo>
                  <a:pt x="87" y="154"/>
                  <a:pt x="95" y="157"/>
                  <a:pt x="104" y="160"/>
                </a:cubicBezTo>
                <a:cubicBezTo>
                  <a:pt x="111" y="163"/>
                  <a:pt x="119" y="167"/>
                  <a:pt x="127" y="170"/>
                </a:cubicBezTo>
                <a:cubicBezTo>
                  <a:pt x="128" y="170"/>
                  <a:pt x="129" y="171"/>
                  <a:pt x="130" y="171"/>
                </a:cubicBezTo>
                <a:cubicBezTo>
                  <a:pt x="128" y="172"/>
                  <a:pt x="127" y="172"/>
                  <a:pt x="126" y="171"/>
                </a:cubicBezTo>
                <a:cubicBezTo>
                  <a:pt x="124" y="171"/>
                  <a:pt x="122" y="170"/>
                  <a:pt x="120" y="169"/>
                </a:cubicBezTo>
                <a:cubicBezTo>
                  <a:pt x="116" y="168"/>
                  <a:pt x="113" y="166"/>
                  <a:pt x="109" y="164"/>
                </a:cubicBezTo>
                <a:cubicBezTo>
                  <a:pt x="101" y="161"/>
                  <a:pt x="94" y="159"/>
                  <a:pt x="86" y="157"/>
                </a:cubicBezTo>
                <a:cubicBezTo>
                  <a:pt x="83" y="155"/>
                  <a:pt x="80" y="153"/>
                  <a:pt x="79" y="150"/>
                </a:cubicBezTo>
                <a:close/>
                <a:moveTo>
                  <a:pt x="78" y="146"/>
                </a:moveTo>
                <a:cubicBezTo>
                  <a:pt x="78" y="145"/>
                  <a:pt x="78" y="145"/>
                  <a:pt x="78" y="144"/>
                </a:cubicBezTo>
                <a:cubicBezTo>
                  <a:pt x="80" y="145"/>
                  <a:pt x="81" y="146"/>
                  <a:pt x="83" y="147"/>
                </a:cubicBezTo>
                <a:cubicBezTo>
                  <a:pt x="84" y="147"/>
                  <a:pt x="85" y="147"/>
                  <a:pt x="85" y="148"/>
                </a:cubicBezTo>
                <a:cubicBezTo>
                  <a:pt x="90" y="149"/>
                  <a:pt x="94" y="151"/>
                  <a:pt x="99" y="153"/>
                </a:cubicBezTo>
                <a:cubicBezTo>
                  <a:pt x="109" y="157"/>
                  <a:pt x="119" y="161"/>
                  <a:pt x="128" y="166"/>
                </a:cubicBezTo>
                <a:cubicBezTo>
                  <a:pt x="129" y="166"/>
                  <a:pt x="131" y="168"/>
                  <a:pt x="131" y="168"/>
                </a:cubicBezTo>
                <a:cubicBezTo>
                  <a:pt x="130" y="167"/>
                  <a:pt x="128" y="167"/>
                  <a:pt x="127" y="166"/>
                </a:cubicBezTo>
                <a:cubicBezTo>
                  <a:pt x="125" y="165"/>
                  <a:pt x="124" y="164"/>
                  <a:pt x="122" y="164"/>
                </a:cubicBezTo>
                <a:cubicBezTo>
                  <a:pt x="117" y="162"/>
                  <a:pt x="112" y="160"/>
                  <a:pt x="107" y="159"/>
                </a:cubicBezTo>
                <a:cubicBezTo>
                  <a:pt x="98" y="156"/>
                  <a:pt x="88" y="154"/>
                  <a:pt x="79" y="150"/>
                </a:cubicBezTo>
                <a:cubicBezTo>
                  <a:pt x="79" y="150"/>
                  <a:pt x="79" y="150"/>
                  <a:pt x="79" y="150"/>
                </a:cubicBezTo>
                <a:cubicBezTo>
                  <a:pt x="78" y="149"/>
                  <a:pt x="78" y="147"/>
                  <a:pt x="78" y="146"/>
                </a:cubicBezTo>
                <a:close/>
                <a:moveTo>
                  <a:pt x="77" y="141"/>
                </a:moveTo>
                <a:cubicBezTo>
                  <a:pt x="77" y="141"/>
                  <a:pt x="78" y="141"/>
                  <a:pt x="78" y="141"/>
                </a:cubicBezTo>
                <a:cubicBezTo>
                  <a:pt x="80" y="141"/>
                  <a:pt x="83" y="142"/>
                  <a:pt x="85" y="143"/>
                </a:cubicBezTo>
                <a:cubicBezTo>
                  <a:pt x="87" y="144"/>
                  <a:pt x="88" y="144"/>
                  <a:pt x="90" y="145"/>
                </a:cubicBezTo>
                <a:cubicBezTo>
                  <a:pt x="98" y="150"/>
                  <a:pt x="108" y="154"/>
                  <a:pt x="117" y="158"/>
                </a:cubicBezTo>
                <a:cubicBezTo>
                  <a:pt x="107" y="154"/>
                  <a:pt x="97" y="151"/>
                  <a:pt x="87" y="148"/>
                </a:cubicBezTo>
                <a:cubicBezTo>
                  <a:pt x="85" y="147"/>
                  <a:pt x="83" y="146"/>
                  <a:pt x="81" y="145"/>
                </a:cubicBezTo>
                <a:cubicBezTo>
                  <a:pt x="80" y="144"/>
                  <a:pt x="80" y="144"/>
                  <a:pt x="79" y="144"/>
                </a:cubicBezTo>
                <a:cubicBezTo>
                  <a:pt x="79" y="144"/>
                  <a:pt x="78" y="144"/>
                  <a:pt x="78" y="143"/>
                </a:cubicBezTo>
                <a:cubicBezTo>
                  <a:pt x="78" y="142"/>
                  <a:pt x="78" y="141"/>
                  <a:pt x="77" y="141"/>
                </a:cubicBezTo>
                <a:close/>
                <a:moveTo>
                  <a:pt x="76" y="138"/>
                </a:moveTo>
                <a:cubicBezTo>
                  <a:pt x="78" y="140"/>
                  <a:pt x="81" y="141"/>
                  <a:pt x="83" y="142"/>
                </a:cubicBezTo>
                <a:cubicBezTo>
                  <a:pt x="81" y="141"/>
                  <a:pt x="79" y="140"/>
                  <a:pt x="77" y="140"/>
                </a:cubicBezTo>
                <a:cubicBezTo>
                  <a:pt x="77" y="139"/>
                  <a:pt x="76" y="139"/>
                  <a:pt x="76" y="138"/>
                </a:cubicBezTo>
                <a:close/>
                <a:moveTo>
                  <a:pt x="57" y="127"/>
                </a:moveTo>
                <a:cubicBezTo>
                  <a:pt x="61" y="129"/>
                  <a:pt x="65" y="131"/>
                  <a:pt x="70" y="132"/>
                </a:cubicBezTo>
                <a:cubicBezTo>
                  <a:pt x="77" y="135"/>
                  <a:pt x="83" y="137"/>
                  <a:pt x="90" y="140"/>
                </a:cubicBezTo>
                <a:cubicBezTo>
                  <a:pt x="103" y="146"/>
                  <a:pt x="117" y="150"/>
                  <a:pt x="130" y="158"/>
                </a:cubicBezTo>
                <a:cubicBezTo>
                  <a:pt x="130" y="158"/>
                  <a:pt x="131" y="158"/>
                  <a:pt x="132" y="158"/>
                </a:cubicBezTo>
                <a:cubicBezTo>
                  <a:pt x="131" y="158"/>
                  <a:pt x="131" y="158"/>
                  <a:pt x="130" y="158"/>
                </a:cubicBezTo>
                <a:cubicBezTo>
                  <a:pt x="129" y="157"/>
                  <a:pt x="127" y="157"/>
                  <a:pt x="126" y="156"/>
                </a:cubicBezTo>
                <a:cubicBezTo>
                  <a:pt x="123" y="155"/>
                  <a:pt x="120" y="154"/>
                  <a:pt x="116" y="153"/>
                </a:cubicBezTo>
                <a:cubicBezTo>
                  <a:pt x="110" y="150"/>
                  <a:pt x="102" y="148"/>
                  <a:pt x="96" y="145"/>
                </a:cubicBezTo>
                <a:cubicBezTo>
                  <a:pt x="93" y="145"/>
                  <a:pt x="90" y="144"/>
                  <a:pt x="87" y="143"/>
                </a:cubicBezTo>
                <a:cubicBezTo>
                  <a:pt x="84" y="141"/>
                  <a:pt x="80" y="139"/>
                  <a:pt x="77" y="138"/>
                </a:cubicBezTo>
                <a:cubicBezTo>
                  <a:pt x="76" y="138"/>
                  <a:pt x="75" y="137"/>
                  <a:pt x="75" y="137"/>
                </a:cubicBezTo>
                <a:cubicBezTo>
                  <a:pt x="74" y="137"/>
                  <a:pt x="74" y="136"/>
                  <a:pt x="74" y="136"/>
                </a:cubicBezTo>
                <a:cubicBezTo>
                  <a:pt x="70" y="133"/>
                  <a:pt x="61" y="131"/>
                  <a:pt x="57" y="127"/>
                </a:cubicBezTo>
                <a:close/>
                <a:moveTo>
                  <a:pt x="55" y="123"/>
                </a:moveTo>
                <a:cubicBezTo>
                  <a:pt x="56" y="123"/>
                  <a:pt x="56" y="123"/>
                  <a:pt x="56" y="123"/>
                </a:cubicBezTo>
                <a:cubicBezTo>
                  <a:pt x="56" y="123"/>
                  <a:pt x="56" y="123"/>
                  <a:pt x="57" y="123"/>
                </a:cubicBezTo>
                <a:cubicBezTo>
                  <a:pt x="62" y="125"/>
                  <a:pt x="67" y="128"/>
                  <a:pt x="73" y="130"/>
                </a:cubicBezTo>
                <a:cubicBezTo>
                  <a:pt x="80" y="132"/>
                  <a:pt x="86" y="134"/>
                  <a:pt x="93" y="137"/>
                </a:cubicBezTo>
                <a:cubicBezTo>
                  <a:pt x="106" y="142"/>
                  <a:pt x="119" y="146"/>
                  <a:pt x="131" y="153"/>
                </a:cubicBezTo>
                <a:cubicBezTo>
                  <a:pt x="131" y="153"/>
                  <a:pt x="131" y="153"/>
                  <a:pt x="131" y="154"/>
                </a:cubicBezTo>
                <a:cubicBezTo>
                  <a:pt x="126" y="151"/>
                  <a:pt x="120" y="150"/>
                  <a:pt x="115" y="148"/>
                </a:cubicBezTo>
                <a:cubicBezTo>
                  <a:pt x="108" y="145"/>
                  <a:pt x="101" y="142"/>
                  <a:pt x="95" y="140"/>
                </a:cubicBezTo>
                <a:cubicBezTo>
                  <a:pt x="88" y="137"/>
                  <a:pt x="81" y="134"/>
                  <a:pt x="75" y="132"/>
                </a:cubicBezTo>
                <a:cubicBezTo>
                  <a:pt x="68" y="130"/>
                  <a:pt x="62" y="127"/>
                  <a:pt x="56" y="125"/>
                </a:cubicBezTo>
                <a:cubicBezTo>
                  <a:pt x="56" y="124"/>
                  <a:pt x="55" y="124"/>
                  <a:pt x="55" y="123"/>
                </a:cubicBezTo>
                <a:close/>
                <a:moveTo>
                  <a:pt x="56" y="120"/>
                </a:moveTo>
                <a:cubicBezTo>
                  <a:pt x="56" y="119"/>
                  <a:pt x="56" y="118"/>
                  <a:pt x="57" y="118"/>
                </a:cubicBezTo>
                <a:cubicBezTo>
                  <a:pt x="62" y="120"/>
                  <a:pt x="68" y="121"/>
                  <a:pt x="73" y="123"/>
                </a:cubicBezTo>
                <a:cubicBezTo>
                  <a:pt x="74" y="123"/>
                  <a:pt x="74" y="123"/>
                  <a:pt x="75" y="123"/>
                </a:cubicBezTo>
                <a:cubicBezTo>
                  <a:pt x="75" y="123"/>
                  <a:pt x="76" y="123"/>
                  <a:pt x="76" y="123"/>
                </a:cubicBezTo>
                <a:cubicBezTo>
                  <a:pt x="83" y="126"/>
                  <a:pt x="91" y="128"/>
                  <a:pt x="98" y="131"/>
                </a:cubicBezTo>
                <a:cubicBezTo>
                  <a:pt x="104" y="133"/>
                  <a:pt x="110" y="137"/>
                  <a:pt x="116" y="138"/>
                </a:cubicBezTo>
                <a:cubicBezTo>
                  <a:pt x="120" y="140"/>
                  <a:pt x="124" y="140"/>
                  <a:pt x="127" y="142"/>
                </a:cubicBezTo>
                <a:cubicBezTo>
                  <a:pt x="126" y="142"/>
                  <a:pt x="125" y="142"/>
                  <a:pt x="124" y="142"/>
                </a:cubicBezTo>
                <a:cubicBezTo>
                  <a:pt x="124" y="141"/>
                  <a:pt x="123" y="141"/>
                  <a:pt x="123" y="141"/>
                </a:cubicBezTo>
                <a:cubicBezTo>
                  <a:pt x="121" y="141"/>
                  <a:pt x="119" y="140"/>
                  <a:pt x="118" y="140"/>
                </a:cubicBezTo>
                <a:cubicBezTo>
                  <a:pt x="111" y="137"/>
                  <a:pt x="104" y="135"/>
                  <a:pt x="97" y="133"/>
                </a:cubicBezTo>
                <a:cubicBezTo>
                  <a:pt x="93" y="132"/>
                  <a:pt x="89" y="131"/>
                  <a:pt x="85" y="129"/>
                </a:cubicBezTo>
                <a:cubicBezTo>
                  <a:pt x="76" y="126"/>
                  <a:pt x="67" y="123"/>
                  <a:pt x="58" y="120"/>
                </a:cubicBezTo>
                <a:cubicBezTo>
                  <a:pt x="58" y="120"/>
                  <a:pt x="58" y="120"/>
                  <a:pt x="58" y="120"/>
                </a:cubicBezTo>
                <a:cubicBezTo>
                  <a:pt x="57" y="120"/>
                  <a:pt x="56" y="120"/>
                  <a:pt x="56" y="120"/>
                </a:cubicBezTo>
                <a:close/>
                <a:moveTo>
                  <a:pt x="60" y="118"/>
                </a:moveTo>
                <a:cubicBezTo>
                  <a:pt x="56" y="117"/>
                  <a:pt x="61" y="118"/>
                  <a:pt x="62" y="119"/>
                </a:cubicBezTo>
                <a:cubicBezTo>
                  <a:pt x="63" y="119"/>
                  <a:pt x="65" y="120"/>
                  <a:pt x="66" y="120"/>
                </a:cubicBezTo>
                <a:cubicBezTo>
                  <a:pt x="67" y="120"/>
                  <a:pt x="68" y="121"/>
                  <a:pt x="69" y="121"/>
                </a:cubicBezTo>
                <a:cubicBezTo>
                  <a:pt x="66" y="120"/>
                  <a:pt x="63" y="119"/>
                  <a:pt x="60" y="118"/>
                </a:cubicBezTo>
                <a:close/>
                <a:moveTo>
                  <a:pt x="57" y="117"/>
                </a:moveTo>
                <a:cubicBezTo>
                  <a:pt x="58" y="116"/>
                  <a:pt x="58" y="116"/>
                  <a:pt x="58" y="115"/>
                </a:cubicBezTo>
                <a:cubicBezTo>
                  <a:pt x="66" y="119"/>
                  <a:pt x="75" y="120"/>
                  <a:pt x="83" y="122"/>
                </a:cubicBezTo>
                <a:cubicBezTo>
                  <a:pt x="86" y="123"/>
                  <a:pt x="88" y="124"/>
                  <a:pt x="91" y="125"/>
                </a:cubicBezTo>
                <a:cubicBezTo>
                  <a:pt x="98" y="127"/>
                  <a:pt x="105" y="130"/>
                  <a:pt x="112" y="133"/>
                </a:cubicBezTo>
                <a:cubicBezTo>
                  <a:pt x="116" y="134"/>
                  <a:pt x="120" y="136"/>
                  <a:pt x="123" y="138"/>
                </a:cubicBezTo>
                <a:cubicBezTo>
                  <a:pt x="123" y="138"/>
                  <a:pt x="125" y="138"/>
                  <a:pt x="126" y="139"/>
                </a:cubicBezTo>
                <a:cubicBezTo>
                  <a:pt x="126" y="139"/>
                  <a:pt x="126" y="139"/>
                  <a:pt x="126" y="139"/>
                </a:cubicBezTo>
                <a:cubicBezTo>
                  <a:pt x="126" y="139"/>
                  <a:pt x="125" y="139"/>
                  <a:pt x="125" y="139"/>
                </a:cubicBezTo>
                <a:cubicBezTo>
                  <a:pt x="123" y="139"/>
                  <a:pt x="121" y="138"/>
                  <a:pt x="119" y="137"/>
                </a:cubicBezTo>
                <a:cubicBezTo>
                  <a:pt x="107" y="131"/>
                  <a:pt x="93" y="127"/>
                  <a:pt x="79" y="123"/>
                </a:cubicBezTo>
                <a:cubicBezTo>
                  <a:pt x="79" y="123"/>
                  <a:pt x="79" y="123"/>
                  <a:pt x="78" y="123"/>
                </a:cubicBezTo>
                <a:cubicBezTo>
                  <a:pt x="71" y="121"/>
                  <a:pt x="64" y="118"/>
                  <a:pt x="57" y="117"/>
                </a:cubicBezTo>
                <a:close/>
                <a:moveTo>
                  <a:pt x="60" y="115"/>
                </a:moveTo>
                <a:cubicBezTo>
                  <a:pt x="62" y="116"/>
                  <a:pt x="64" y="116"/>
                  <a:pt x="65" y="117"/>
                </a:cubicBezTo>
                <a:cubicBezTo>
                  <a:pt x="64" y="116"/>
                  <a:pt x="62" y="116"/>
                  <a:pt x="60" y="115"/>
                </a:cubicBezTo>
                <a:close/>
                <a:moveTo>
                  <a:pt x="59" y="114"/>
                </a:moveTo>
                <a:cubicBezTo>
                  <a:pt x="60" y="114"/>
                  <a:pt x="60" y="113"/>
                  <a:pt x="61" y="112"/>
                </a:cubicBezTo>
                <a:cubicBezTo>
                  <a:pt x="73" y="118"/>
                  <a:pt x="87" y="120"/>
                  <a:pt x="100" y="124"/>
                </a:cubicBezTo>
                <a:cubicBezTo>
                  <a:pt x="107" y="126"/>
                  <a:pt x="114" y="129"/>
                  <a:pt x="120" y="132"/>
                </a:cubicBezTo>
                <a:cubicBezTo>
                  <a:pt x="121" y="133"/>
                  <a:pt x="122" y="133"/>
                  <a:pt x="123" y="134"/>
                </a:cubicBezTo>
                <a:cubicBezTo>
                  <a:pt x="124" y="134"/>
                  <a:pt x="124" y="135"/>
                  <a:pt x="124" y="135"/>
                </a:cubicBezTo>
                <a:cubicBezTo>
                  <a:pt x="123" y="135"/>
                  <a:pt x="122" y="135"/>
                  <a:pt x="122" y="134"/>
                </a:cubicBezTo>
                <a:cubicBezTo>
                  <a:pt x="119" y="133"/>
                  <a:pt x="117" y="132"/>
                  <a:pt x="114" y="131"/>
                </a:cubicBezTo>
                <a:cubicBezTo>
                  <a:pt x="101" y="126"/>
                  <a:pt x="89" y="123"/>
                  <a:pt x="76" y="120"/>
                </a:cubicBezTo>
                <a:cubicBezTo>
                  <a:pt x="76" y="120"/>
                  <a:pt x="76" y="120"/>
                  <a:pt x="75" y="119"/>
                </a:cubicBezTo>
                <a:cubicBezTo>
                  <a:pt x="70" y="118"/>
                  <a:pt x="65" y="116"/>
                  <a:pt x="59" y="114"/>
                </a:cubicBezTo>
                <a:close/>
                <a:moveTo>
                  <a:pt x="73" y="116"/>
                </a:moveTo>
                <a:cubicBezTo>
                  <a:pt x="74" y="116"/>
                  <a:pt x="75" y="116"/>
                  <a:pt x="76" y="117"/>
                </a:cubicBezTo>
                <a:cubicBezTo>
                  <a:pt x="79" y="118"/>
                  <a:pt x="83" y="119"/>
                  <a:pt x="86" y="120"/>
                </a:cubicBezTo>
                <a:cubicBezTo>
                  <a:pt x="82" y="118"/>
                  <a:pt x="77" y="117"/>
                  <a:pt x="73" y="116"/>
                </a:cubicBezTo>
                <a:close/>
                <a:moveTo>
                  <a:pt x="61" y="111"/>
                </a:moveTo>
                <a:cubicBezTo>
                  <a:pt x="61" y="111"/>
                  <a:pt x="62" y="110"/>
                  <a:pt x="62" y="110"/>
                </a:cubicBezTo>
                <a:cubicBezTo>
                  <a:pt x="66" y="112"/>
                  <a:pt x="70" y="113"/>
                  <a:pt x="75" y="114"/>
                </a:cubicBezTo>
                <a:cubicBezTo>
                  <a:pt x="80" y="115"/>
                  <a:pt x="85" y="117"/>
                  <a:pt x="90" y="119"/>
                </a:cubicBezTo>
                <a:cubicBezTo>
                  <a:pt x="101" y="122"/>
                  <a:pt x="112" y="125"/>
                  <a:pt x="122" y="130"/>
                </a:cubicBezTo>
                <a:cubicBezTo>
                  <a:pt x="120" y="129"/>
                  <a:pt x="117" y="129"/>
                  <a:pt x="115" y="128"/>
                </a:cubicBezTo>
                <a:cubicBezTo>
                  <a:pt x="112" y="127"/>
                  <a:pt x="110" y="126"/>
                  <a:pt x="107" y="125"/>
                </a:cubicBezTo>
                <a:cubicBezTo>
                  <a:pt x="102" y="123"/>
                  <a:pt x="97" y="122"/>
                  <a:pt x="92" y="120"/>
                </a:cubicBezTo>
                <a:cubicBezTo>
                  <a:pt x="81" y="118"/>
                  <a:pt x="71" y="115"/>
                  <a:pt x="61" y="111"/>
                </a:cubicBezTo>
                <a:close/>
                <a:moveTo>
                  <a:pt x="62" y="107"/>
                </a:moveTo>
                <a:cubicBezTo>
                  <a:pt x="62" y="105"/>
                  <a:pt x="62" y="104"/>
                  <a:pt x="62" y="103"/>
                </a:cubicBezTo>
                <a:cubicBezTo>
                  <a:pt x="62" y="103"/>
                  <a:pt x="63" y="103"/>
                  <a:pt x="63" y="103"/>
                </a:cubicBezTo>
                <a:cubicBezTo>
                  <a:pt x="68" y="105"/>
                  <a:pt x="73" y="107"/>
                  <a:pt x="78" y="109"/>
                </a:cubicBezTo>
                <a:cubicBezTo>
                  <a:pt x="83" y="111"/>
                  <a:pt x="89" y="112"/>
                  <a:pt x="94" y="114"/>
                </a:cubicBezTo>
                <a:cubicBezTo>
                  <a:pt x="99" y="116"/>
                  <a:pt x="105" y="118"/>
                  <a:pt x="111" y="120"/>
                </a:cubicBezTo>
                <a:cubicBezTo>
                  <a:pt x="114" y="121"/>
                  <a:pt x="117" y="122"/>
                  <a:pt x="120" y="124"/>
                </a:cubicBezTo>
                <a:cubicBezTo>
                  <a:pt x="121" y="124"/>
                  <a:pt x="123" y="125"/>
                  <a:pt x="123" y="125"/>
                </a:cubicBezTo>
                <a:cubicBezTo>
                  <a:pt x="123" y="125"/>
                  <a:pt x="123" y="125"/>
                  <a:pt x="123" y="125"/>
                </a:cubicBezTo>
                <a:cubicBezTo>
                  <a:pt x="123" y="125"/>
                  <a:pt x="122" y="125"/>
                  <a:pt x="121" y="124"/>
                </a:cubicBezTo>
                <a:cubicBezTo>
                  <a:pt x="111" y="120"/>
                  <a:pt x="100" y="118"/>
                  <a:pt x="90" y="115"/>
                </a:cubicBezTo>
                <a:cubicBezTo>
                  <a:pt x="84" y="113"/>
                  <a:pt x="78" y="112"/>
                  <a:pt x="73" y="110"/>
                </a:cubicBezTo>
                <a:cubicBezTo>
                  <a:pt x="71" y="109"/>
                  <a:pt x="68" y="109"/>
                  <a:pt x="66" y="109"/>
                </a:cubicBezTo>
                <a:cubicBezTo>
                  <a:pt x="66" y="108"/>
                  <a:pt x="65" y="108"/>
                  <a:pt x="63" y="108"/>
                </a:cubicBezTo>
                <a:cubicBezTo>
                  <a:pt x="64" y="108"/>
                  <a:pt x="64" y="107"/>
                  <a:pt x="63" y="107"/>
                </a:cubicBezTo>
                <a:cubicBezTo>
                  <a:pt x="63" y="107"/>
                  <a:pt x="63" y="107"/>
                  <a:pt x="62" y="107"/>
                </a:cubicBezTo>
                <a:close/>
                <a:moveTo>
                  <a:pt x="62" y="102"/>
                </a:moveTo>
                <a:cubicBezTo>
                  <a:pt x="63" y="101"/>
                  <a:pt x="63" y="100"/>
                  <a:pt x="63" y="100"/>
                </a:cubicBezTo>
                <a:cubicBezTo>
                  <a:pt x="63" y="100"/>
                  <a:pt x="63" y="100"/>
                  <a:pt x="63" y="100"/>
                </a:cubicBezTo>
                <a:cubicBezTo>
                  <a:pt x="63" y="100"/>
                  <a:pt x="64" y="100"/>
                  <a:pt x="65" y="100"/>
                </a:cubicBezTo>
                <a:cubicBezTo>
                  <a:pt x="65" y="101"/>
                  <a:pt x="65" y="101"/>
                  <a:pt x="66" y="101"/>
                </a:cubicBezTo>
                <a:cubicBezTo>
                  <a:pt x="76" y="104"/>
                  <a:pt x="86" y="107"/>
                  <a:pt x="95" y="110"/>
                </a:cubicBezTo>
                <a:cubicBezTo>
                  <a:pt x="100" y="112"/>
                  <a:pt x="106" y="113"/>
                  <a:pt x="111" y="115"/>
                </a:cubicBezTo>
                <a:cubicBezTo>
                  <a:pt x="114" y="117"/>
                  <a:pt x="117" y="118"/>
                  <a:pt x="120" y="119"/>
                </a:cubicBezTo>
                <a:cubicBezTo>
                  <a:pt x="121" y="120"/>
                  <a:pt x="126" y="122"/>
                  <a:pt x="122" y="121"/>
                </a:cubicBezTo>
                <a:cubicBezTo>
                  <a:pt x="112" y="118"/>
                  <a:pt x="102" y="114"/>
                  <a:pt x="92" y="111"/>
                </a:cubicBezTo>
                <a:cubicBezTo>
                  <a:pt x="87" y="110"/>
                  <a:pt x="81" y="109"/>
                  <a:pt x="76" y="107"/>
                </a:cubicBezTo>
                <a:cubicBezTo>
                  <a:pt x="72" y="105"/>
                  <a:pt x="67" y="104"/>
                  <a:pt x="63" y="102"/>
                </a:cubicBezTo>
                <a:cubicBezTo>
                  <a:pt x="63" y="102"/>
                  <a:pt x="63" y="102"/>
                  <a:pt x="62" y="102"/>
                </a:cubicBezTo>
                <a:close/>
                <a:moveTo>
                  <a:pt x="64" y="97"/>
                </a:moveTo>
                <a:cubicBezTo>
                  <a:pt x="64" y="96"/>
                  <a:pt x="64" y="95"/>
                  <a:pt x="65" y="95"/>
                </a:cubicBezTo>
                <a:cubicBezTo>
                  <a:pt x="72" y="98"/>
                  <a:pt x="80" y="100"/>
                  <a:pt x="88" y="102"/>
                </a:cubicBezTo>
                <a:cubicBezTo>
                  <a:pt x="92" y="103"/>
                  <a:pt x="95" y="104"/>
                  <a:pt x="99" y="106"/>
                </a:cubicBezTo>
                <a:cubicBezTo>
                  <a:pt x="105" y="108"/>
                  <a:pt x="111" y="110"/>
                  <a:pt x="118" y="112"/>
                </a:cubicBezTo>
                <a:cubicBezTo>
                  <a:pt x="120" y="113"/>
                  <a:pt x="121" y="113"/>
                  <a:pt x="121" y="113"/>
                </a:cubicBezTo>
                <a:cubicBezTo>
                  <a:pt x="121" y="113"/>
                  <a:pt x="121" y="113"/>
                  <a:pt x="121" y="114"/>
                </a:cubicBezTo>
                <a:cubicBezTo>
                  <a:pt x="121" y="114"/>
                  <a:pt x="118" y="113"/>
                  <a:pt x="116" y="112"/>
                </a:cubicBezTo>
                <a:cubicBezTo>
                  <a:pt x="113" y="112"/>
                  <a:pt x="110" y="111"/>
                  <a:pt x="107" y="110"/>
                </a:cubicBezTo>
                <a:cubicBezTo>
                  <a:pt x="92" y="106"/>
                  <a:pt x="78" y="102"/>
                  <a:pt x="64" y="97"/>
                </a:cubicBezTo>
                <a:close/>
                <a:moveTo>
                  <a:pt x="66" y="95"/>
                </a:moveTo>
                <a:cubicBezTo>
                  <a:pt x="67" y="95"/>
                  <a:pt x="68" y="95"/>
                  <a:pt x="69" y="96"/>
                </a:cubicBezTo>
                <a:cubicBezTo>
                  <a:pt x="70" y="96"/>
                  <a:pt x="71" y="96"/>
                  <a:pt x="71" y="96"/>
                </a:cubicBezTo>
                <a:cubicBezTo>
                  <a:pt x="70" y="96"/>
                  <a:pt x="68" y="95"/>
                  <a:pt x="66" y="95"/>
                </a:cubicBezTo>
                <a:close/>
                <a:moveTo>
                  <a:pt x="65" y="94"/>
                </a:moveTo>
                <a:cubicBezTo>
                  <a:pt x="65" y="93"/>
                  <a:pt x="66" y="93"/>
                  <a:pt x="66" y="92"/>
                </a:cubicBezTo>
                <a:cubicBezTo>
                  <a:pt x="68" y="92"/>
                  <a:pt x="70" y="93"/>
                  <a:pt x="72" y="94"/>
                </a:cubicBezTo>
                <a:cubicBezTo>
                  <a:pt x="74" y="94"/>
                  <a:pt x="75" y="95"/>
                  <a:pt x="76" y="96"/>
                </a:cubicBezTo>
                <a:cubicBezTo>
                  <a:pt x="78" y="97"/>
                  <a:pt x="81" y="98"/>
                  <a:pt x="84" y="99"/>
                </a:cubicBezTo>
                <a:cubicBezTo>
                  <a:pt x="91" y="100"/>
                  <a:pt x="99" y="103"/>
                  <a:pt x="106" y="105"/>
                </a:cubicBezTo>
                <a:cubicBezTo>
                  <a:pt x="109" y="106"/>
                  <a:pt x="112" y="107"/>
                  <a:pt x="116" y="108"/>
                </a:cubicBezTo>
                <a:cubicBezTo>
                  <a:pt x="117" y="109"/>
                  <a:pt x="119" y="109"/>
                  <a:pt x="120" y="110"/>
                </a:cubicBezTo>
                <a:cubicBezTo>
                  <a:pt x="120" y="110"/>
                  <a:pt x="120" y="110"/>
                  <a:pt x="120" y="110"/>
                </a:cubicBezTo>
                <a:cubicBezTo>
                  <a:pt x="118" y="110"/>
                  <a:pt x="116" y="109"/>
                  <a:pt x="114" y="109"/>
                </a:cubicBezTo>
                <a:cubicBezTo>
                  <a:pt x="107" y="107"/>
                  <a:pt x="100" y="104"/>
                  <a:pt x="93" y="102"/>
                </a:cubicBezTo>
                <a:cubicBezTo>
                  <a:pt x="92" y="102"/>
                  <a:pt x="92" y="102"/>
                  <a:pt x="91" y="102"/>
                </a:cubicBezTo>
                <a:cubicBezTo>
                  <a:pt x="86" y="100"/>
                  <a:pt x="81" y="99"/>
                  <a:pt x="76" y="98"/>
                </a:cubicBezTo>
                <a:cubicBezTo>
                  <a:pt x="72" y="96"/>
                  <a:pt x="69" y="94"/>
                  <a:pt x="65" y="94"/>
                </a:cubicBezTo>
                <a:close/>
                <a:moveTo>
                  <a:pt x="66" y="80"/>
                </a:moveTo>
                <a:cubicBezTo>
                  <a:pt x="69" y="80"/>
                  <a:pt x="71" y="81"/>
                  <a:pt x="74" y="82"/>
                </a:cubicBezTo>
                <a:cubicBezTo>
                  <a:pt x="90" y="86"/>
                  <a:pt x="106" y="92"/>
                  <a:pt x="122" y="96"/>
                </a:cubicBezTo>
                <a:cubicBezTo>
                  <a:pt x="121" y="97"/>
                  <a:pt x="121" y="97"/>
                  <a:pt x="120" y="98"/>
                </a:cubicBezTo>
                <a:cubicBezTo>
                  <a:pt x="113" y="95"/>
                  <a:pt x="104" y="93"/>
                  <a:pt x="97" y="91"/>
                </a:cubicBezTo>
                <a:cubicBezTo>
                  <a:pt x="87" y="89"/>
                  <a:pt x="77" y="87"/>
                  <a:pt x="68" y="83"/>
                </a:cubicBezTo>
                <a:cubicBezTo>
                  <a:pt x="68" y="83"/>
                  <a:pt x="68" y="84"/>
                  <a:pt x="68" y="84"/>
                </a:cubicBezTo>
                <a:cubicBezTo>
                  <a:pt x="76" y="89"/>
                  <a:pt x="85" y="91"/>
                  <a:pt x="94" y="94"/>
                </a:cubicBezTo>
                <a:cubicBezTo>
                  <a:pt x="101" y="97"/>
                  <a:pt x="110" y="101"/>
                  <a:pt x="118" y="101"/>
                </a:cubicBezTo>
                <a:cubicBezTo>
                  <a:pt x="109" y="101"/>
                  <a:pt x="99" y="98"/>
                  <a:pt x="90" y="95"/>
                </a:cubicBezTo>
                <a:cubicBezTo>
                  <a:pt x="87" y="94"/>
                  <a:pt x="84" y="93"/>
                  <a:pt x="81" y="92"/>
                </a:cubicBezTo>
                <a:cubicBezTo>
                  <a:pt x="76" y="91"/>
                  <a:pt x="72" y="89"/>
                  <a:pt x="67" y="88"/>
                </a:cubicBezTo>
                <a:cubicBezTo>
                  <a:pt x="67" y="88"/>
                  <a:pt x="67" y="88"/>
                  <a:pt x="67" y="88"/>
                </a:cubicBezTo>
                <a:cubicBezTo>
                  <a:pt x="68" y="85"/>
                  <a:pt x="68" y="81"/>
                  <a:pt x="66" y="80"/>
                </a:cubicBezTo>
                <a:close/>
                <a:moveTo>
                  <a:pt x="50" y="75"/>
                </a:moveTo>
                <a:cubicBezTo>
                  <a:pt x="46" y="74"/>
                  <a:pt x="43" y="73"/>
                  <a:pt x="39" y="72"/>
                </a:cubicBezTo>
                <a:cubicBezTo>
                  <a:pt x="38" y="71"/>
                  <a:pt x="29" y="69"/>
                  <a:pt x="34" y="70"/>
                </a:cubicBezTo>
                <a:cubicBezTo>
                  <a:pt x="50" y="71"/>
                  <a:pt x="67" y="78"/>
                  <a:pt x="83" y="83"/>
                </a:cubicBezTo>
                <a:cubicBezTo>
                  <a:pt x="91" y="86"/>
                  <a:pt x="99" y="89"/>
                  <a:pt x="107" y="90"/>
                </a:cubicBezTo>
                <a:cubicBezTo>
                  <a:pt x="112" y="92"/>
                  <a:pt x="117" y="92"/>
                  <a:pt x="121" y="95"/>
                </a:cubicBezTo>
                <a:cubicBezTo>
                  <a:pt x="105" y="91"/>
                  <a:pt x="90" y="86"/>
                  <a:pt x="74" y="81"/>
                </a:cubicBezTo>
                <a:cubicBezTo>
                  <a:pt x="66" y="79"/>
                  <a:pt x="58" y="77"/>
                  <a:pt x="50" y="75"/>
                </a:cubicBezTo>
                <a:close/>
                <a:moveTo>
                  <a:pt x="45" y="78"/>
                </a:moveTo>
                <a:cubicBezTo>
                  <a:pt x="42" y="77"/>
                  <a:pt x="39" y="76"/>
                  <a:pt x="37" y="75"/>
                </a:cubicBezTo>
                <a:cubicBezTo>
                  <a:pt x="35" y="74"/>
                  <a:pt x="34" y="74"/>
                  <a:pt x="32" y="73"/>
                </a:cubicBezTo>
                <a:cubicBezTo>
                  <a:pt x="31" y="72"/>
                  <a:pt x="31" y="72"/>
                  <a:pt x="33" y="73"/>
                </a:cubicBezTo>
                <a:cubicBezTo>
                  <a:pt x="37" y="74"/>
                  <a:pt x="42" y="76"/>
                  <a:pt x="47" y="77"/>
                </a:cubicBezTo>
                <a:cubicBezTo>
                  <a:pt x="52" y="78"/>
                  <a:pt x="56" y="79"/>
                  <a:pt x="61" y="80"/>
                </a:cubicBezTo>
                <a:cubicBezTo>
                  <a:pt x="61" y="80"/>
                  <a:pt x="60" y="81"/>
                  <a:pt x="60" y="81"/>
                </a:cubicBezTo>
                <a:cubicBezTo>
                  <a:pt x="55" y="80"/>
                  <a:pt x="50" y="79"/>
                  <a:pt x="45" y="78"/>
                </a:cubicBezTo>
                <a:close/>
                <a:moveTo>
                  <a:pt x="40" y="83"/>
                </a:moveTo>
                <a:cubicBezTo>
                  <a:pt x="39" y="82"/>
                  <a:pt x="37" y="82"/>
                  <a:pt x="35" y="81"/>
                </a:cubicBezTo>
                <a:cubicBezTo>
                  <a:pt x="34" y="81"/>
                  <a:pt x="26" y="78"/>
                  <a:pt x="31" y="79"/>
                </a:cubicBezTo>
                <a:cubicBezTo>
                  <a:pt x="34" y="80"/>
                  <a:pt x="38" y="81"/>
                  <a:pt x="42" y="82"/>
                </a:cubicBezTo>
                <a:cubicBezTo>
                  <a:pt x="41" y="82"/>
                  <a:pt x="41" y="83"/>
                  <a:pt x="40" y="83"/>
                </a:cubicBezTo>
                <a:close/>
                <a:moveTo>
                  <a:pt x="38" y="87"/>
                </a:moveTo>
                <a:cubicBezTo>
                  <a:pt x="36" y="86"/>
                  <a:pt x="34" y="85"/>
                  <a:pt x="32" y="84"/>
                </a:cubicBezTo>
                <a:cubicBezTo>
                  <a:pt x="31" y="83"/>
                  <a:pt x="26" y="80"/>
                  <a:pt x="29" y="81"/>
                </a:cubicBezTo>
                <a:cubicBezTo>
                  <a:pt x="33" y="82"/>
                  <a:pt x="36" y="84"/>
                  <a:pt x="40" y="84"/>
                </a:cubicBezTo>
                <a:cubicBezTo>
                  <a:pt x="39" y="85"/>
                  <a:pt x="39" y="86"/>
                  <a:pt x="38" y="87"/>
                </a:cubicBezTo>
                <a:close/>
                <a:moveTo>
                  <a:pt x="36" y="90"/>
                </a:moveTo>
                <a:cubicBezTo>
                  <a:pt x="34" y="89"/>
                  <a:pt x="32" y="88"/>
                  <a:pt x="29" y="87"/>
                </a:cubicBezTo>
                <a:cubicBezTo>
                  <a:pt x="28" y="86"/>
                  <a:pt x="23" y="84"/>
                  <a:pt x="27" y="86"/>
                </a:cubicBezTo>
                <a:cubicBezTo>
                  <a:pt x="31" y="86"/>
                  <a:pt x="34" y="87"/>
                  <a:pt x="37" y="88"/>
                </a:cubicBezTo>
                <a:cubicBezTo>
                  <a:pt x="37" y="88"/>
                  <a:pt x="37" y="88"/>
                  <a:pt x="37" y="89"/>
                </a:cubicBezTo>
                <a:cubicBezTo>
                  <a:pt x="37" y="89"/>
                  <a:pt x="36" y="90"/>
                  <a:pt x="36" y="90"/>
                </a:cubicBezTo>
                <a:close/>
                <a:moveTo>
                  <a:pt x="34" y="94"/>
                </a:moveTo>
                <a:cubicBezTo>
                  <a:pt x="31" y="92"/>
                  <a:pt x="28" y="91"/>
                  <a:pt x="25" y="89"/>
                </a:cubicBezTo>
                <a:cubicBezTo>
                  <a:pt x="26" y="90"/>
                  <a:pt x="31" y="90"/>
                  <a:pt x="32" y="91"/>
                </a:cubicBezTo>
                <a:cubicBezTo>
                  <a:pt x="33" y="91"/>
                  <a:pt x="34" y="91"/>
                  <a:pt x="36" y="91"/>
                </a:cubicBezTo>
                <a:cubicBezTo>
                  <a:pt x="35" y="92"/>
                  <a:pt x="34" y="93"/>
                  <a:pt x="34" y="94"/>
                </a:cubicBezTo>
                <a:close/>
                <a:moveTo>
                  <a:pt x="32" y="97"/>
                </a:moveTo>
                <a:cubicBezTo>
                  <a:pt x="30" y="97"/>
                  <a:pt x="29" y="96"/>
                  <a:pt x="27" y="95"/>
                </a:cubicBezTo>
                <a:cubicBezTo>
                  <a:pt x="26" y="94"/>
                  <a:pt x="21" y="92"/>
                  <a:pt x="25" y="93"/>
                </a:cubicBezTo>
                <a:cubicBezTo>
                  <a:pt x="28" y="94"/>
                  <a:pt x="30" y="95"/>
                  <a:pt x="33" y="95"/>
                </a:cubicBezTo>
                <a:cubicBezTo>
                  <a:pt x="33" y="96"/>
                  <a:pt x="32" y="97"/>
                  <a:pt x="32" y="97"/>
                </a:cubicBezTo>
                <a:close/>
                <a:moveTo>
                  <a:pt x="30" y="100"/>
                </a:moveTo>
                <a:cubicBezTo>
                  <a:pt x="29" y="99"/>
                  <a:pt x="28" y="98"/>
                  <a:pt x="27" y="98"/>
                </a:cubicBezTo>
                <a:cubicBezTo>
                  <a:pt x="26" y="98"/>
                  <a:pt x="22" y="96"/>
                  <a:pt x="26" y="97"/>
                </a:cubicBezTo>
                <a:cubicBezTo>
                  <a:pt x="27" y="98"/>
                  <a:pt x="29" y="98"/>
                  <a:pt x="31" y="98"/>
                </a:cubicBezTo>
                <a:cubicBezTo>
                  <a:pt x="31" y="98"/>
                  <a:pt x="31" y="98"/>
                  <a:pt x="31" y="98"/>
                </a:cubicBezTo>
                <a:cubicBezTo>
                  <a:pt x="31" y="99"/>
                  <a:pt x="30" y="99"/>
                  <a:pt x="30" y="100"/>
                </a:cubicBezTo>
                <a:cubicBezTo>
                  <a:pt x="30" y="100"/>
                  <a:pt x="30" y="100"/>
                  <a:pt x="30" y="100"/>
                </a:cubicBezTo>
                <a:close/>
                <a:moveTo>
                  <a:pt x="25" y="101"/>
                </a:moveTo>
                <a:cubicBezTo>
                  <a:pt x="24" y="100"/>
                  <a:pt x="24" y="100"/>
                  <a:pt x="25" y="99"/>
                </a:cubicBezTo>
                <a:cubicBezTo>
                  <a:pt x="27" y="100"/>
                  <a:pt x="28" y="100"/>
                  <a:pt x="30" y="100"/>
                </a:cubicBezTo>
                <a:cubicBezTo>
                  <a:pt x="29" y="101"/>
                  <a:pt x="28" y="101"/>
                  <a:pt x="28" y="102"/>
                </a:cubicBezTo>
                <a:cubicBezTo>
                  <a:pt x="27" y="101"/>
                  <a:pt x="26" y="101"/>
                  <a:pt x="25" y="101"/>
                </a:cubicBezTo>
                <a:close/>
                <a:moveTo>
                  <a:pt x="27" y="103"/>
                </a:moveTo>
                <a:cubicBezTo>
                  <a:pt x="26" y="103"/>
                  <a:pt x="26" y="104"/>
                  <a:pt x="25" y="104"/>
                </a:cubicBezTo>
                <a:cubicBezTo>
                  <a:pt x="25" y="104"/>
                  <a:pt x="24" y="103"/>
                  <a:pt x="23" y="102"/>
                </a:cubicBezTo>
                <a:cubicBezTo>
                  <a:pt x="24" y="102"/>
                  <a:pt x="26" y="102"/>
                  <a:pt x="27" y="103"/>
                </a:cubicBezTo>
                <a:close/>
                <a:moveTo>
                  <a:pt x="23" y="107"/>
                </a:moveTo>
                <a:cubicBezTo>
                  <a:pt x="22" y="105"/>
                  <a:pt x="23" y="105"/>
                  <a:pt x="24" y="105"/>
                </a:cubicBezTo>
                <a:cubicBezTo>
                  <a:pt x="24" y="105"/>
                  <a:pt x="24" y="105"/>
                  <a:pt x="24" y="106"/>
                </a:cubicBezTo>
                <a:cubicBezTo>
                  <a:pt x="24" y="106"/>
                  <a:pt x="23" y="107"/>
                  <a:pt x="23" y="107"/>
                </a:cubicBezTo>
                <a:close/>
                <a:moveTo>
                  <a:pt x="22" y="108"/>
                </a:moveTo>
                <a:cubicBezTo>
                  <a:pt x="22" y="109"/>
                  <a:pt x="22" y="109"/>
                  <a:pt x="21" y="110"/>
                </a:cubicBezTo>
                <a:cubicBezTo>
                  <a:pt x="21" y="109"/>
                  <a:pt x="21" y="108"/>
                  <a:pt x="21" y="108"/>
                </a:cubicBezTo>
                <a:cubicBezTo>
                  <a:pt x="22" y="108"/>
                  <a:pt x="22" y="108"/>
                  <a:pt x="22" y="108"/>
                </a:cubicBezTo>
                <a:close/>
                <a:moveTo>
                  <a:pt x="21" y="111"/>
                </a:moveTo>
                <a:cubicBezTo>
                  <a:pt x="21" y="111"/>
                  <a:pt x="20" y="112"/>
                  <a:pt x="20" y="112"/>
                </a:cubicBezTo>
                <a:cubicBezTo>
                  <a:pt x="20" y="112"/>
                  <a:pt x="20" y="112"/>
                  <a:pt x="20" y="111"/>
                </a:cubicBezTo>
                <a:cubicBezTo>
                  <a:pt x="20" y="111"/>
                  <a:pt x="20" y="110"/>
                  <a:pt x="20" y="109"/>
                </a:cubicBezTo>
                <a:cubicBezTo>
                  <a:pt x="20" y="110"/>
                  <a:pt x="21" y="110"/>
                  <a:pt x="21" y="111"/>
                </a:cubicBezTo>
                <a:close/>
                <a:moveTo>
                  <a:pt x="20" y="107"/>
                </a:moveTo>
                <a:cubicBezTo>
                  <a:pt x="21" y="102"/>
                  <a:pt x="21" y="97"/>
                  <a:pt x="22" y="92"/>
                </a:cubicBezTo>
                <a:cubicBezTo>
                  <a:pt x="22" y="92"/>
                  <a:pt x="22" y="92"/>
                  <a:pt x="22" y="92"/>
                </a:cubicBezTo>
                <a:cubicBezTo>
                  <a:pt x="24" y="94"/>
                  <a:pt x="27" y="96"/>
                  <a:pt x="29" y="97"/>
                </a:cubicBezTo>
                <a:cubicBezTo>
                  <a:pt x="33" y="99"/>
                  <a:pt x="28" y="97"/>
                  <a:pt x="27" y="97"/>
                </a:cubicBezTo>
                <a:cubicBezTo>
                  <a:pt x="26" y="97"/>
                  <a:pt x="25" y="96"/>
                  <a:pt x="23" y="96"/>
                </a:cubicBezTo>
                <a:cubicBezTo>
                  <a:pt x="23" y="96"/>
                  <a:pt x="23" y="96"/>
                  <a:pt x="23" y="97"/>
                </a:cubicBezTo>
                <a:cubicBezTo>
                  <a:pt x="25" y="98"/>
                  <a:pt x="27" y="98"/>
                  <a:pt x="29" y="99"/>
                </a:cubicBezTo>
                <a:cubicBezTo>
                  <a:pt x="27" y="99"/>
                  <a:pt x="24" y="99"/>
                  <a:pt x="23" y="99"/>
                </a:cubicBezTo>
                <a:cubicBezTo>
                  <a:pt x="22" y="99"/>
                  <a:pt x="22" y="99"/>
                  <a:pt x="22" y="99"/>
                </a:cubicBezTo>
                <a:cubicBezTo>
                  <a:pt x="23" y="100"/>
                  <a:pt x="24" y="101"/>
                  <a:pt x="25" y="101"/>
                </a:cubicBezTo>
                <a:cubicBezTo>
                  <a:pt x="25" y="101"/>
                  <a:pt x="25" y="101"/>
                  <a:pt x="25" y="101"/>
                </a:cubicBezTo>
                <a:cubicBezTo>
                  <a:pt x="23" y="101"/>
                  <a:pt x="24" y="101"/>
                  <a:pt x="22" y="101"/>
                </a:cubicBezTo>
                <a:cubicBezTo>
                  <a:pt x="22" y="101"/>
                  <a:pt x="22" y="101"/>
                  <a:pt x="22" y="101"/>
                </a:cubicBezTo>
                <a:cubicBezTo>
                  <a:pt x="22" y="103"/>
                  <a:pt x="23" y="103"/>
                  <a:pt x="24" y="104"/>
                </a:cubicBezTo>
                <a:cubicBezTo>
                  <a:pt x="25" y="105"/>
                  <a:pt x="22" y="104"/>
                  <a:pt x="21" y="104"/>
                </a:cubicBezTo>
                <a:cubicBezTo>
                  <a:pt x="21" y="104"/>
                  <a:pt x="21" y="104"/>
                  <a:pt x="21" y="104"/>
                </a:cubicBezTo>
                <a:cubicBezTo>
                  <a:pt x="21" y="106"/>
                  <a:pt x="23" y="107"/>
                  <a:pt x="20" y="107"/>
                </a:cubicBezTo>
                <a:close/>
                <a:moveTo>
                  <a:pt x="22" y="92"/>
                </a:moveTo>
                <a:cubicBezTo>
                  <a:pt x="23" y="91"/>
                  <a:pt x="23" y="90"/>
                  <a:pt x="23" y="89"/>
                </a:cubicBezTo>
                <a:cubicBezTo>
                  <a:pt x="23" y="89"/>
                  <a:pt x="23" y="89"/>
                  <a:pt x="23" y="89"/>
                </a:cubicBezTo>
                <a:cubicBezTo>
                  <a:pt x="25" y="90"/>
                  <a:pt x="26" y="91"/>
                  <a:pt x="28" y="92"/>
                </a:cubicBezTo>
                <a:cubicBezTo>
                  <a:pt x="29" y="92"/>
                  <a:pt x="32" y="94"/>
                  <a:pt x="33" y="94"/>
                </a:cubicBezTo>
                <a:cubicBezTo>
                  <a:pt x="29" y="94"/>
                  <a:pt x="26" y="92"/>
                  <a:pt x="23" y="91"/>
                </a:cubicBezTo>
                <a:cubicBezTo>
                  <a:pt x="23" y="91"/>
                  <a:pt x="22" y="91"/>
                  <a:pt x="22" y="92"/>
                </a:cubicBezTo>
                <a:close/>
                <a:moveTo>
                  <a:pt x="23" y="88"/>
                </a:moveTo>
                <a:cubicBezTo>
                  <a:pt x="23" y="87"/>
                  <a:pt x="24" y="86"/>
                  <a:pt x="24" y="85"/>
                </a:cubicBezTo>
                <a:cubicBezTo>
                  <a:pt x="26" y="86"/>
                  <a:pt x="28" y="87"/>
                  <a:pt x="30" y="88"/>
                </a:cubicBezTo>
                <a:cubicBezTo>
                  <a:pt x="32" y="89"/>
                  <a:pt x="34" y="90"/>
                  <a:pt x="35" y="90"/>
                </a:cubicBezTo>
                <a:cubicBezTo>
                  <a:pt x="31" y="90"/>
                  <a:pt x="27" y="88"/>
                  <a:pt x="23" y="88"/>
                </a:cubicBezTo>
                <a:cubicBezTo>
                  <a:pt x="23" y="88"/>
                  <a:pt x="23" y="88"/>
                  <a:pt x="23" y="88"/>
                </a:cubicBezTo>
                <a:close/>
                <a:moveTo>
                  <a:pt x="24" y="84"/>
                </a:moveTo>
                <a:cubicBezTo>
                  <a:pt x="25" y="81"/>
                  <a:pt x="26" y="79"/>
                  <a:pt x="27" y="76"/>
                </a:cubicBezTo>
                <a:cubicBezTo>
                  <a:pt x="27" y="76"/>
                  <a:pt x="27" y="76"/>
                  <a:pt x="27" y="76"/>
                </a:cubicBezTo>
                <a:cubicBezTo>
                  <a:pt x="32" y="78"/>
                  <a:pt x="37" y="80"/>
                  <a:pt x="42" y="81"/>
                </a:cubicBezTo>
                <a:cubicBezTo>
                  <a:pt x="37" y="80"/>
                  <a:pt x="32" y="79"/>
                  <a:pt x="28" y="78"/>
                </a:cubicBezTo>
                <a:cubicBezTo>
                  <a:pt x="27" y="78"/>
                  <a:pt x="27" y="78"/>
                  <a:pt x="27" y="79"/>
                </a:cubicBezTo>
                <a:cubicBezTo>
                  <a:pt x="29" y="80"/>
                  <a:pt x="31" y="81"/>
                  <a:pt x="33" y="81"/>
                </a:cubicBezTo>
                <a:cubicBezTo>
                  <a:pt x="34" y="81"/>
                  <a:pt x="41" y="84"/>
                  <a:pt x="38" y="83"/>
                </a:cubicBezTo>
                <a:cubicBezTo>
                  <a:pt x="34" y="82"/>
                  <a:pt x="30" y="80"/>
                  <a:pt x="26" y="80"/>
                </a:cubicBezTo>
                <a:cubicBezTo>
                  <a:pt x="26" y="80"/>
                  <a:pt x="26" y="81"/>
                  <a:pt x="26" y="81"/>
                </a:cubicBezTo>
                <a:cubicBezTo>
                  <a:pt x="30" y="83"/>
                  <a:pt x="34" y="85"/>
                  <a:pt x="38" y="87"/>
                </a:cubicBezTo>
                <a:cubicBezTo>
                  <a:pt x="36" y="86"/>
                  <a:pt x="33" y="86"/>
                  <a:pt x="31" y="86"/>
                </a:cubicBezTo>
                <a:cubicBezTo>
                  <a:pt x="29" y="85"/>
                  <a:pt x="27" y="85"/>
                  <a:pt x="24" y="84"/>
                </a:cubicBezTo>
                <a:close/>
                <a:moveTo>
                  <a:pt x="27" y="76"/>
                </a:moveTo>
                <a:cubicBezTo>
                  <a:pt x="29" y="72"/>
                  <a:pt x="31" y="68"/>
                  <a:pt x="33" y="65"/>
                </a:cubicBezTo>
                <a:cubicBezTo>
                  <a:pt x="40" y="68"/>
                  <a:pt x="48" y="70"/>
                  <a:pt x="55" y="72"/>
                </a:cubicBezTo>
                <a:cubicBezTo>
                  <a:pt x="64" y="75"/>
                  <a:pt x="72" y="78"/>
                  <a:pt x="80" y="80"/>
                </a:cubicBezTo>
                <a:cubicBezTo>
                  <a:pt x="89" y="83"/>
                  <a:pt x="97" y="86"/>
                  <a:pt x="106" y="88"/>
                </a:cubicBezTo>
                <a:cubicBezTo>
                  <a:pt x="110" y="90"/>
                  <a:pt x="115" y="91"/>
                  <a:pt x="119" y="92"/>
                </a:cubicBezTo>
                <a:cubicBezTo>
                  <a:pt x="121" y="93"/>
                  <a:pt x="124" y="93"/>
                  <a:pt x="126" y="94"/>
                </a:cubicBezTo>
                <a:cubicBezTo>
                  <a:pt x="125" y="94"/>
                  <a:pt x="124" y="95"/>
                  <a:pt x="123" y="95"/>
                </a:cubicBezTo>
                <a:cubicBezTo>
                  <a:pt x="119" y="92"/>
                  <a:pt x="113" y="91"/>
                  <a:pt x="108" y="90"/>
                </a:cubicBezTo>
                <a:cubicBezTo>
                  <a:pt x="99" y="88"/>
                  <a:pt x="90" y="85"/>
                  <a:pt x="81" y="82"/>
                </a:cubicBezTo>
                <a:cubicBezTo>
                  <a:pt x="72" y="79"/>
                  <a:pt x="63" y="76"/>
                  <a:pt x="53" y="73"/>
                </a:cubicBezTo>
                <a:cubicBezTo>
                  <a:pt x="46" y="71"/>
                  <a:pt x="38" y="69"/>
                  <a:pt x="31" y="69"/>
                </a:cubicBezTo>
                <a:cubicBezTo>
                  <a:pt x="30" y="69"/>
                  <a:pt x="30" y="69"/>
                  <a:pt x="31" y="70"/>
                </a:cubicBezTo>
                <a:cubicBezTo>
                  <a:pt x="36" y="73"/>
                  <a:pt x="44" y="74"/>
                  <a:pt x="50" y="75"/>
                </a:cubicBezTo>
                <a:cubicBezTo>
                  <a:pt x="54" y="77"/>
                  <a:pt x="59" y="78"/>
                  <a:pt x="63" y="79"/>
                </a:cubicBezTo>
                <a:cubicBezTo>
                  <a:pt x="63" y="79"/>
                  <a:pt x="62" y="79"/>
                  <a:pt x="62" y="79"/>
                </a:cubicBezTo>
                <a:cubicBezTo>
                  <a:pt x="56" y="78"/>
                  <a:pt x="50" y="77"/>
                  <a:pt x="44" y="75"/>
                </a:cubicBezTo>
                <a:cubicBezTo>
                  <a:pt x="39" y="74"/>
                  <a:pt x="34" y="72"/>
                  <a:pt x="29" y="72"/>
                </a:cubicBezTo>
                <a:cubicBezTo>
                  <a:pt x="29" y="72"/>
                  <a:pt x="29" y="72"/>
                  <a:pt x="29" y="72"/>
                </a:cubicBezTo>
                <a:cubicBezTo>
                  <a:pt x="37" y="77"/>
                  <a:pt x="46" y="79"/>
                  <a:pt x="55" y="81"/>
                </a:cubicBezTo>
                <a:cubicBezTo>
                  <a:pt x="54" y="81"/>
                  <a:pt x="53" y="81"/>
                  <a:pt x="52" y="80"/>
                </a:cubicBezTo>
                <a:cubicBezTo>
                  <a:pt x="49" y="80"/>
                  <a:pt x="46" y="79"/>
                  <a:pt x="44" y="78"/>
                </a:cubicBezTo>
                <a:cubicBezTo>
                  <a:pt x="38" y="77"/>
                  <a:pt x="33" y="77"/>
                  <a:pt x="28" y="76"/>
                </a:cubicBezTo>
                <a:cubicBezTo>
                  <a:pt x="28" y="76"/>
                  <a:pt x="27" y="76"/>
                  <a:pt x="27" y="76"/>
                </a:cubicBezTo>
                <a:close/>
                <a:moveTo>
                  <a:pt x="148" y="65"/>
                </a:moveTo>
                <a:cubicBezTo>
                  <a:pt x="147" y="65"/>
                  <a:pt x="147" y="65"/>
                  <a:pt x="147" y="65"/>
                </a:cubicBezTo>
                <a:cubicBezTo>
                  <a:pt x="143" y="64"/>
                  <a:pt x="140" y="62"/>
                  <a:pt x="136" y="62"/>
                </a:cubicBezTo>
                <a:cubicBezTo>
                  <a:pt x="131" y="61"/>
                  <a:pt x="126" y="60"/>
                  <a:pt x="122" y="59"/>
                </a:cubicBezTo>
                <a:cubicBezTo>
                  <a:pt x="113" y="57"/>
                  <a:pt x="105" y="54"/>
                  <a:pt x="96" y="53"/>
                </a:cubicBezTo>
                <a:cubicBezTo>
                  <a:pt x="98" y="51"/>
                  <a:pt x="100" y="50"/>
                  <a:pt x="102" y="48"/>
                </a:cubicBezTo>
                <a:cubicBezTo>
                  <a:pt x="109" y="51"/>
                  <a:pt x="117" y="52"/>
                  <a:pt x="124" y="54"/>
                </a:cubicBezTo>
                <a:cubicBezTo>
                  <a:pt x="128" y="55"/>
                  <a:pt x="132" y="56"/>
                  <a:pt x="136" y="57"/>
                </a:cubicBezTo>
                <a:cubicBezTo>
                  <a:pt x="138" y="58"/>
                  <a:pt x="140" y="59"/>
                  <a:pt x="142" y="60"/>
                </a:cubicBezTo>
                <a:cubicBezTo>
                  <a:pt x="142" y="60"/>
                  <a:pt x="143" y="60"/>
                  <a:pt x="144" y="60"/>
                </a:cubicBezTo>
                <a:cubicBezTo>
                  <a:pt x="144" y="60"/>
                  <a:pt x="144" y="61"/>
                  <a:pt x="144" y="61"/>
                </a:cubicBezTo>
                <a:cubicBezTo>
                  <a:pt x="141" y="60"/>
                  <a:pt x="138" y="59"/>
                  <a:pt x="135" y="58"/>
                </a:cubicBezTo>
                <a:cubicBezTo>
                  <a:pt x="130" y="57"/>
                  <a:pt x="126" y="56"/>
                  <a:pt x="122" y="55"/>
                </a:cubicBezTo>
                <a:cubicBezTo>
                  <a:pt x="115" y="53"/>
                  <a:pt x="107" y="51"/>
                  <a:pt x="100" y="50"/>
                </a:cubicBezTo>
                <a:cubicBezTo>
                  <a:pt x="99" y="50"/>
                  <a:pt x="99" y="51"/>
                  <a:pt x="99" y="51"/>
                </a:cubicBezTo>
                <a:cubicBezTo>
                  <a:pt x="107" y="55"/>
                  <a:pt x="116" y="56"/>
                  <a:pt x="124" y="58"/>
                </a:cubicBezTo>
                <a:cubicBezTo>
                  <a:pt x="129" y="59"/>
                  <a:pt x="134" y="60"/>
                  <a:pt x="138" y="61"/>
                </a:cubicBezTo>
                <a:cubicBezTo>
                  <a:pt x="140" y="62"/>
                  <a:pt x="142" y="62"/>
                  <a:pt x="144" y="63"/>
                </a:cubicBezTo>
                <a:cubicBezTo>
                  <a:pt x="144" y="63"/>
                  <a:pt x="146" y="64"/>
                  <a:pt x="147" y="64"/>
                </a:cubicBezTo>
                <a:cubicBezTo>
                  <a:pt x="147" y="65"/>
                  <a:pt x="148" y="65"/>
                  <a:pt x="148" y="65"/>
                </a:cubicBezTo>
                <a:close/>
                <a:moveTo>
                  <a:pt x="103" y="47"/>
                </a:moveTo>
                <a:cubicBezTo>
                  <a:pt x="104" y="47"/>
                  <a:pt x="105" y="46"/>
                  <a:pt x="106" y="45"/>
                </a:cubicBezTo>
                <a:cubicBezTo>
                  <a:pt x="106" y="46"/>
                  <a:pt x="106" y="46"/>
                  <a:pt x="106" y="46"/>
                </a:cubicBezTo>
                <a:cubicBezTo>
                  <a:pt x="112" y="48"/>
                  <a:pt x="119" y="49"/>
                  <a:pt x="125" y="51"/>
                </a:cubicBezTo>
                <a:cubicBezTo>
                  <a:pt x="128" y="52"/>
                  <a:pt x="130" y="53"/>
                  <a:pt x="133" y="54"/>
                </a:cubicBezTo>
                <a:cubicBezTo>
                  <a:pt x="133" y="54"/>
                  <a:pt x="143" y="57"/>
                  <a:pt x="138" y="56"/>
                </a:cubicBezTo>
                <a:cubicBezTo>
                  <a:pt x="132" y="55"/>
                  <a:pt x="126" y="52"/>
                  <a:pt x="119" y="51"/>
                </a:cubicBezTo>
                <a:cubicBezTo>
                  <a:pt x="114" y="50"/>
                  <a:pt x="108" y="49"/>
                  <a:pt x="103" y="47"/>
                </a:cubicBezTo>
                <a:close/>
                <a:moveTo>
                  <a:pt x="107" y="45"/>
                </a:moveTo>
                <a:cubicBezTo>
                  <a:pt x="109" y="45"/>
                  <a:pt x="111" y="44"/>
                  <a:pt x="114" y="44"/>
                </a:cubicBezTo>
                <a:cubicBezTo>
                  <a:pt x="119" y="45"/>
                  <a:pt x="124" y="47"/>
                  <a:pt x="129" y="49"/>
                </a:cubicBezTo>
                <a:cubicBezTo>
                  <a:pt x="121" y="47"/>
                  <a:pt x="114" y="46"/>
                  <a:pt x="107" y="45"/>
                </a:cubicBezTo>
                <a:cubicBezTo>
                  <a:pt x="107" y="45"/>
                  <a:pt x="107" y="45"/>
                  <a:pt x="107" y="45"/>
                </a:cubicBezTo>
                <a:close/>
                <a:moveTo>
                  <a:pt x="138" y="55"/>
                </a:moveTo>
                <a:cubicBezTo>
                  <a:pt x="135" y="54"/>
                  <a:pt x="132" y="52"/>
                  <a:pt x="128" y="51"/>
                </a:cubicBezTo>
                <a:cubicBezTo>
                  <a:pt x="123" y="50"/>
                  <a:pt x="118" y="49"/>
                  <a:pt x="113" y="48"/>
                </a:cubicBezTo>
                <a:cubicBezTo>
                  <a:pt x="112" y="47"/>
                  <a:pt x="110" y="47"/>
                  <a:pt x="108" y="46"/>
                </a:cubicBezTo>
                <a:cubicBezTo>
                  <a:pt x="109" y="46"/>
                  <a:pt x="110" y="47"/>
                  <a:pt x="111" y="47"/>
                </a:cubicBezTo>
                <a:cubicBezTo>
                  <a:pt x="113" y="47"/>
                  <a:pt x="116" y="48"/>
                  <a:pt x="118" y="48"/>
                </a:cubicBezTo>
                <a:cubicBezTo>
                  <a:pt x="122" y="49"/>
                  <a:pt x="127" y="49"/>
                  <a:pt x="131" y="50"/>
                </a:cubicBezTo>
                <a:cubicBezTo>
                  <a:pt x="134" y="52"/>
                  <a:pt x="136" y="53"/>
                  <a:pt x="138" y="55"/>
                </a:cubicBezTo>
                <a:close/>
                <a:moveTo>
                  <a:pt x="143" y="59"/>
                </a:moveTo>
                <a:cubicBezTo>
                  <a:pt x="137" y="57"/>
                  <a:pt x="131" y="55"/>
                  <a:pt x="126" y="54"/>
                </a:cubicBezTo>
                <a:cubicBezTo>
                  <a:pt x="120" y="52"/>
                  <a:pt x="114" y="51"/>
                  <a:pt x="108" y="49"/>
                </a:cubicBezTo>
                <a:cubicBezTo>
                  <a:pt x="109" y="50"/>
                  <a:pt x="110" y="50"/>
                  <a:pt x="110" y="50"/>
                </a:cubicBezTo>
                <a:cubicBezTo>
                  <a:pt x="114" y="50"/>
                  <a:pt x="117" y="51"/>
                  <a:pt x="121" y="52"/>
                </a:cubicBezTo>
                <a:cubicBezTo>
                  <a:pt x="127" y="54"/>
                  <a:pt x="134" y="56"/>
                  <a:pt x="141" y="57"/>
                </a:cubicBezTo>
                <a:cubicBezTo>
                  <a:pt x="141" y="58"/>
                  <a:pt x="142" y="58"/>
                  <a:pt x="143" y="59"/>
                </a:cubicBezTo>
                <a:close/>
                <a:moveTo>
                  <a:pt x="146" y="63"/>
                </a:moveTo>
                <a:cubicBezTo>
                  <a:pt x="132" y="57"/>
                  <a:pt x="115" y="58"/>
                  <a:pt x="101" y="51"/>
                </a:cubicBezTo>
                <a:cubicBezTo>
                  <a:pt x="104" y="52"/>
                  <a:pt x="109" y="53"/>
                  <a:pt x="113" y="54"/>
                </a:cubicBezTo>
                <a:cubicBezTo>
                  <a:pt x="118" y="55"/>
                  <a:pt x="123" y="56"/>
                  <a:pt x="127" y="57"/>
                </a:cubicBezTo>
                <a:cubicBezTo>
                  <a:pt x="131" y="58"/>
                  <a:pt x="136" y="59"/>
                  <a:pt x="140" y="60"/>
                </a:cubicBezTo>
                <a:cubicBezTo>
                  <a:pt x="141" y="61"/>
                  <a:pt x="143" y="62"/>
                  <a:pt x="145" y="62"/>
                </a:cubicBezTo>
                <a:cubicBezTo>
                  <a:pt x="145" y="62"/>
                  <a:pt x="145" y="62"/>
                  <a:pt x="146" y="63"/>
                </a:cubicBezTo>
                <a:cubicBezTo>
                  <a:pt x="146" y="63"/>
                  <a:pt x="146" y="63"/>
                  <a:pt x="146" y="63"/>
                </a:cubicBezTo>
                <a:close/>
                <a:moveTo>
                  <a:pt x="150" y="69"/>
                </a:moveTo>
                <a:cubicBezTo>
                  <a:pt x="140" y="67"/>
                  <a:pt x="131" y="64"/>
                  <a:pt x="122" y="62"/>
                </a:cubicBezTo>
                <a:cubicBezTo>
                  <a:pt x="113" y="60"/>
                  <a:pt x="104" y="58"/>
                  <a:pt x="94" y="56"/>
                </a:cubicBezTo>
                <a:cubicBezTo>
                  <a:pt x="94" y="56"/>
                  <a:pt x="94" y="56"/>
                  <a:pt x="94" y="56"/>
                </a:cubicBezTo>
                <a:cubicBezTo>
                  <a:pt x="95" y="55"/>
                  <a:pt x="95" y="54"/>
                  <a:pt x="96" y="54"/>
                </a:cubicBezTo>
                <a:cubicBezTo>
                  <a:pt x="107" y="55"/>
                  <a:pt x="118" y="59"/>
                  <a:pt x="128" y="61"/>
                </a:cubicBezTo>
                <a:cubicBezTo>
                  <a:pt x="133" y="62"/>
                  <a:pt x="137" y="63"/>
                  <a:pt x="141" y="64"/>
                </a:cubicBezTo>
                <a:cubicBezTo>
                  <a:pt x="144" y="65"/>
                  <a:pt x="146" y="66"/>
                  <a:pt x="148" y="66"/>
                </a:cubicBezTo>
                <a:cubicBezTo>
                  <a:pt x="149" y="67"/>
                  <a:pt x="149" y="68"/>
                  <a:pt x="150" y="69"/>
                </a:cubicBezTo>
                <a:close/>
                <a:moveTo>
                  <a:pt x="81" y="41"/>
                </a:moveTo>
                <a:cubicBezTo>
                  <a:pt x="79" y="39"/>
                  <a:pt x="76" y="37"/>
                  <a:pt x="74" y="35"/>
                </a:cubicBezTo>
                <a:cubicBezTo>
                  <a:pt x="73" y="35"/>
                  <a:pt x="73" y="35"/>
                  <a:pt x="72" y="34"/>
                </a:cubicBezTo>
                <a:cubicBezTo>
                  <a:pt x="76" y="36"/>
                  <a:pt x="79" y="38"/>
                  <a:pt x="82" y="40"/>
                </a:cubicBezTo>
                <a:cubicBezTo>
                  <a:pt x="82" y="40"/>
                  <a:pt x="82" y="40"/>
                  <a:pt x="82" y="40"/>
                </a:cubicBezTo>
                <a:cubicBezTo>
                  <a:pt x="81" y="40"/>
                  <a:pt x="81" y="41"/>
                  <a:pt x="81" y="41"/>
                </a:cubicBezTo>
                <a:cubicBezTo>
                  <a:pt x="81" y="41"/>
                  <a:pt x="81" y="41"/>
                  <a:pt x="81" y="41"/>
                </a:cubicBezTo>
                <a:close/>
                <a:moveTo>
                  <a:pt x="81" y="41"/>
                </a:moveTo>
                <a:cubicBezTo>
                  <a:pt x="80" y="42"/>
                  <a:pt x="80" y="42"/>
                  <a:pt x="80" y="43"/>
                </a:cubicBezTo>
                <a:cubicBezTo>
                  <a:pt x="78" y="41"/>
                  <a:pt x="75" y="39"/>
                  <a:pt x="72" y="37"/>
                </a:cubicBezTo>
                <a:cubicBezTo>
                  <a:pt x="75" y="39"/>
                  <a:pt x="78" y="40"/>
                  <a:pt x="81" y="41"/>
                </a:cubicBezTo>
                <a:cubicBezTo>
                  <a:pt x="81" y="41"/>
                  <a:pt x="81" y="41"/>
                  <a:pt x="81" y="41"/>
                </a:cubicBezTo>
                <a:close/>
                <a:moveTo>
                  <a:pt x="80" y="44"/>
                </a:moveTo>
                <a:cubicBezTo>
                  <a:pt x="79" y="45"/>
                  <a:pt x="79" y="45"/>
                  <a:pt x="78" y="46"/>
                </a:cubicBezTo>
                <a:cubicBezTo>
                  <a:pt x="76" y="44"/>
                  <a:pt x="73" y="42"/>
                  <a:pt x="71" y="40"/>
                </a:cubicBezTo>
                <a:cubicBezTo>
                  <a:pt x="68" y="38"/>
                  <a:pt x="65" y="37"/>
                  <a:pt x="63" y="35"/>
                </a:cubicBezTo>
                <a:cubicBezTo>
                  <a:pt x="61" y="33"/>
                  <a:pt x="66" y="36"/>
                  <a:pt x="67" y="37"/>
                </a:cubicBezTo>
                <a:cubicBezTo>
                  <a:pt x="68" y="37"/>
                  <a:pt x="70" y="38"/>
                  <a:pt x="71" y="39"/>
                </a:cubicBezTo>
                <a:cubicBezTo>
                  <a:pt x="74" y="40"/>
                  <a:pt x="77" y="42"/>
                  <a:pt x="80" y="44"/>
                </a:cubicBezTo>
                <a:close/>
                <a:moveTo>
                  <a:pt x="78" y="47"/>
                </a:moveTo>
                <a:cubicBezTo>
                  <a:pt x="78" y="47"/>
                  <a:pt x="78" y="48"/>
                  <a:pt x="77" y="48"/>
                </a:cubicBezTo>
                <a:cubicBezTo>
                  <a:pt x="77" y="49"/>
                  <a:pt x="77" y="49"/>
                  <a:pt x="77" y="49"/>
                </a:cubicBezTo>
                <a:cubicBezTo>
                  <a:pt x="75" y="48"/>
                  <a:pt x="74" y="47"/>
                  <a:pt x="72" y="46"/>
                </a:cubicBezTo>
                <a:cubicBezTo>
                  <a:pt x="70" y="45"/>
                  <a:pt x="67" y="43"/>
                  <a:pt x="65" y="41"/>
                </a:cubicBezTo>
                <a:cubicBezTo>
                  <a:pt x="63" y="40"/>
                  <a:pt x="61" y="38"/>
                  <a:pt x="59" y="37"/>
                </a:cubicBezTo>
                <a:cubicBezTo>
                  <a:pt x="61" y="38"/>
                  <a:pt x="64" y="39"/>
                  <a:pt x="66" y="40"/>
                </a:cubicBezTo>
                <a:cubicBezTo>
                  <a:pt x="70" y="42"/>
                  <a:pt x="74" y="45"/>
                  <a:pt x="78" y="47"/>
                </a:cubicBezTo>
                <a:cubicBezTo>
                  <a:pt x="78" y="47"/>
                  <a:pt x="78" y="47"/>
                  <a:pt x="78" y="47"/>
                </a:cubicBezTo>
                <a:close/>
                <a:moveTo>
                  <a:pt x="76" y="50"/>
                </a:moveTo>
                <a:cubicBezTo>
                  <a:pt x="74" y="52"/>
                  <a:pt x="73" y="50"/>
                  <a:pt x="70" y="48"/>
                </a:cubicBezTo>
                <a:cubicBezTo>
                  <a:pt x="70" y="48"/>
                  <a:pt x="69" y="48"/>
                  <a:pt x="69" y="48"/>
                </a:cubicBezTo>
                <a:cubicBezTo>
                  <a:pt x="68" y="47"/>
                  <a:pt x="67" y="47"/>
                  <a:pt x="66" y="47"/>
                </a:cubicBezTo>
                <a:cubicBezTo>
                  <a:pt x="65" y="46"/>
                  <a:pt x="64" y="45"/>
                  <a:pt x="63" y="44"/>
                </a:cubicBezTo>
                <a:cubicBezTo>
                  <a:pt x="61" y="43"/>
                  <a:pt x="60" y="42"/>
                  <a:pt x="59" y="41"/>
                </a:cubicBezTo>
                <a:cubicBezTo>
                  <a:pt x="57" y="40"/>
                  <a:pt x="57" y="39"/>
                  <a:pt x="59" y="40"/>
                </a:cubicBezTo>
                <a:cubicBezTo>
                  <a:pt x="61" y="41"/>
                  <a:pt x="63" y="42"/>
                  <a:pt x="65" y="43"/>
                </a:cubicBezTo>
                <a:cubicBezTo>
                  <a:pt x="67" y="44"/>
                  <a:pt x="69" y="45"/>
                  <a:pt x="72" y="47"/>
                </a:cubicBezTo>
                <a:cubicBezTo>
                  <a:pt x="73" y="47"/>
                  <a:pt x="74" y="48"/>
                  <a:pt x="75" y="49"/>
                </a:cubicBezTo>
                <a:cubicBezTo>
                  <a:pt x="75" y="49"/>
                  <a:pt x="76" y="50"/>
                  <a:pt x="76" y="49"/>
                </a:cubicBezTo>
                <a:cubicBezTo>
                  <a:pt x="76" y="49"/>
                  <a:pt x="76" y="50"/>
                  <a:pt x="76" y="50"/>
                </a:cubicBezTo>
                <a:close/>
                <a:moveTo>
                  <a:pt x="67" y="48"/>
                </a:moveTo>
                <a:cubicBezTo>
                  <a:pt x="66" y="48"/>
                  <a:pt x="64" y="49"/>
                  <a:pt x="63" y="49"/>
                </a:cubicBezTo>
                <a:cubicBezTo>
                  <a:pt x="60" y="47"/>
                  <a:pt x="57" y="46"/>
                  <a:pt x="54" y="43"/>
                </a:cubicBezTo>
                <a:cubicBezTo>
                  <a:pt x="51" y="39"/>
                  <a:pt x="58" y="43"/>
                  <a:pt x="59" y="44"/>
                </a:cubicBezTo>
                <a:cubicBezTo>
                  <a:pt x="60" y="45"/>
                  <a:pt x="62" y="45"/>
                  <a:pt x="64" y="46"/>
                </a:cubicBezTo>
                <a:cubicBezTo>
                  <a:pt x="65" y="47"/>
                  <a:pt x="66" y="47"/>
                  <a:pt x="67" y="48"/>
                </a:cubicBezTo>
                <a:cubicBezTo>
                  <a:pt x="67" y="48"/>
                  <a:pt x="67" y="48"/>
                  <a:pt x="67" y="48"/>
                </a:cubicBezTo>
                <a:cubicBezTo>
                  <a:pt x="67" y="48"/>
                  <a:pt x="67" y="48"/>
                  <a:pt x="67" y="48"/>
                </a:cubicBezTo>
                <a:close/>
                <a:moveTo>
                  <a:pt x="61" y="50"/>
                </a:moveTo>
                <a:cubicBezTo>
                  <a:pt x="61" y="50"/>
                  <a:pt x="60" y="51"/>
                  <a:pt x="59" y="51"/>
                </a:cubicBezTo>
                <a:cubicBezTo>
                  <a:pt x="57" y="50"/>
                  <a:pt x="56" y="49"/>
                  <a:pt x="54" y="48"/>
                </a:cubicBezTo>
                <a:cubicBezTo>
                  <a:pt x="52" y="47"/>
                  <a:pt x="49" y="44"/>
                  <a:pt x="53" y="46"/>
                </a:cubicBezTo>
                <a:cubicBezTo>
                  <a:pt x="56" y="47"/>
                  <a:pt x="59" y="49"/>
                  <a:pt x="61" y="50"/>
                </a:cubicBezTo>
                <a:close/>
                <a:moveTo>
                  <a:pt x="56" y="54"/>
                </a:moveTo>
                <a:cubicBezTo>
                  <a:pt x="53" y="52"/>
                  <a:pt x="50" y="50"/>
                  <a:pt x="48" y="48"/>
                </a:cubicBezTo>
                <a:cubicBezTo>
                  <a:pt x="50" y="50"/>
                  <a:pt x="55" y="51"/>
                  <a:pt x="58" y="52"/>
                </a:cubicBezTo>
                <a:cubicBezTo>
                  <a:pt x="57" y="52"/>
                  <a:pt x="57" y="53"/>
                  <a:pt x="56" y="54"/>
                </a:cubicBezTo>
                <a:close/>
                <a:moveTo>
                  <a:pt x="48" y="55"/>
                </a:moveTo>
                <a:cubicBezTo>
                  <a:pt x="50" y="55"/>
                  <a:pt x="52" y="56"/>
                  <a:pt x="54" y="57"/>
                </a:cubicBezTo>
                <a:cubicBezTo>
                  <a:pt x="54" y="57"/>
                  <a:pt x="54" y="57"/>
                  <a:pt x="54" y="58"/>
                </a:cubicBezTo>
                <a:cubicBezTo>
                  <a:pt x="52" y="57"/>
                  <a:pt x="50" y="56"/>
                  <a:pt x="48" y="55"/>
                </a:cubicBezTo>
                <a:close/>
                <a:moveTo>
                  <a:pt x="61" y="63"/>
                </a:moveTo>
                <a:cubicBezTo>
                  <a:pt x="61" y="63"/>
                  <a:pt x="60" y="63"/>
                  <a:pt x="60" y="63"/>
                </a:cubicBezTo>
                <a:cubicBezTo>
                  <a:pt x="60" y="63"/>
                  <a:pt x="60" y="62"/>
                  <a:pt x="61" y="62"/>
                </a:cubicBezTo>
                <a:cubicBezTo>
                  <a:pt x="61" y="62"/>
                  <a:pt x="61" y="62"/>
                  <a:pt x="61" y="63"/>
                </a:cubicBezTo>
                <a:close/>
                <a:moveTo>
                  <a:pt x="62" y="61"/>
                </a:moveTo>
                <a:cubicBezTo>
                  <a:pt x="62" y="61"/>
                  <a:pt x="63" y="61"/>
                  <a:pt x="63" y="61"/>
                </a:cubicBezTo>
                <a:cubicBezTo>
                  <a:pt x="63" y="61"/>
                  <a:pt x="63" y="61"/>
                  <a:pt x="62" y="61"/>
                </a:cubicBezTo>
                <a:close/>
                <a:moveTo>
                  <a:pt x="65" y="59"/>
                </a:moveTo>
                <a:cubicBezTo>
                  <a:pt x="67" y="61"/>
                  <a:pt x="65" y="60"/>
                  <a:pt x="64" y="60"/>
                </a:cubicBezTo>
                <a:cubicBezTo>
                  <a:pt x="64" y="59"/>
                  <a:pt x="65" y="59"/>
                  <a:pt x="65" y="59"/>
                </a:cubicBezTo>
                <a:cubicBezTo>
                  <a:pt x="65" y="59"/>
                  <a:pt x="65" y="59"/>
                  <a:pt x="65" y="59"/>
                </a:cubicBezTo>
                <a:close/>
                <a:moveTo>
                  <a:pt x="65" y="59"/>
                </a:moveTo>
                <a:cubicBezTo>
                  <a:pt x="65" y="59"/>
                  <a:pt x="65" y="58"/>
                  <a:pt x="65" y="58"/>
                </a:cubicBezTo>
                <a:cubicBezTo>
                  <a:pt x="66" y="58"/>
                  <a:pt x="67" y="58"/>
                  <a:pt x="67" y="57"/>
                </a:cubicBezTo>
                <a:cubicBezTo>
                  <a:pt x="67" y="58"/>
                  <a:pt x="68" y="59"/>
                  <a:pt x="68" y="59"/>
                </a:cubicBezTo>
                <a:cubicBezTo>
                  <a:pt x="67" y="59"/>
                  <a:pt x="66" y="59"/>
                  <a:pt x="65" y="59"/>
                </a:cubicBezTo>
                <a:cubicBezTo>
                  <a:pt x="65" y="59"/>
                  <a:pt x="65" y="59"/>
                  <a:pt x="65" y="59"/>
                </a:cubicBezTo>
                <a:close/>
                <a:moveTo>
                  <a:pt x="68" y="60"/>
                </a:moveTo>
                <a:cubicBezTo>
                  <a:pt x="68" y="60"/>
                  <a:pt x="68" y="60"/>
                  <a:pt x="67" y="60"/>
                </a:cubicBezTo>
                <a:cubicBezTo>
                  <a:pt x="67" y="60"/>
                  <a:pt x="67" y="60"/>
                  <a:pt x="67" y="60"/>
                </a:cubicBezTo>
                <a:cubicBezTo>
                  <a:pt x="66" y="59"/>
                  <a:pt x="67" y="59"/>
                  <a:pt x="68" y="60"/>
                </a:cubicBezTo>
                <a:cubicBezTo>
                  <a:pt x="68" y="60"/>
                  <a:pt x="68" y="60"/>
                  <a:pt x="68" y="60"/>
                </a:cubicBezTo>
                <a:close/>
                <a:moveTo>
                  <a:pt x="67" y="61"/>
                </a:moveTo>
                <a:cubicBezTo>
                  <a:pt x="66" y="61"/>
                  <a:pt x="65" y="61"/>
                  <a:pt x="65" y="62"/>
                </a:cubicBezTo>
                <a:cubicBezTo>
                  <a:pt x="65" y="62"/>
                  <a:pt x="65" y="62"/>
                  <a:pt x="65" y="62"/>
                </a:cubicBezTo>
                <a:cubicBezTo>
                  <a:pt x="65" y="62"/>
                  <a:pt x="65" y="62"/>
                  <a:pt x="65" y="62"/>
                </a:cubicBezTo>
                <a:cubicBezTo>
                  <a:pt x="64" y="61"/>
                  <a:pt x="65" y="61"/>
                  <a:pt x="67" y="61"/>
                </a:cubicBezTo>
                <a:close/>
                <a:moveTo>
                  <a:pt x="64" y="62"/>
                </a:moveTo>
                <a:cubicBezTo>
                  <a:pt x="63" y="62"/>
                  <a:pt x="63" y="63"/>
                  <a:pt x="62" y="63"/>
                </a:cubicBezTo>
                <a:cubicBezTo>
                  <a:pt x="61" y="61"/>
                  <a:pt x="62" y="62"/>
                  <a:pt x="64" y="62"/>
                </a:cubicBezTo>
                <a:close/>
                <a:moveTo>
                  <a:pt x="61" y="64"/>
                </a:moveTo>
                <a:cubicBezTo>
                  <a:pt x="60" y="64"/>
                  <a:pt x="59" y="65"/>
                  <a:pt x="59" y="66"/>
                </a:cubicBezTo>
                <a:cubicBezTo>
                  <a:pt x="56" y="64"/>
                  <a:pt x="53" y="63"/>
                  <a:pt x="49" y="61"/>
                </a:cubicBezTo>
                <a:cubicBezTo>
                  <a:pt x="46" y="60"/>
                  <a:pt x="43" y="57"/>
                  <a:pt x="40" y="57"/>
                </a:cubicBezTo>
                <a:cubicBezTo>
                  <a:pt x="47" y="59"/>
                  <a:pt x="54" y="63"/>
                  <a:pt x="61" y="64"/>
                </a:cubicBezTo>
                <a:close/>
                <a:moveTo>
                  <a:pt x="58" y="69"/>
                </a:moveTo>
                <a:cubicBezTo>
                  <a:pt x="58" y="69"/>
                  <a:pt x="58" y="69"/>
                  <a:pt x="58" y="69"/>
                </a:cubicBezTo>
                <a:cubicBezTo>
                  <a:pt x="58" y="69"/>
                  <a:pt x="57" y="68"/>
                  <a:pt x="57" y="68"/>
                </a:cubicBezTo>
                <a:cubicBezTo>
                  <a:pt x="53" y="67"/>
                  <a:pt x="49" y="65"/>
                  <a:pt x="45" y="63"/>
                </a:cubicBezTo>
                <a:cubicBezTo>
                  <a:pt x="43" y="62"/>
                  <a:pt x="41" y="60"/>
                  <a:pt x="39" y="60"/>
                </a:cubicBezTo>
                <a:cubicBezTo>
                  <a:pt x="42" y="60"/>
                  <a:pt x="44" y="61"/>
                  <a:pt x="46" y="62"/>
                </a:cubicBezTo>
                <a:cubicBezTo>
                  <a:pt x="50" y="64"/>
                  <a:pt x="54" y="66"/>
                  <a:pt x="59" y="67"/>
                </a:cubicBezTo>
                <a:cubicBezTo>
                  <a:pt x="59" y="68"/>
                  <a:pt x="58" y="68"/>
                  <a:pt x="58" y="69"/>
                </a:cubicBezTo>
                <a:close/>
                <a:moveTo>
                  <a:pt x="68" y="72"/>
                </a:moveTo>
                <a:cubicBezTo>
                  <a:pt x="69" y="73"/>
                  <a:pt x="71" y="73"/>
                  <a:pt x="72" y="74"/>
                </a:cubicBezTo>
                <a:cubicBezTo>
                  <a:pt x="74" y="75"/>
                  <a:pt x="77" y="76"/>
                  <a:pt x="79" y="76"/>
                </a:cubicBezTo>
                <a:cubicBezTo>
                  <a:pt x="83" y="78"/>
                  <a:pt x="87" y="79"/>
                  <a:pt x="90" y="80"/>
                </a:cubicBezTo>
                <a:cubicBezTo>
                  <a:pt x="82" y="78"/>
                  <a:pt x="74" y="76"/>
                  <a:pt x="66" y="72"/>
                </a:cubicBezTo>
                <a:cubicBezTo>
                  <a:pt x="67" y="72"/>
                  <a:pt x="67" y="72"/>
                  <a:pt x="67" y="72"/>
                </a:cubicBezTo>
                <a:cubicBezTo>
                  <a:pt x="67" y="72"/>
                  <a:pt x="67" y="72"/>
                  <a:pt x="68" y="72"/>
                </a:cubicBezTo>
                <a:close/>
                <a:moveTo>
                  <a:pt x="68" y="72"/>
                </a:moveTo>
                <a:cubicBezTo>
                  <a:pt x="69" y="71"/>
                  <a:pt x="69" y="71"/>
                  <a:pt x="70" y="71"/>
                </a:cubicBezTo>
                <a:cubicBezTo>
                  <a:pt x="70" y="71"/>
                  <a:pt x="70" y="71"/>
                  <a:pt x="70" y="71"/>
                </a:cubicBezTo>
                <a:cubicBezTo>
                  <a:pt x="82" y="75"/>
                  <a:pt x="93" y="79"/>
                  <a:pt x="105" y="82"/>
                </a:cubicBezTo>
                <a:cubicBezTo>
                  <a:pt x="110" y="84"/>
                  <a:pt x="115" y="86"/>
                  <a:pt x="120" y="88"/>
                </a:cubicBezTo>
                <a:cubicBezTo>
                  <a:pt x="123" y="89"/>
                  <a:pt x="127" y="90"/>
                  <a:pt x="130" y="91"/>
                </a:cubicBezTo>
                <a:cubicBezTo>
                  <a:pt x="128" y="90"/>
                  <a:pt x="124" y="90"/>
                  <a:pt x="122" y="89"/>
                </a:cubicBezTo>
                <a:cubicBezTo>
                  <a:pt x="114" y="87"/>
                  <a:pt x="107" y="85"/>
                  <a:pt x="100" y="83"/>
                </a:cubicBezTo>
                <a:cubicBezTo>
                  <a:pt x="93" y="80"/>
                  <a:pt x="86" y="78"/>
                  <a:pt x="79" y="76"/>
                </a:cubicBezTo>
                <a:cubicBezTo>
                  <a:pt x="76" y="74"/>
                  <a:pt x="72" y="73"/>
                  <a:pt x="68" y="72"/>
                </a:cubicBezTo>
                <a:close/>
                <a:moveTo>
                  <a:pt x="82" y="74"/>
                </a:moveTo>
                <a:cubicBezTo>
                  <a:pt x="79" y="73"/>
                  <a:pt x="75" y="72"/>
                  <a:pt x="72" y="70"/>
                </a:cubicBezTo>
                <a:cubicBezTo>
                  <a:pt x="75" y="72"/>
                  <a:pt x="78" y="72"/>
                  <a:pt x="82" y="74"/>
                </a:cubicBezTo>
                <a:cubicBezTo>
                  <a:pt x="86" y="75"/>
                  <a:pt x="90" y="77"/>
                  <a:pt x="94" y="78"/>
                </a:cubicBezTo>
                <a:cubicBezTo>
                  <a:pt x="90" y="77"/>
                  <a:pt x="86" y="76"/>
                  <a:pt x="82" y="74"/>
                </a:cubicBezTo>
                <a:close/>
                <a:moveTo>
                  <a:pt x="71" y="70"/>
                </a:moveTo>
                <a:cubicBezTo>
                  <a:pt x="73" y="70"/>
                  <a:pt x="74" y="69"/>
                  <a:pt x="75" y="69"/>
                </a:cubicBezTo>
                <a:cubicBezTo>
                  <a:pt x="75" y="69"/>
                  <a:pt x="76" y="69"/>
                  <a:pt x="77" y="69"/>
                </a:cubicBezTo>
                <a:cubicBezTo>
                  <a:pt x="78" y="69"/>
                  <a:pt x="78" y="69"/>
                  <a:pt x="78" y="69"/>
                </a:cubicBezTo>
                <a:cubicBezTo>
                  <a:pt x="78" y="69"/>
                  <a:pt x="79" y="69"/>
                  <a:pt x="79" y="69"/>
                </a:cubicBezTo>
                <a:cubicBezTo>
                  <a:pt x="79" y="69"/>
                  <a:pt x="79" y="69"/>
                  <a:pt x="80" y="70"/>
                </a:cubicBezTo>
                <a:cubicBezTo>
                  <a:pt x="83" y="70"/>
                  <a:pt x="85" y="72"/>
                  <a:pt x="88" y="73"/>
                </a:cubicBezTo>
                <a:cubicBezTo>
                  <a:pt x="102" y="78"/>
                  <a:pt x="115" y="83"/>
                  <a:pt x="129" y="88"/>
                </a:cubicBezTo>
                <a:cubicBezTo>
                  <a:pt x="130" y="88"/>
                  <a:pt x="132" y="89"/>
                  <a:pt x="133" y="89"/>
                </a:cubicBezTo>
                <a:cubicBezTo>
                  <a:pt x="133" y="89"/>
                  <a:pt x="137" y="91"/>
                  <a:pt x="136" y="90"/>
                </a:cubicBezTo>
                <a:cubicBezTo>
                  <a:pt x="132" y="89"/>
                  <a:pt x="129" y="88"/>
                  <a:pt x="125" y="87"/>
                </a:cubicBezTo>
                <a:cubicBezTo>
                  <a:pt x="119" y="85"/>
                  <a:pt x="113" y="83"/>
                  <a:pt x="106" y="81"/>
                </a:cubicBezTo>
                <a:cubicBezTo>
                  <a:pt x="105" y="81"/>
                  <a:pt x="105" y="81"/>
                  <a:pt x="104" y="81"/>
                </a:cubicBezTo>
                <a:cubicBezTo>
                  <a:pt x="98" y="79"/>
                  <a:pt x="92" y="77"/>
                  <a:pt x="86" y="75"/>
                </a:cubicBezTo>
                <a:cubicBezTo>
                  <a:pt x="82" y="73"/>
                  <a:pt x="77" y="71"/>
                  <a:pt x="71" y="70"/>
                </a:cubicBezTo>
                <a:close/>
                <a:moveTo>
                  <a:pt x="76" y="68"/>
                </a:moveTo>
                <a:cubicBezTo>
                  <a:pt x="77" y="67"/>
                  <a:pt x="79" y="67"/>
                  <a:pt x="80" y="66"/>
                </a:cubicBezTo>
                <a:cubicBezTo>
                  <a:pt x="89" y="71"/>
                  <a:pt x="100" y="75"/>
                  <a:pt x="110" y="78"/>
                </a:cubicBezTo>
                <a:cubicBezTo>
                  <a:pt x="112" y="79"/>
                  <a:pt x="115" y="80"/>
                  <a:pt x="117" y="80"/>
                </a:cubicBezTo>
                <a:cubicBezTo>
                  <a:pt x="112" y="79"/>
                  <a:pt x="106" y="77"/>
                  <a:pt x="100" y="75"/>
                </a:cubicBezTo>
                <a:cubicBezTo>
                  <a:pt x="94" y="73"/>
                  <a:pt x="87" y="70"/>
                  <a:pt x="80" y="69"/>
                </a:cubicBezTo>
                <a:cubicBezTo>
                  <a:pt x="79" y="69"/>
                  <a:pt x="78" y="68"/>
                  <a:pt x="77" y="68"/>
                </a:cubicBezTo>
                <a:cubicBezTo>
                  <a:pt x="77" y="68"/>
                  <a:pt x="76" y="68"/>
                  <a:pt x="76" y="68"/>
                </a:cubicBezTo>
                <a:close/>
                <a:moveTo>
                  <a:pt x="81" y="66"/>
                </a:moveTo>
                <a:cubicBezTo>
                  <a:pt x="83" y="65"/>
                  <a:pt x="84" y="64"/>
                  <a:pt x="85" y="63"/>
                </a:cubicBezTo>
                <a:cubicBezTo>
                  <a:pt x="97" y="67"/>
                  <a:pt x="108" y="72"/>
                  <a:pt x="119" y="76"/>
                </a:cubicBezTo>
                <a:cubicBezTo>
                  <a:pt x="125" y="78"/>
                  <a:pt x="131" y="80"/>
                  <a:pt x="136" y="82"/>
                </a:cubicBezTo>
                <a:cubicBezTo>
                  <a:pt x="139" y="83"/>
                  <a:pt x="141" y="84"/>
                  <a:pt x="144" y="85"/>
                </a:cubicBezTo>
                <a:cubicBezTo>
                  <a:pt x="150" y="87"/>
                  <a:pt x="147" y="86"/>
                  <a:pt x="144" y="85"/>
                </a:cubicBezTo>
                <a:cubicBezTo>
                  <a:pt x="139" y="84"/>
                  <a:pt x="134" y="81"/>
                  <a:pt x="129" y="80"/>
                </a:cubicBezTo>
                <a:cubicBezTo>
                  <a:pt x="123" y="78"/>
                  <a:pt x="117" y="77"/>
                  <a:pt x="112" y="75"/>
                </a:cubicBezTo>
                <a:cubicBezTo>
                  <a:pt x="101" y="72"/>
                  <a:pt x="91" y="69"/>
                  <a:pt x="81" y="66"/>
                </a:cubicBezTo>
                <a:close/>
                <a:moveTo>
                  <a:pt x="86" y="63"/>
                </a:moveTo>
                <a:cubicBezTo>
                  <a:pt x="87" y="62"/>
                  <a:pt x="87" y="62"/>
                  <a:pt x="87" y="62"/>
                </a:cubicBezTo>
                <a:cubicBezTo>
                  <a:pt x="88" y="62"/>
                  <a:pt x="88" y="61"/>
                  <a:pt x="89" y="61"/>
                </a:cubicBezTo>
                <a:cubicBezTo>
                  <a:pt x="89" y="61"/>
                  <a:pt x="89" y="61"/>
                  <a:pt x="89" y="61"/>
                </a:cubicBezTo>
                <a:cubicBezTo>
                  <a:pt x="99" y="66"/>
                  <a:pt x="109" y="69"/>
                  <a:pt x="120" y="72"/>
                </a:cubicBezTo>
                <a:cubicBezTo>
                  <a:pt x="125" y="74"/>
                  <a:pt x="131" y="76"/>
                  <a:pt x="136" y="78"/>
                </a:cubicBezTo>
                <a:cubicBezTo>
                  <a:pt x="139" y="79"/>
                  <a:pt x="141" y="79"/>
                  <a:pt x="144" y="80"/>
                </a:cubicBezTo>
                <a:cubicBezTo>
                  <a:pt x="145" y="80"/>
                  <a:pt x="154" y="83"/>
                  <a:pt x="148" y="82"/>
                </a:cubicBezTo>
                <a:cubicBezTo>
                  <a:pt x="138" y="79"/>
                  <a:pt x="128" y="75"/>
                  <a:pt x="117" y="72"/>
                </a:cubicBezTo>
                <a:cubicBezTo>
                  <a:pt x="107" y="69"/>
                  <a:pt x="97" y="66"/>
                  <a:pt x="86" y="63"/>
                </a:cubicBezTo>
                <a:close/>
                <a:moveTo>
                  <a:pt x="89" y="60"/>
                </a:moveTo>
                <a:cubicBezTo>
                  <a:pt x="91" y="59"/>
                  <a:pt x="92" y="58"/>
                  <a:pt x="94" y="56"/>
                </a:cubicBezTo>
                <a:cubicBezTo>
                  <a:pt x="94" y="56"/>
                  <a:pt x="94" y="56"/>
                  <a:pt x="94" y="56"/>
                </a:cubicBezTo>
                <a:cubicBezTo>
                  <a:pt x="98" y="58"/>
                  <a:pt x="103" y="59"/>
                  <a:pt x="108" y="60"/>
                </a:cubicBezTo>
                <a:cubicBezTo>
                  <a:pt x="113" y="62"/>
                  <a:pt x="118" y="64"/>
                  <a:pt x="123" y="65"/>
                </a:cubicBezTo>
                <a:cubicBezTo>
                  <a:pt x="132" y="69"/>
                  <a:pt x="143" y="70"/>
                  <a:pt x="152" y="75"/>
                </a:cubicBezTo>
                <a:cubicBezTo>
                  <a:pt x="152" y="75"/>
                  <a:pt x="152" y="75"/>
                  <a:pt x="152" y="75"/>
                </a:cubicBezTo>
                <a:cubicBezTo>
                  <a:pt x="148" y="72"/>
                  <a:pt x="142" y="72"/>
                  <a:pt x="137" y="71"/>
                </a:cubicBezTo>
                <a:cubicBezTo>
                  <a:pt x="132" y="69"/>
                  <a:pt x="126" y="68"/>
                  <a:pt x="121" y="66"/>
                </a:cubicBezTo>
                <a:cubicBezTo>
                  <a:pt x="111" y="63"/>
                  <a:pt x="102" y="60"/>
                  <a:pt x="92" y="58"/>
                </a:cubicBezTo>
                <a:cubicBezTo>
                  <a:pt x="91" y="58"/>
                  <a:pt x="91" y="59"/>
                  <a:pt x="92" y="59"/>
                </a:cubicBezTo>
                <a:cubicBezTo>
                  <a:pt x="101" y="63"/>
                  <a:pt x="111" y="66"/>
                  <a:pt x="121" y="69"/>
                </a:cubicBezTo>
                <a:cubicBezTo>
                  <a:pt x="123" y="70"/>
                  <a:pt x="124" y="70"/>
                  <a:pt x="125" y="71"/>
                </a:cubicBezTo>
                <a:cubicBezTo>
                  <a:pt x="124" y="70"/>
                  <a:pt x="122" y="70"/>
                  <a:pt x="120" y="69"/>
                </a:cubicBezTo>
                <a:cubicBezTo>
                  <a:pt x="110" y="66"/>
                  <a:pt x="100" y="62"/>
                  <a:pt x="89" y="60"/>
                </a:cubicBezTo>
                <a:cubicBezTo>
                  <a:pt x="89" y="60"/>
                  <a:pt x="89" y="60"/>
                  <a:pt x="89" y="60"/>
                </a:cubicBezTo>
                <a:close/>
                <a:moveTo>
                  <a:pt x="152" y="78"/>
                </a:moveTo>
                <a:cubicBezTo>
                  <a:pt x="152" y="78"/>
                  <a:pt x="152" y="78"/>
                  <a:pt x="152" y="78"/>
                </a:cubicBezTo>
                <a:cubicBezTo>
                  <a:pt x="152" y="78"/>
                  <a:pt x="151" y="78"/>
                  <a:pt x="151" y="78"/>
                </a:cubicBezTo>
                <a:cubicBezTo>
                  <a:pt x="141" y="75"/>
                  <a:pt x="132" y="72"/>
                  <a:pt x="123" y="69"/>
                </a:cubicBezTo>
                <a:cubicBezTo>
                  <a:pt x="113" y="66"/>
                  <a:pt x="103" y="63"/>
                  <a:pt x="93" y="59"/>
                </a:cubicBezTo>
                <a:cubicBezTo>
                  <a:pt x="97" y="60"/>
                  <a:pt x="103" y="61"/>
                  <a:pt x="107" y="62"/>
                </a:cubicBezTo>
                <a:cubicBezTo>
                  <a:pt x="112" y="64"/>
                  <a:pt x="117" y="66"/>
                  <a:pt x="122" y="67"/>
                </a:cubicBezTo>
                <a:cubicBezTo>
                  <a:pt x="132" y="70"/>
                  <a:pt x="142" y="73"/>
                  <a:pt x="152" y="75"/>
                </a:cubicBezTo>
                <a:cubicBezTo>
                  <a:pt x="152" y="76"/>
                  <a:pt x="152" y="77"/>
                  <a:pt x="152" y="78"/>
                </a:cubicBezTo>
                <a:close/>
                <a:moveTo>
                  <a:pt x="152" y="74"/>
                </a:moveTo>
                <a:cubicBezTo>
                  <a:pt x="145" y="70"/>
                  <a:pt x="136" y="69"/>
                  <a:pt x="129" y="66"/>
                </a:cubicBezTo>
                <a:cubicBezTo>
                  <a:pt x="124" y="65"/>
                  <a:pt x="118" y="63"/>
                  <a:pt x="113" y="61"/>
                </a:cubicBezTo>
                <a:cubicBezTo>
                  <a:pt x="109" y="60"/>
                  <a:pt x="105" y="59"/>
                  <a:pt x="101" y="58"/>
                </a:cubicBezTo>
                <a:cubicBezTo>
                  <a:pt x="103" y="58"/>
                  <a:pt x="105" y="59"/>
                  <a:pt x="106" y="59"/>
                </a:cubicBezTo>
                <a:cubicBezTo>
                  <a:pt x="112" y="60"/>
                  <a:pt x="117" y="61"/>
                  <a:pt x="122" y="63"/>
                </a:cubicBezTo>
                <a:cubicBezTo>
                  <a:pt x="131" y="65"/>
                  <a:pt x="141" y="68"/>
                  <a:pt x="150" y="69"/>
                </a:cubicBezTo>
                <a:cubicBezTo>
                  <a:pt x="151" y="71"/>
                  <a:pt x="151" y="72"/>
                  <a:pt x="152" y="74"/>
                </a:cubicBezTo>
                <a:close/>
                <a:moveTo>
                  <a:pt x="152" y="79"/>
                </a:moveTo>
                <a:cubicBezTo>
                  <a:pt x="152" y="80"/>
                  <a:pt x="152" y="81"/>
                  <a:pt x="151" y="81"/>
                </a:cubicBezTo>
                <a:cubicBezTo>
                  <a:pt x="151" y="82"/>
                  <a:pt x="151" y="82"/>
                  <a:pt x="151" y="82"/>
                </a:cubicBezTo>
                <a:cubicBezTo>
                  <a:pt x="147" y="80"/>
                  <a:pt x="142" y="79"/>
                  <a:pt x="138" y="78"/>
                </a:cubicBezTo>
                <a:cubicBezTo>
                  <a:pt x="133" y="76"/>
                  <a:pt x="128" y="74"/>
                  <a:pt x="123" y="73"/>
                </a:cubicBezTo>
                <a:cubicBezTo>
                  <a:pt x="113" y="69"/>
                  <a:pt x="101" y="66"/>
                  <a:pt x="91" y="61"/>
                </a:cubicBezTo>
                <a:cubicBezTo>
                  <a:pt x="95" y="63"/>
                  <a:pt x="101" y="64"/>
                  <a:pt x="106" y="66"/>
                </a:cubicBezTo>
                <a:cubicBezTo>
                  <a:pt x="111" y="67"/>
                  <a:pt x="117" y="69"/>
                  <a:pt x="122" y="70"/>
                </a:cubicBezTo>
                <a:cubicBezTo>
                  <a:pt x="132" y="73"/>
                  <a:pt x="142" y="77"/>
                  <a:pt x="152" y="79"/>
                </a:cubicBezTo>
                <a:close/>
                <a:moveTo>
                  <a:pt x="151" y="83"/>
                </a:moveTo>
                <a:cubicBezTo>
                  <a:pt x="150" y="84"/>
                  <a:pt x="149" y="85"/>
                  <a:pt x="148" y="86"/>
                </a:cubicBezTo>
                <a:cubicBezTo>
                  <a:pt x="138" y="81"/>
                  <a:pt x="127" y="78"/>
                  <a:pt x="116" y="74"/>
                </a:cubicBezTo>
                <a:cubicBezTo>
                  <a:pt x="110" y="72"/>
                  <a:pt x="105" y="70"/>
                  <a:pt x="99" y="67"/>
                </a:cubicBezTo>
                <a:cubicBezTo>
                  <a:pt x="98" y="67"/>
                  <a:pt x="98" y="67"/>
                  <a:pt x="97" y="67"/>
                </a:cubicBezTo>
                <a:cubicBezTo>
                  <a:pt x="106" y="69"/>
                  <a:pt x="115" y="72"/>
                  <a:pt x="124" y="75"/>
                </a:cubicBezTo>
                <a:cubicBezTo>
                  <a:pt x="129" y="76"/>
                  <a:pt x="135" y="78"/>
                  <a:pt x="140" y="80"/>
                </a:cubicBezTo>
                <a:cubicBezTo>
                  <a:pt x="143" y="81"/>
                  <a:pt x="147" y="83"/>
                  <a:pt x="151" y="83"/>
                </a:cubicBezTo>
                <a:close/>
                <a:moveTo>
                  <a:pt x="147" y="87"/>
                </a:moveTo>
                <a:cubicBezTo>
                  <a:pt x="146" y="88"/>
                  <a:pt x="145" y="88"/>
                  <a:pt x="143" y="89"/>
                </a:cubicBezTo>
                <a:cubicBezTo>
                  <a:pt x="143" y="89"/>
                  <a:pt x="142" y="88"/>
                  <a:pt x="142" y="88"/>
                </a:cubicBezTo>
                <a:cubicBezTo>
                  <a:pt x="142" y="88"/>
                  <a:pt x="141" y="88"/>
                  <a:pt x="140" y="88"/>
                </a:cubicBezTo>
                <a:cubicBezTo>
                  <a:pt x="140" y="88"/>
                  <a:pt x="139" y="87"/>
                  <a:pt x="139" y="87"/>
                </a:cubicBezTo>
                <a:cubicBezTo>
                  <a:pt x="138" y="87"/>
                  <a:pt x="138" y="87"/>
                  <a:pt x="137" y="86"/>
                </a:cubicBezTo>
                <a:cubicBezTo>
                  <a:pt x="135" y="86"/>
                  <a:pt x="133" y="85"/>
                  <a:pt x="132" y="85"/>
                </a:cubicBezTo>
                <a:cubicBezTo>
                  <a:pt x="124" y="82"/>
                  <a:pt x="116" y="79"/>
                  <a:pt x="108" y="76"/>
                </a:cubicBezTo>
                <a:cubicBezTo>
                  <a:pt x="101" y="74"/>
                  <a:pt x="93" y="71"/>
                  <a:pt x="86" y="68"/>
                </a:cubicBezTo>
                <a:cubicBezTo>
                  <a:pt x="88" y="69"/>
                  <a:pt x="89" y="69"/>
                  <a:pt x="90" y="69"/>
                </a:cubicBezTo>
                <a:cubicBezTo>
                  <a:pt x="94" y="70"/>
                  <a:pt x="97" y="71"/>
                  <a:pt x="101" y="72"/>
                </a:cubicBezTo>
                <a:cubicBezTo>
                  <a:pt x="110" y="75"/>
                  <a:pt x="118" y="78"/>
                  <a:pt x="127" y="80"/>
                </a:cubicBezTo>
                <a:cubicBezTo>
                  <a:pt x="134" y="82"/>
                  <a:pt x="140" y="85"/>
                  <a:pt x="147" y="87"/>
                </a:cubicBezTo>
                <a:close/>
                <a:moveTo>
                  <a:pt x="142" y="89"/>
                </a:moveTo>
                <a:cubicBezTo>
                  <a:pt x="141" y="90"/>
                  <a:pt x="139" y="90"/>
                  <a:pt x="138" y="90"/>
                </a:cubicBezTo>
                <a:cubicBezTo>
                  <a:pt x="134" y="88"/>
                  <a:pt x="129" y="87"/>
                  <a:pt x="125" y="85"/>
                </a:cubicBezTo>
                <a:cubicBezTo>
                  <a:pt x="119" y="83"/>
                  <a:pt x="112" y="81"/>
                  <a:pt x="106" y="79"/>
                </a:cubicBezTo>
                <a:cubicBezTo>
                  <a:pt x="100" y="77"/>
                  <a:pt x="94" y="74"/>
                  <a:pt x="88" y="72"/>
                </a:cubicBezTo>
                <a:cubicBezTo>
                  <a:pt x="87" y="72"/>
                  <a:pt x="87" y="71"/>
                  <a:pt x="86" y="71"/>
                </a:cubicBezTo>
                <a:cubicBezTo>
                  <a:pt x="91" y="72"/>
                  <a:pt x="96" y="74"/>
                  <a:pt x="102" y="76"/>
                </a:cubicBezTo>
                <a:cubicBezTo>
                  <a:pt x="110" y="79"/>
                  <a:pt x="119" y="82"/>
                  <a:pt x="128" y="84"/>
                </a:cubicBezTo>
                <a:cubicBezTo>
                  <a:pt x="130" y="85"/>
                  <a:pt x="133" y="86"/>
                  <a:pt x="135" y="87"/>
                </a:cubicBezTo>
                <a:cubicBezTo>
                  <a:pt x="137" y="88"/>
                  <a:pt x="140" y="88"/>
                  <a:pt x="142" y="89"/>
                </a:cubicBezTo>
                <a:close/>
                <a:moveTo>
                  <a:pt x="135" y="91"/>
                </a:moveTo>
                <a:cubicBezTo>
                  <a:pt x="134" y="91"/>
                  <a:pt x="133" y="91"/>
                  <a:pt x="132" y="92"/>
                </a:cubicBezTo>
                <a:cubicBezTo>
                  <a:pt x="129" y="89"/>
                  <a:pt x="125" y="89"/>
                  <a:pt x="122" y="87"/>
                </a:cubicBezTo>
                <a:cubicBezTo>
                  <a:pt x="119" y="86"/>
                  <a:pt x="116" y="85"/>
                  <a:pt x="114" y="84"/>
                </a:cubicBezTo>
                <a:cubicBezTo>
                  <a:pt x="117" y="85"/>
                  <a:pt x="120" y="86"/>
                  <a:pt x="124" y="87"/>
                </a:cubicBezTo>
                <a:cubicBezTo>
                  <a:pt x="127" y="88"/>
                  <a:pt x="131" y="90"/>
                  <a:pt x="135" y="91"/>
                </a:cubicBezTo>
                <a:close/>
                <a:moveTo>
                  <a:pt x="130" y="92"/>
                </a:moveTo>
                <a:cubicBezTo>
                  <a:pt x="129" y="92"/>
                  <a:pt x="129" y="92"/>
                  <a:pt x="128" y="93"/>
                </a:cubicBezTo>
                <a:cubicBezTo>
                  <a:pt x="126" y="91"/>
                  <a:pt x="123" y="90"/>
                  <a:pt x="120" y="90"/>
                </a:cubicBezTo>
                <a:cubicBezTo>
                  <a:pt x="115" y="88"/>
                  <a:pt x="111" y="87"/>
                  <a:pt x="106" y="85"/>
                </a:cubicBezTo>
                <a:cubicBezTo>
                  <a:pt x="114" y="88"/>
                  <a:pt x="122" y="90"/>
                  <a:pt x="130" y="92"/>
                </a:cubicBezTo>
                <a:close/>
                <a:moveTo>
                  <a:pt x="33" y="64"/>
                </a:moveTo>
                <a:cubicBezTo>
                  <a:pt x="33" y="64"/>
                  <a:pt x="34" y="63"/>
                  <a:pt x="34" y="62"/>
                </a:cubicBezTo>
                <a:cubicBezTo>
                  <a:pt x="43" y="65"/>
                  <a:pt x="52" y="70"/>
                  <a:pt x="61" y="72"/>
                </a:cubicBezTo>
                <a:cubicBezTo>
                  <a:pt x="61" y="73"/>
                  <a:pt x="62" y="73"/>
                  <a:pt x="63" y="73"/>
                </a:cubicBezTo>
                <a:cubicBezTo>
                  <a:pt x="64" y="73"/>
                  <a:pt x="64" y="73"/>
                  <a:pt x="65" y="73"/>
                </a:cubicBezTo>
                <a:cubicBezTo>
                  <a:pt x="65" y="73"/>
                  <a:pt x="65" y="73"/>
                  <a:pt x="66" y="73"/>
                </a:cubicBezTo>
                <a:cubicBezTo>
                  <a:pt x="71" y="75"/>
                  <a:pt x="77" y="78"/>
                  <a:pt x="83" y="79"/>
                </a:cubicBezTo>
                <a:cubicBezTo>
                  <a:pt x="89" y="81"/>
                  <a:pt x="96" y="82"/>
                  <a:pt x="102" y="85"/>
                </a:cubicBezTo>
                <a:cubicBezTo>
                  <a:pt x="109" y="87"/>
                  <a:pt x="115" y="89"/>
                  <a:pt x="122" y="91"/>
                </a:cubicBezTo>
                <a:cubicBezTo>
                  <a:pt x="123" y="91"/>
                  <a:pt x="127" y="93"/>
                  <a:pt x="127" y="93"/>
                </a:cubicBezTo>
                <a:cubicBezTo>
                  <a:pt x="127" y="93"/>
                  <a:pt x="127" y="93"/>
                  <a:pt x="127" y="93"/>
                </a:cubicBezTo>
                <a:cubicBezTo>
                  <a:pt x="126" y="93"/>
                  <a:pt x="126" y="93"/>
                  <a:pt x="124" y="93"/>
                </a:cubicBezTo>
                <a:cubicBezTo>
                  <a:pt x="121" y="92"/>
                  <a:pt x="118" y="91"/>
                  <a:pt x="115" y="90"/>
                </a:cubicBezTo>
                <a:cubicBezTo>
                  <a:pt x="101" y="87"/>
                  <a:pt x="87" y="82"/>
                  <a:pt x="74" y="77"/>
                </a:cubicBezTo>
                <a:cubicBezTo>
                  <a:pt x="60" y="73"/>
                  <a:pt x="46" y="70"/>
                  <a:pt x="33" y="64"/>
                </a:cubicBezTo>
                <a:close/>
                <a:moveTo>
                  <a:pt x="35" y="61"/>
                </a:moveTo>
                <a:cubicBezTo>
                  <a:pt x="36" y="60"/>
                  <a:pt x="37" y="58"/>
                  <a:pt x="38" y="56"/>
                </a:cubicBezTo>
                <a:cubicBezTo>
                  <a:pt x="38" y="56"/>
                  <a:pt x="38" y="56"/>
                  <a:pt x="38" y="56"/>
                </a:cubicBezTo>
                <a:cubicBezTo>
                  <a:pt x="44" y="61"/>
                  <a:pt x="51" y="62"/>
                  <a:pt x="58" y="66"/>
                </a:cubicBezTo>
                <a:cubicBezTo>
                  <a:pt x="52" y="63"/>
                  <a:pt x="44" y="60"/>
                  <a:pt x="38" y="59"/>
                </a:cubicBezTo>
                <a:cubicBezTo>
                  <a:pt x="38" y="58"/>
                  <a:pt x="37" y="59"/>
                  <a:pt x="38" y="59"/>
                </a:cubicBezTo>
                <a:cubicBezTo>
                  <a:pt x="43" y="64"/>
                  <a:pt x="51" y="66"/>
                  <a:pt x="58" y="69"/>
                </a:cubicBezTo>
                <a:cubicBezTo>
                  <a:pt x="59" y="70"/>
                  <a:pt x="59" y="70"/>
                  <a:pt x="59" y="71"/>
                </a:cubicBezTo>
                <a:cubicBezTo>
                  <a:pt x="58" y="71"/>
                  <a:pt x="58" y="70"/>
                  <a:pt x="57" y="70"/>
                </a:cubicBezTo>
                <a:cubicBezTo>
                  <a:pt x="55" y="69"/>
                  <a:pt x="52" y="68"/>
                  <a:pt x="50" y="67"/>
                </a:cubicBezTo>
                <a:cubicBezTo>
                  <a:pt x="45" y="65"/>
                  <a:pt x="40" y="63"/>
                  <a:pt x="35" y="61"/>
                </a:cubicBezTo>
                <a:close/>
                <a:moveTo>
                  <a:pt x="39" y="56"/>
                </a:moveTo>
                <a:cubicBezTo>
                  <a:pt x="39" y="55"/>
                  <a:pt x="40" y="54"/>
                  <a:pt x="40" y="54"/>
                </a:cubicBezTo>
                <a:cubicBezTo>
                  <a:pt x="40" y="54"/>
                  <a:pt x="40" y="54"/>
                  <a:pt x="40" y="54"/>
                </a:cubicBezTo>
                <a:cubicBezTo>
                  <a:pt x="45" y="56"/>
                  <a:pt x="49" y="58"/>
                  <a:pt x="54" y="59"/>
                </a:cubicBezTo>
                <a:cubicBezTo>
                  <a:pt x="54" y="59"/>
                  <a:pt x="54" y="60"/>
                  <a:pt x="54" y="60"/>
                </a:cubicBezTo>
                <a:cubicBezTo>
                  <a:pt x="55" y="60"/>
                  <a:pt x="55" y="61"/>
                  <a:pt x="55" y="61"/>
                </a:cubicBezTo>
                <a:cubicBezTo>
                  <a:pt x="54" y="61"/>
                  <a:pt x="53" y="60"/>
                  <a:pt x="52" y="60"/>
                </a:cubicBezTo>
                <a:cubicBezTo>
                  <a:pt x="48" y="58"/>
                  <a:pt x="43" y="57"/>
                  <a:pt x="39" y="56"/>
                </a:cubicBezTo>
                <a:close/>
                <a:moveTo>
                  <a:pt x="40" y="53"/>
                </a:moveTo>
                <a:cubicBezTo>
                  <a:pt x="41" y="53"/>
                  <a:pt x="41" y="53"/>
                  <a:pt x="41" y="52"/>
                </a:cubicBezTo>
                <a:cubicBezTo>
                  <a:pt x="45" y="54"/>
                  <a:pt x="50" y="56"/>
                  <a:pt x="54" y="58"/>
                </a:cubicBezTo>
                <a:cubicBezTo>
                  <a:pt x="54" y="58"/>
                  <a:pt x="54" y="58"/>
                  <a:pt x="54" y="58"/>
                </a:cubicBezTo>
                <a:cubicBezTo>
                  <a:pt x="49" y="57"/>
                  <a:pt x="45" y="55"/>
                  <a:pt x="40" y="53"/>
                </a:cubicBezTo>
                <a:cubicBezTo>
                  <a:pt x="40" y="53"/>
                  <a:pt x="40" y="53"/>
                  <a:pt x="40" y="53"/>
                </a:cubicBezTo>
                <a:close/>
                <a:moveTo>
                  <a:pt x="42" y="52"/>
                </a:moveTo>
                <a:cubicBezTo>
                  <a:pt x="42" y="51"/>
                  <a:pt x="43" y="50"/>
                  <a:pt x="43" y="50"/>
                </a:cubicBezTo>
                <a:cubicBezTo>
                  <a:pt x="43" y="50"/>
                  <a:pt x="43" y="50"/>
                  <a:pt x="44" y="50"/>
                </a:cubicBezTo>
                <a:cubicBezTo>
                  <a:pt x="47" y="51"/>
                  <a:pt x="51" y="53"/>
                  <a:pt x="55" y="55"/>
                </a:cubicBezTo>
                <a:cubicBezTo>
                  <a:pt x="55" y="55"/>
                  <a:pt x="55" y="55"/>
                  <a:pt x="54" y="56"/>
                </a:cubicBezTo>
                <a:cubicBezTo>
                  <a:pt x="50" y="55"/>
                  <a:pt x="46" y="53"/>
                  <a:pt x="42" y="52"/>
                </a:cubicBezTo>
                <a:close/>
                <a:moveTo>
                  <a:pt x="44" y="49"/>
                </a:moveTo>
                <a:cubicBezTo>
                  <a:pt x="45" y="47"/>
                  <a:pt x="47" y="46"/>
                  <a:pt x="49" y="44"/>
                </a:cubicBezTo>
                <a:cubicBezTo>
                  <a:pt x="51" y="47"/>
                  <a:pt x="54" y="49"/>
                  <a:pt x="57" y="51"/>
                </a:cubicBezTo>
                <a:cubicBezTo>
                  <a:pt x="59" y="52"/>
                  <a:pt x="57" y="51"/>
                  <a:pt x="56" y="51"/>
                </a:cubicBezTo>
                <a:cubicBezTo>
                  <a:pt x="55" y="50"/>
                  <a:pt x="53" y="49"/>
                  <a:pt x="52" y="49"/>
                </a:cubicBezTo>
                <a:cubicBezTo>
                  <a:pt x="50" y="48"/>
                  <a:pt x="49" y="47"/>
                  <a:pt x="47" y="47"/>
                </a:cubicBezTo>
                <a:cubicBezTo>
                  <a:pt x="47" y="46"/>
                  <a:pt x="46" y="47"/>
                  <a:pt x="47" y="47"/>
                </a:cubicBezTo>
                <a:cubicBezTo>
                  <a:pt x="49" y="49"/>
                  <a:pt x="53" y="53"/>
                  <a:pt x="56" y="54"/>
                </a:cubicBezTo>
                <a:cubicBezTo>
                  <a:pt x="52" y="53"/>
                  <a:pt x="48" y="51"/>
                  <a:pt x="44" y="49"/>
                </a:cubicBezTo>
                <a:close/>
                <a:moveTo>
                  <a:pt x="49" y="43"/>
                </a:moveTo>
                <a:cubicBezTo>
                  <a:pt x="50" y="43"/>
                  <a:pt x="51" y="42"/>
                  <a:pt x="52" y="41"/>
                </a:cubicBezTo>
                <a:cubicBezTo>
                  <a:pt x="54" y="44"/>
                  <a:pt x="57" y="47"/>
                  <a:pt x="61" y="49"/>
                </a:cubicBezTo>
                <a:cubicBezTo>
                  <a:pt x="59" y="48"/>
                  <a:pt x="58" y="48"/>
                  <a:pt x="56" y="47"/>
                </a:cubicBezTo>
                <a:cubicBezTo>
                  <a:pt x="54" y="46"/>
                  <a:pt x="52" y="44"/>
                  <a:pt x="49" y="43"/>
                </a:cubicBezTo>
                <a:close/>
                <a:moveTo>
                  <a:pt x="52" y="41"/>
                </a:moveTo>
                <a:cubicBezTo>
                  <a:pt x="53" y="40"/>
                  <a:pt x="55" y="39"/>
                  <a:pt x="56" y="38"/>
                </a:cubicBezTo>
                <a:cubicBezTo>
                  <a:pt x="56" y="37"/>
                  <a:pt x="57" y="37"/>
                  <a:pt x="57" y="36"/>
                </a:cubicBezTo>
                <a:cubicBezTo>
                  <a:pt x="57" y="36"/>
                  <a:pt x="57" y="36"/>
                  <a:pt x="58" y="37"/>
                </a:cubicBezTo>
                <a:cubicBezTo>
                  <a:pt x="60" y="39"/>
                  <a:pt x="63" y="41"/>
                  <a:pt x="66" y="43"/>
                </a:cubicBezTo>
                <a:cubicBezTo>
                  <a:pt x="63" y="41"/>
                  <a:pt x="59" y="40"/>
                  <a:pt x="56" y="39"/>
                </a:cubicBezTo>
                <a:cubicBezTo>
                  <a:pt x="56" y="38"/>
                  <a:pt x="55" y="39"/>
                  <a:pt x="56" y="39"/>
                </a:cubicBezTo>
                <a:cubicBezTo>
                  <a:pt x="58" y="41"/>
                  <a:pt x="60" y="43"/>
                  <a:pt x="62" y="44"/>
                </a:cubicBezTo>
                <a:cubicBezTo>
                  <a:pt x="59" y="43"/>
                  <a:pt x="55" y="42"/>
                  <a:pt x="52" y="41"/>
                </a:cubicBezTo>
                <a:close/>
                <a:moveTo>
                  <a:pt x="58" y="36"/>
                </a:moveTo>
                <a:cubicBezTo>
                  <a:pt x="59" y="35"/>
                  <a:pt x="60" y="34"/>
                  <a:pt x="61" y="34"/>
                </a:cubicBezTo>
                <a:cubicBezTo>
                  <a:pt x="61" y="34"/>
                  <a:pt x="61" y="34"/>
                  <a:pt x="61" y="34"/>
                </a:cubicBezTo>
                <a:cubicBezTo>
                  <a:pt x="64" y="39"/>
                  <a:pt x="71" y="41"/>
                  <a:pt x="75" y="45"/>
                </a:cubicBezTo>
                <a:cubicBezTo>
                  <a:pt x="79" y="47"/>
                  <a:pt x="75" y="44"/>
                  <a:pt x="74" y="44"/>
                </a:cubicBezTo>
                <a:cubicBezTo>
                  <a:pt x="72" y="43"/>
                  <a:pt x="71" y="42"/>
                  <a:pt x="69" y="41"/>
                </a:cubicBezTo>
                <a:cubicBezTo>
                  <a:pt x="65" y="39"/>
                  <a:pt x="62" y="38"/>
                  <a:pt x="58" y="36"/>
                </a:cubicBezTo>
                <a:cubicBezTo>
                  <a:pt x="58" y="36"/>
                  <a:pt x="58" y="36"/>
                  <a:pt x="58" y="36"/>
                </a:cubicBezTo>
                <a:close/>
                <a:moveTo>
                  <a:pt x="61" y="33"/>
                </a:moveTo>
                <a:cubicBezTo>
                  <a:pt x="62" y="33"/>
                  <a:pt x="63" y="32"/>
                  <a:pt x="63" y="32"/>
                </a:cubicBezTo>
                <a:cubicBezTo>
                  <a:pt x="63" y="32"/>
                  <a:pt x="63" y="32"/>
                  <a:pt x="63" y="32"/>
                </a:cubicBezTo>
                <a:cubicBezTo>
                  <a:pt x="66" y="34"/>
                  <a:pt x="68" y="36"/>
                  <a:pt x="70" y="37"/>
                </a:cubicBezTo>
                <a:cubicBezTo>
                  <a:pt x="67" y="36"/>
                  <a:pt x="64" y="35"/>
                  <a:pt x="61" y="33"/>
                </a:cubicBezTo>
                <a:cubicBezTo>
                  <a:pt x="61" y="33"/>
                  <a:pt x="61" y="33"/>
                  <a:pt x="61" y="33"/>
                </a:cubicBezTo>
                <a:close/>
                <a:moveTo>
                  <a:pt x="64" y="32"/>
                </a:moveTo>
                <a:cubicBezTo>
                  <a:pt x="68" y="29"/>
                  <a:pt x="72" y="26"/>
                  <a:pt x="77" y="24"/>
                </a:cubicBezTo>
                <a:cubicBezTo>
                  <a:pt x="77" y="24"/>
                  <a:pt x="77" y="24"/>
                  <a:pt x="77" y="24"/>
                </a:cubicBezTo>
                <a:cubicBezTo>
                  <a:pt x="77" y="24"/>
                  <a:pt x="77" y="25"/>
                  <a:pt x="77" y="25"/>
                </a:cubicBezTo>
                <a:cubicBezTo>
                  <a:pt x="78" y="25"/>
                  <a:pt x="79" y="26"/>
                  <a:pt x="80" y="26"/>
                </a:cubicBezTo>
                <a:cubicBezTo>
                  <a:pt x="79" y="26"/>
                  <a:pt x="78" y="25"/>
                  <a:pt x="77" y="25"/>
                </a:cubicBezTo>
                <a:cubicBezTo>
                  <a:pt x="76" y="25"/>
                  <a:pt x="76" y="26"/>
                  <a:pt x="76" y="26"/>
                </a:cubicBezTo>
                <a:cubicBezTo>
                  <a:pt x="77" y="26"/>
                  <a:pt x="77" y="27"/>
                  <a:pt x="77" y="27"/>
                </a:cubicBezTo>
                <a:cubicBezTo>
                  <a:pt x="77" y="27"/>
                  <a:pt x="77" y="27"/>
                  <a:pt x="77" y="27"/>
                </a:cubicBezTo>
                <a:cubicBezTo>
                  <a:pt x="75" y="27"/>
                  <a:pt x="74" y="26"/>
                  <a:pt x="73" y="27"/>
                </a:cubicBezTo>
                <a:cubicBezTo>
                  <a:pt x="72" y="27"/>
                  <a:pt x="72" y="27"/>
                  <a:pt x="72" y="27"/>
                </a:cubicBezTo>
                <a:cubicBezTo>
                  <a:pt x="73" y="28"/>
                  <a:pt x="74" y="28"/>
                  <a:pt x="75" y="29"/>
                </a:cubicBezTo>
                <a:cubicBezTo>
                  <a:pt x="74" y="28"/>
                  <a:pt x="72" y="28"/>
                  <a:pt x="71" y="28"/>
                </a:cubicBezTo>
                <a:cubicBezTo>
                  <a:pt x="71" y="28"/>
                  <a:pt x="71" y="28"/>
                  <a:pt x="71" y="29"/>
                </a:cubicBezTo>
                <a:cubicBezTo>
                  <a:pt x="72" y="29"/>
                  <a:pt x="74" y="30"/>
                  <a:pt x="75" y="30"/>
                </a:cubicBezTo>
                <a:cubicBezTo>
                  <a:pt x="74" y="32"/>
                  <a:pt x="76" y="34"/>
                  <a:pt x="78" y="34"/>
                </a:cubicBezTo>
                <a:cubicBezTo>
                  <a:pt x="78" y="34"/>
                  <a:pt x="79" y="34"/>
                  <a:pt x="79" y="34"/>
                </a:cubicBezTo>
                <a:cubicBezTo>
                  <a:pt x="80" y="35"/>
                  <a:pt x="81" y="36"/>
                  <a:pt x="83" y="37"/>
                </a:cubicBezTo>
                <a:cubicBezTo>
                  <a:pt x="83" y="37"/>
                  <a:pt x="83" y="38"/>
                  <a:pt x="84" y="38"/>
                </a:cubicBezTo>
                <a:cubicBezTo>
                  <a:pt x="84" y="38"/>
                  <a:pt x="84" y="38"/>
                  <a:pt x="84" y="38"/>
                </a:cubicBezTo>
                <a:cubicBezTo>
                  <a:pt x="83" y="38"/>
                  <a:pt x="83" y="38"/>
                  <a:pt x="83" y="37"/>
                </a:cubicBezTo>
                <a:cubicBezTo>
                  <a:pt x="82" y="37"/>
                  <a:pt x="80" y="36"/>
                  <a:pt x="79" y="36"/>
                </a:cubicBezTo>
                <a:cubicBezTo>
                  <a:pt x="76" y="34"/>
                  <a:pt x="72" y="31"/>
                  <a:pt x="68" y="29"/>
                </a:cubicBezTo>
                <a:cubicBezTo>
                  <a:pt x="68" y="29"/>
                  <a:pt x="68" y="30"/>
                  <a:pt x="68" y="30"/>
                </a:cubicBezTo>
                <a:cubicBezTo>
                  <a:pt x="73" y="32"/>
                  <a:pt x="78" y="36"/>
                  <a:pt x="83" y="38"/>
                </a:cubicBezTo>
                <a:cubicBezTo>
                  <a:pt x="83" y="39"/>
                  <a:pt x="82" y="39"/>
                  <a:pt x="82" y="39"/>
                </a:cubicBezTo>
                <a:cubicBezTo>
                  <a:pt x="82" y="39"/>
                  <a:pt x="82" y="39"/>
                  <a:pt x="82" y="39"/>
                </a:cubicBezTo>
                <a:cubicBezTo>
                  <a:pt x="79" y="37"/>
                  <a:pt x="76" y="36"/>
                  <a:pt x="73" y="34"/>
                </a:cubicBezTo>
                <a:cubicBezTo>
                  <a:pt x="72" y="33"/>
                  <a:pt x="71" y="32"/>
                  <a:pt x="69" y="32"/>
                </a:cubicBezTo>
                <a:cubicBezTo>
                  <a:pt x="69" y="31"/>
                  <a:pt x="69" y="31"/>
                  <a:pt x="69" y="31"/>
                </a:cubicBezTo>
                <a:cubicBezTo>
                  <a:pt x="68" y="31"/>
                  <a:pt x="67" y="30"/>
                  <a:pt x="67" y="30"/>
                </a:cubicBezTo>
                <a:cubicBezTo>
                  <a:pt x="66" y="30"/>
                  <a:pt x="66" y="31"/>
                  <a:pt x="66" y="31"/>
                </a:cubicBezTo>
                <a:cubicBezTo>
                  <a:pt x="71" y="34"/>
                  <a:pt x="75" y="38"/>
                  <a:pt x="79" y="40"/>
                </a:cubicBezTo>
                <a:cubicBezTo>
                  <a:pt x="74" y="38"/>
                  <a:pt x="69" y="35"/>
                  <a:pt x="64" y="32"/>
                </a:cubicBezTo>
                <a:cubicBezTo>
                  <a:pt x="64" y="32"/>
                  <a:pt x="64" y="32"/>
                  <a:pt x="64" y="32"/>
                </a:cubicBezTo>
                <a:close/>
                <a:moveTo>
                  <a:pt x="93" y="36"/>
                </a:moveTo>
                <a:cubicBezTo>
                  <a:pt x="92" y="35"/>
                  <a:pt x="91" y="35"/>
                  <a:pt x="90" y="34"/>
                </a:cubicBezTo>
                <a:cubicBezTo>
                  <a:pt x="86" y="31"/>
                  <a:pt x="91" y="33"/>
                  <a:pt x="92" y="34"/>
                </a:cubicBezTo>
                <a:cubicBezTo>
                  <a:pt x="92" y="34"/>
                  <a:pt x="92" y="34"/>
                  <a:pt x="92" y="34"/>
                </a:cubicBezTo>
                <a:cubicBezTo>
                  <a:pt x="94" y="35"/>
                  <a:pt x="96" y="37"/>
                  <a:pt x="97" y="38"/>
                </a:cubicBezTo>
                <a:cubicBezTo>
                  <a:pt x="97" y="38"/>
                  <a:pt x="97" y="38"/>
                  <a:pt x="97" y="38"/>
                </a:cubicBezTo>
                <a:cubicBezTo>
                  <a:pt x="97" y="38"/>
                  <a:pt x="97" y="38"/>
                  <a:pt x="97" y="37"/>
                </a:cubicBezTo>
                <a:cubicBezTo>
                  <a:pt x="96" y="37"/>
                  <a:pt x="94" y="36"/>
                  <a:pt x="93" y="36"/>
                </a:cubicBezTo>
                <a:close/>
                <a:moveTo>
                  <a:pt x="93" y="33"/>
                </a:moveTo>
                <a:cubicBezTo>
                  <a:pt x="93" y="33"/>
                  <a:pt x="93" y="33"/>
                  <a:pt x="93" y="33"/>
                </a:cubicBezTo>
                <a:cubicBezTo>
                  <a:pt x="93" y="33"/>
                  <a:pt x="93" y="33"/>
                  <a:pt x="93" y="33"/>
                </a:cubicBezTo>
                <a:close/>
                <a:moveTo>
                  <a:pt x="89" y="31"/>
                </a:moveTo>
                <a:cubicBezTo>
                  <a:pt x="90" y="31"/>
                  <a:pt x="91" y="30"/>
                  <a:pt x="92" y="29"/>
                </a:cubicBezTo>
                <a:cubicBezTo>
                  <a:pt x="92" y="29"/>
                  <a:pt x="92" y="30"/>
                  <a:pt x="92" y="30"/>
                </a:cubicBezTo>
                <a:cubicBezTo>
                  <a:pt x="92" y="31"/>
                  <a:pt x="93" y="32"/>
                  <a:pt x="94" y="33"/>
                </a:cubicBezTo>
                <a:cubicBezTo>
                  <a:pt x="94" y="33"/>
                  <a:pt x="94" y="33"/>
                  <a:pt x="94" y="33"/>
                </a:cubicBezTo>
                <a:cubicBezTo>
                  <a:pt x="93" y="33"/>
                  <a:pt x="93" y="32"/>
                  <a:pt x="92" y="32"/>
                </a:cubicBezTo>
                <a:cubicBezTo>
                  <a:pt x="92" y="32"/>
                  <a:pt x="91" y="32"/>
                  <a:pt x="91" y="32"/>
                </a:cubicBezTo>
                <a:cubicBezTo>
                  <a:pt x="91" y="32"/>
                  <a:pt x="91" y="32"/>
                  <a:pt x="91" y="32"/>
                </a:cubicBezTo>
                <a:cubicBezTo>
                  <a:pt x="91" y="32"/>
                  <a:pt x="91" y="32"/>
                  <a:pt x="91" y="32"/>
                </a:cubicBezTo>
                <a:cubicBezTo>
                  <a:pt x="90" y="32"/>
                  <a:pt x="89" y="31"/>
                  <a:pt x="89" y="31"/>
                </a:cubicBezTo>
                <a:close/>
                <a:moveTo>
                  <a:pt x="92" y="29"/>
                </a:moveTo>
                <a:cubicBezTo>
                  <a:pt x="92" y="29"/>
                  <a:pt x="92" y="29"/>
                  <a:pt x="92" y="29"/>
                </a:cubicBezTo>
                <a:cubicBezTo>
                  <a:pt x="93" y="29"/>
                  <a:pt x="93" y="28"/>
                  <a:pt x="94" y="28"/>
                </a:cubicBezTo>
                <a:cubicBezTo>
                  <a:pt x="94" y="28"/>
                  <a:pt x="94" y="28"/>
                  <a:pt x="94" y="28"/>
                </a:cubicBezTo>
                <a:cubicBezTo>
                  <a:pt x="95" y="30"/>
                  <a:pt x="98" y="32"/>
                  <a:pt x="92" y="29"/>
                </a:cubicBezTo>
                <a:cubicBezTo>
                  <a:pt x="92" y="29"/>
                  <a:pt x="92" y="29"/>
                  <a:pt x="92" y="29"/>
                </a:cubicBezTo>
                <a:close/>
                <a:moveTo>
                  <a:pt x="94" y="28"/>
                </a:moveTo>
                <a:cubicBezTo>
                  <a:pt x="94" y="27"/>
                  <a:pt x="95" y="27"/>
                  <a:pt x="95" y="27"/>
                </a:cubicBezTo>
                <a:cubicBezTo>
                  <a:pt x="96" y="26"/>
                  <a:pt x="97" y="27"/>
                  <a:pt x="97" y="28"/>
                </a:cubicBezTo>
                <a:cubicBezTo>
                  <a:pt x="96" y="28"/>
                  <a:pt x="95" y="28"/>
                  <a:pt x="94" y="28"/>
                </a:cubicBezTo>
                <a:cubicBezTo>
                  <a:pt x="94" y="28"/>
                  <a:pt x="94" y="28"/>
                  <a:pt x="94" y="28"/>
                </a:cubicBezTo>
                <a:close/>
                <a:moveTo>
                  <a:pt x="97" y="29"/>
                </a:moveTo>
                <a:cubicBezTo>
                  <a:pt x="97" y="29"/>
                  <a:pt x="97" y="29"/>
                  <a:pt x="97" y="30"/>
                </a:cubicBezTo>
                <a:cubicBezTo>
                  <a:pt x="96" y="29"/>
                  <a:pt x="95" y="28"/>
                  <a:pt x="97" y="29"/>
                </a:cubicBezTo>
                <a:close/>
                <a:moveTo>
                  <a:pt x="102" y="36"/>
                </a:moveTo>
                <a:cubicBezTo>
                  <a:pt x="102" y="36"/>
                  <a:pt x="102" y="36"/>
                  <a:pt x="102" y="37"/>
                </a:cubicBezTo>
                <a:cubicBezTo>
                  <a:pt x="103" y="37"/>
                  <a:pt x="105" y="38"/>
                  <a:pt x="105" y="39"/>
                </a:cubicBezTo>
                <a:cubicBezTo>
                  <a:pt x="105" y="39"/>
                  <a:pt x="105" y="39"/>
                  <a:pt x="104" y="39"/>
                </a:cubicBezTo>
                <a:cubicBezTo>
                  <a:pt x="104" y="39"/>
                  <a:pt x="104" y="39"/>
                  <a:pt x="104" y="39"/>
                </a:cubicBezTo>
                <a:cubicBezTo>
                  <a:pt x="101" y="38"/>
                  <a:pt x="99" y="36"/>
                  <a:pt x="96" y="35"/>
                </a:cubicBezTo>
                <a:cubicBezTo>
                  <a:pt x="97" y="35"/>
                  <a:pt x="97" y="34"/>
                  <a:pt x="97" y="34"/>
                </a:cubicBezTo>
                <a:cubicBezTo>
                  <a:pt x="96" y="33"/>
                  <a:pt x="95" y="32"/>
                  <a:pt x="94" y="31"/>
                </a:cubicBezTo>
                <a:cubicBezTo>
                  <a:pt x="93" y="30"/>
                  <a:pt x="95" y="31"/>
                  <a:pt x="96" y="31"/>
                </a:cubicBezTo>
                <a:cubicBezTo>
                  <a:pt x="96" y="32"/>
                  <a:pt x="96" y="33"/>
                  <a:pt x="96" y="33"/>
                </a:cubicBezTo>
                <a:cubicBezTo>
                  <a:pt x="97" y="35"/>
                  <a:pt x="100" y="36"/>
                  <a:pt x="102" y="36"/>
                </a:cubicBezTo>
                <a:close/>
                <a:moveTo>
                  <a:pt x="106" y="35"/>
                </a:moveTo>
                <a:cubicBezTo>
                  <a:pt x="106" y="36"/>
                  <a:pt x="107" y="37"/>
                  <a:pt x="108" y="37"/>
                </a:cubicBezTo>
                <a:cubicBezTo>
                  <a:pt x="106" y="37"/>
                  <a:pt x="105" y="36"/>
                  <a:pt x="103" y="35"/>
                </a:cubicBezTo>
                <a:cubicBezTo>
                  <a:pt x="104" y="35"/>
                  <a:pt x="105" y="35"/>
                  <a:pt x="106" y="35"/>
                </a:cubicBezTo>
                <a:cubicBezTo>
                  <a:pt x="106" y="35"/>
                  <a:pt x="106" y="35"/>
                  <a:pt x="106" y="35"/>
                </a:cubicBezTo>
                <a:close/>
                <a:moveTo>
                  <a:pt x="106" y="35"/>
                </a:moveTo>
                <a:cubicBezTo>
                  <a:pt x="107" y="35"/>
                  <a:pt x="108" y="34"/>
                  <a:pt x="109" y="34"/>
                </a:cubicBezTo>
                <a:cubicBezTo>
                  <a:pt x="109" y="34"/>
                  <a:pt x="109" y="34"/>
                  <a:pt x="109" y="35"/>
                </a:cubicBezTo>
                <a:cubicBezTo>
                  <a:pt x="109" y="36"/>
                  <a:pt x="111" y="37"/>
                  <a:pt x="109" y="36"/>
                </a:cubicBezTo>
                <a:cubicBezTo>
                  <a:pt x="107" y="35"/>
                  <a:pt x="107" y="35"/>
                  <a:pt x="106" y="35"/>
                </a:cubicBezTo>
                <a:close/>
                <a:moveTo>
                  <a:pt x="110" y="34"/>
                </a:moveTo>
                <a:cubicBezTo>
                  <a:pt x="111" y="34"/>
                  <a:pt x="113" y="34"/>
                  <a:pt x="112" y="35"/>
                </a:cubicBezTo>
                <a:cubicBezTo>
                  <a:pt x="112" y="35"/>
                  <a:pt x="112" y="35"/>
                  <a:pt x="112" y="36"/>
                </a:cubicBezTo>
                <a:cubicBezTo>
                  <a:pt x="111" y="35"/>
                  <a:pt x="110" y="35"/>
                  <a:pt x="110" y="34"/>
                </a:cubicBezTo>
                <a:close/>
                <a:moveTo>
                  <a:pt x="112" y="36"/>
                </a:moveTo>
                <a:cubicBezTo>
                  <a:pt x="111" y="36"/>
                  <a:pt x="111" y="36"/>
                  <a:pt x="111" y="37"/>
                </a:cubicBezTo>
                <a:cubicBezTo>
                  <a:pt x="110" y="35"/>
                  <a:pt x="110" y="35"/>
                  <a:pt x="112" y="36"/>
                </a:cubicBezTo>
                <a:close/>
                <a:moveTo>
                  <a:pt x="110" y="37"/>
                </a:moveTo>
                <a:cubicBezTo>
                  <a:pt x="110" y="37"/>
                  <a:pt x="109" y="37"/>
                  <a:pt x="109" y="38"/>
                </a:cubicBezTo>
                <a:cubicBezTo>
                  <a:pt x="107" y="36"/>
                  <a:pt x="109" y="37"/>
                  <a:pt x="110" y="37"/>
                </a:cubicBezTo>
                <a:close/>
                <a:moveTo>
                  <a:pt x="108" y="38"/>
                </a:moveTo>
                <a:cubicBezTo>
                  <a:pt x="107" y="38"/>
                  <a:pt x="106" y="38"/>
                  <a:pt x="105" y="38"/>
                </a:cubicBezTo>
                <a:cubicBezTo>
                  <a:pt x="105" y="38"/>
                  <a:pt x="103" y="36"/>
                  <a:pt x="103" y="36"/>
                </a:cubicBezTo>
                <a:cubicBezTo>
                  <a:pt x="105" y="37"/>
                  <a:pt x="106" y="37"/>
                  <a:pt x="108" y="38"/>
                </a:cubicBezTo>
                <a:close/>
                <a:moveTo>
                  <a:pt x="103" y="39"/>
                </a:moveTo>
                <a:cubicBezTo>
                  <a:pt x="102" y="39"/>
                  <a:pt x="101" y="39"/>
                  <a:pt x="101" y="39"/>
                </a:cubicBezTo>
                <a:cubicBezTo>
                  <a:pt x="99" y="38"/>
                  <a:pt x="98" y="37"/>
                  <a:pt x="97" y="37"/>
                </a:cubicBezTo>
                <a:cubicBezTo>
                  <a:pt x="96" y="36"/>
                  <a:pt x="95" y="35"/>
                  <a:pt x="95" y="35"/>
                </a:cubicBezTo>
                <a:cubicBezTo>
                  <a:pt x="95" y="35"/>
                  <a:pt x="95" y="35"/>
                  <a:pt x="95" y="35"/>
                </a:cubicBezTo>
                <a:cubicBezTo>
                  <a:pt x="98" y="36"/>
                  <a:pt x="100" y="38"/>
                  <a:pt x="103" y="39"/>
                </a:cubicBezTo>
                <a:close/>
                <a:moveTo>
                  <a:pt x="91" y="35"/>
                </a:moveTo>
                <a:cubicBezTo>
                  <a:pt x="90" y="35"/>
                  <a:pt x="90" y="35"/>
                  <a:pt x="90" y="35"/>
                </a:cubicBezTo>
                <a:cubicBezTo>
                  <a:pt x="90" y="35"/>
                  <a:pt x="90" y="35"/>
                  <a:pt x="90" y="35"/>
                </a:cubicBezTo>
                <a:cubicBezTo>
                  <a:pt x="88" y="34"/>
                  <a:pt x="87" y="33"/>
                  <a:pt x="85" y="33"/>
                </a:cubicBezTo>
                <a:cubicBezTo>
                  <a:pt x="86" y="33"/>
                  <a:pt x="86" y="32"/>
                  <a:pt x="87" y="32"/>
                </a:cubicBezTo>
                <a:cubicBezTo>
                  <a:pt x="88" y="33"/>
                  <a:pt x="89" y="34"/>
                  <a:pt x="91" y="35"/>
                </a:cubicBezTo>
                <a:close/>
                <a:moveTo>
                  <a:pt x="81" y="26"/>
                </a:moveTo>
                <a:cubicBezTo>
                  <a:pt x="80" y="26"/>
                  <a:pt x="79" y="25"/>
                  <a:pt x="78" y="25"/>
                </a:cubicBezTo>
                <a:cubicBezTo>
                  <a:pt x="80" y="25"/>
                  <a:pt x="82" y="25"/>
                  <a:pt x="83" y="26"/>
                </a:cubicBezTo>
                <a:cubicBezTo>
                  <a:pt x="83" y="26"/>
                  <a:pt x="82" y="26"/>
                  <a:pt x="81" y="26"/>
                </a:cubicBezTo>
                <a:close/>
                <a:moveTo>
                  <a:pt x="76" y="28"/>
                </a:moveTo>
                <a:cubicBezTo>
                  <a:pt x="75" y="28"/>
                  <a:pt x="74" y="28"/>
                  <a:pt x="74" y="27"/>
                </a:cubicBezTo>
                <a:cubicBezTo>
                  <a:pt x="75" y="27"/>
                  <a:pt x="75" y="28"/>
                  <a:pt x="76" y="28"/>
                </a:cubicBezTo>
                <a:cubicBezTo>
                  <a:pt x="76" y="28"/>
                  <a:pt x="76" y="28"/>
                  <a:pt x="76" y="28"/>
                </a:cubicBezTo>
                <a:close/>
                <a:moveTo>
                  <a:pt x="78" y="26"/>
                </a:moveTo>
                <a:cubicBezTo>
                  <a:pt x="78" y="26"/>
                  <a:pt x="78" y="26"/>
                  <a:pt x="79" y="26"/>
                </a:cubicBezTo>
                <a:cubicBezTo>
                  <a:pt x="78" y="27"/>
                  <a:pt x="78" y="27"/>
                  <a:pt x="78" y="27"/>
                </a:cubicBezTo>
                <a:cubicBezTo>
                  <a:pt x="78" y="26"/>
                  <a:pt x="78" y="26"/>
                  <a:pt x="78" y="26"/>
                </a:cubicBezTo>
                <a:close/>
                <a:moveTo>
                  <a:pt x="83" y="34"/>
                </a:moveTo>
                <a:cubicBezTo>
                  <a:pt x="83" y="34"/>
                  <a:pt x="82" y="34"/>
                  <a:pt x="82" y="34"/>
                </a:cubicBezTo>
                <a:cubicBezTo>
                  <a:pt x="83" y="33"/>
                  <a:pt x="83" y="33"/>
                  <a:pt x="84" y="33"/>
                </a:cubicBezTo>
                <a:cubicBezTo>
                  <a:pt x="85" y="34"/>
                  <a:pt x="86" y="34"/>
                  <a:pt x="86" y="35"/>
                </a:cubicBezTo>
                <a:cubicBezTo>
                  <a:pt x="86" y="35"/>
                  <a:pt x="87" y="36"/>
                  <a:pt x="87" y="36"/>
                </a:cubicBezTo>
                <a:cubicBezTo>
                  <a:pt x="87" y="36"/>
                  <a:pt x="86" y="36"/>
                  <a:pt x="86" y="36"/>
                </a:cubicBezTo>
                <a:cubicBezTo>
                  <a:pt x="85" y="36"/>
                  <a:pt x="84" y="35"/>
                  <a:pt x="83" y="34"/>
                </a:cubicBezTo>
                <a:close/>
                <a:moveTo>
                  <a:pt x="89" y="35"/>
                </a:moveTo>
                <a:cubicBezTo>
                  <a:pt x="88" y="35"/>
                  <a:pt x="88" y="35"/>
                  <a:pt x="87" y="36"/>
                </a:cubicBezTo>
                <a:cubicBezTo>
                  <a:pt x="87" y="35"/>
                  <a:pt x="86" y="34"/>
                  <a:pt x="85" y="33"/>
                </a:cubicBezTo>
                <a:cubicBezTo>
                  <a:pt x="86" y="34"/>
                  <a:pt x="87" y="35"/>
                  <a:pt x="89" y="35"/>
                </a:cubicBezTo>
                <a:close/>
                <a:moveTo>
                  <a:pt x="86" y="36"/>
                </a:moveTo>
                <a:cubicBezTo>
                  <a:pt x="85" y="37"/>
                  <a:pt x="85" y="37"/>
                  <a:pt x="84" y="37"/>
                </a:cubicBezTo>
                <a:cubicBezTo>
                  <a:pt x="83" y="36"/>
                  <a:pt x="81" y="35"/>
                  <a:pt x="80" y="34"/>
                </a:cubicBezTo>
                <a:cubicBezTo>
                  <a:pt x="80" y="34"/>
                  <a:pt x="80" y="34"/>
                  <a:pt x="80" y="34"/>
                </a:cubicBezTo>
                <a:cubicBezTo>
                  <a:pt x="80" y="34"/>
                  <a:pt x="81" y="34"/>
                  <a:pt x="81" y="34"/>
                </a:cubicBezTo>
                <a:cubicBezTo>
                  <a:pt x="81" y="34"/>
                  <a:pt x="82" y="34"/>
                  <a:pt x="82" y="34"/>
                </a:cubicBezTo>
                <a:cubicBezTo>
                  <a:pt x="83" y="35"/>
                  <a:pt x="84" y="36"/>
                  <a:pt x="86" y="36"/>
                </a:cubicBezTo>
                <a:close/>
                <a:moveTo>
                  <a:pt x="221" y="133"/>
                </a:moveTo>
                <a:cubicBezTo>
                  <a:pt x="220" y="132"/>
                  <a:pt x="219" y="132"/>
                  <a:pt x="219" y="131"/>
                </a:cubicBezTo>
                <a:cubicBezTo>
                  <a:pt x="217" y="128"/>
                  <a:pt x="220" y="130"/>
                  <a:pt x="221" y="130"/>
                </a:cubicBezTo>
                <a:cubicBezTo>
                  <a:pt x="222" y="130"/>
                  <a:pt x="222" y="130"/>
                  <a:pt x="222" y="130"/>
                </a:cubicBezTo>
                <a:cubicBezTo>
                  <a:pt x="222" y="131"/>
                  <a:pt x="221" y="132"/>
                  <a:pt x="221" y="133"/>
                </a:cubicBezTo>
                <a:close/>
                <a:moveTo>
                  <a:pt x="222" y="126"/>
                </a:moveTo>
                <a:cubicBezTo>
                  <a:pt x="221" y="125"/>
                  <a:pt x="220" y="124"/>
                  <a:pt x="218" y="123"/>
                </a:cubicBezTo>
                <a:cubicBezTo>
                  <a:pt x="218" y="123"/>
                  <a:pt x="217" y="122"/>
                  <a:pt x="217" y="122"/>
                </a:cubicBezTo>
                <a:cubicBezTo>
                  <a:pt x="217" y="122"/>
                  <a:pt x="217" y="121"/>
                  <a:pt x="217" y="121"/>
                </a:cubicBezTo>
                <a:cubicBezTo>
                  <a:pt x="217" y="121"/>
                  <a:pt x="218" y="122"/>
                  <a:pt x="218" y="122"/>
                </a:cubicBezTo>
                <a:cubicBezTo>
                  <a:pt x="220" y="122"/>
                  <a:pt x="221" y="123"/>
                  <a:pt x="223" y="124"/>
                </a:cubicBezTo>
                <a:cubicBezTo>
                  <a:pt x="223" y="125"/>
                  <a:pt x="223" y="125"/>
                  <a:pt x="222" y="126"/>
                </a:cubicBezTo>
                <a:close/>
                <a:moveTo>
                  <a:pt x="222" y="127"/>
                </a:moveTo>
                <a:cubicBezTo>
                  <a:pt x="222" y="128"/>
                  <a:pt x="222" y="129"/>
                  <a:pt x="222" y="130"/>
                </a:cubicBezTo>
                <a:cubicBezTo>
                  <a:pt x="222" y="130"/>
                  <a:pt x="222" y="130"/>
                  <a:pt x="222" y="130"/>
                </a:cubicBezTo>
                <a:cubicBezTo>
                  <a:pt x="221" y="128"/>
                  <a:pt x="219" y="127"/>
                  <a:pt x="218" y="126"/>
                </a:cubicBezTo>
                <a:cubicBezTo>
                  <a:pt x="219" y="126"/>
                  <a:pt x="220" y="126"/>
                  <a:pt x="220" y="126"/>
                </a:cubicBezTo>
                <a:cubicBezTo>
                  <a:pt x="221" y="127"/>
                  <a:pt x="222" y="127"/>
                  <a:pt x="222" y="127"/>
                </a:cubicBezTo>
                <a:cubicBezTo>
                  <a:pt x="222" y="127"/>
                  <a:pt x="222" y="127"/>
                  <a:pt x="222" y="127"/>
                </a:cubicBezTo>
                <a:close/>
                <a:moveTo>
                  <a:pt x="217" y="129"/>
                </a:moveTo>
                <a:cubicBezTo>
                  <a:pt x="217" y="130"/>
                  <a:pt x="218" y="131"/>
                  <a:pt x="219" y="132"/>
                </a:cubicBezTo>
                <a:cubicBezTo>
                  <a:pt x="220" y="133"/>
                  <a:pt x="218" y="132"/>
                  <a:pt x="217" y="132"/>
                </a:cubicBezTo>
                <a:cubicBezTo>
                  <a:pt x="217" y="132"/>
                  <a:pt x="217" y="132"/>
                  <a:pt x="217" y="132"/>
                </a:cubicBezTo>
                <a:cubicBezTo>
                  <a:pt x="217" y="131"/>
                  <a:pt x="217" y="130"/>
                  <a:pt x="217" y="129"/>
                </a:cubicBezTo>
                <a:close/>
                <a:moveTo>
                  <a:pt x="221" y="134"/>
                </a:moveTo>
                <a:cubicBezTo>
                  <a:pt x="221" y="135"/>
                  <a:pt x="220" y="137"/>
                  <a:pt x="220" y="138"/>
                </a:cubicBezTo>
                <a:cubicBezTo>
                  <a:pt x="220" y="137"/>
                  <a:pt x="220" y="137"/>
                  <a:pt x="219" y="136"/>
                </a:cubicBezTo>
                <a:cubicBezTo>
                  <a:pt x="219" y="135"/>
                  <a:pt x="218" y="135"/>
                  <a:pt x="218" y="134"/>
                </a:cubicBezTo>
                <a:cubicBezTo>
                  <a:pt x="217" y="132"/>
                  <a:pt x="220" y="134"/>
                  <a:pt x="221" y="134"/>
                </a:cubicBezTo>
                <a:cubicBezTo>
                  <a:pt x="221" y="134"/>
                  <a:pt x="221" y="134"/>
                  <a:pt x="221" y="134"/>
                </a:cubicBezTo>
                <a:close/>
                <a:moveTo>
                  <a:pt x="220" y="139"/>
                </a:moveTo>
                <a:cubicBezTo>
                  <a:pt x="219" y="139"/>
                  <a:pt x="219" y="139"/>
                  <a:pt x="219" y="140"/>
                </a:cubicBezTo>
                <a:cubicBezTo>
                  <a:pt x="219" y="140"/>
                  <a:pt x="219" y="140"/>
                  <a:pt x="219" y="139"/>
                </a:cubicBezTo>
                <a:cubicBezTo>
                  <a:pt x="219" y="139"/>
                  <a:pt x="219" y="139"/>
                  <a:pt x="219" y="139"/>
                </a:cubicBezTo>
                <a:cubicBezTo>
                  <a:pt x="219" y="139"/>
                  <a:pt x="219" y="139"/>
                  <a:pt x="220" y="139"/>
                </a:cubicBezTo>
                <a:close/>
                <a:moveTo>
                  <a:pt x="218" y="136"/>
                </a:moveTo>
                <a:cubicBezTo>
                  <a:pt x="218" y="136"/>
                  <a:pt x="218" y="135"/>
                  <a:pt x="218" y="135"/>
                </a:cubicBezTo>
                <a:cubicBezTo>
                  <a:pt x="218" y="136"/>
                  <a:pt x="219" y="137"/>
                  <a:pt x="219" y="139"/>
                </a:cubicBezTo>
                <a:cubicBezTo>
                  <a:pt x="219" y="138"/>
                  <a:pt x="218" y="137"/>
                  <a:pt x="218" y="136"/>
                </a:cubicBezTo>
                <a:close/>
                <a:moveTo>
                  <a:pt x="217" y="126"/>
                </a:moveTo>
                <a:cubicBezTo>
                  <a:pt x="218" y="127"/>
                  <a:pt x="218" y="127"/>
                  <a:pt x="219" y="128"/>
                </a:cubicBezTo>
                <a:cubicBezTo>
                  <a:pt x="220" y="128"/>
                  <a:pt x="222" y="130"/>
                  <a:pt x="219" y="129"/>
                </a:cubicBezTo>
                <a:cubicBezTo>
                  <a:pt x="219" y="129"/>
                  <a:pt x="218" y="128"/>
                  <a:pt x="217" y="128"/>
                </a:cubicBezTo>
                <a:cubicBezTo>
                  <a:pt x="217" y="128"/>
                  <a:pt x="217" y="128"/>
                  <a:pt x="217" y="128"/>
                </a:cubicBezTo>
                <a:cubicBezTo>
                  <a:pt x="217" y="128"/>
                  <a:pt x="217" y="127"/>
                  <a:pt x="217" y="127"/>
                </a:cubicBezTo>
                <a:cubicBezTo>
                  <a:pt x="217" y="126"/>
                  <a:pt x="217" y="126"/>
                  <a:pt x="217" y="126"/>
                </a:cubicBezTo>
                <a:close/>
                <a:moveTo>
                  <a:pt x="217" y="123"/>
                </a:moveTo>
                <a:cubicBezTo>
                  <a:pt x="218" y="124"/>
                  <a:pt x="220" y="125"/>
                  <a:pt x="221" y="126"/>
                </a:cubicBezTo>
                <a:cubicBezTo>
                  <a:pt x="222" y="126"/>
                  <a:pt x="222" y="126"/>
                  <a:pt x="221" y="126"/>
                </a:cubicBezTo>
                <a:cubicBezTo>
                  <a:pt x="220" y="125"/>
                  <a:pt x="219" y="125"/>
                  <a:pt x="219" y="125"/>
                </a:cubicBezTo>
                <a:cubicBezTo>
                  <a:pt x="218" y="124"/>
                  <a:pt x="218" y="124"/>
                  <a:pt x="217" y="124"/>
                </a:cubicBezTo>
                <a:cubicBezTo>
                  <a:pt x="217" y="124"/>
                  <a:pt x="217" y="123"/>
                  <a:pt x="217" y="123"/>
                </a:cubicBezTo>
                <a:close/>
                <a:moveTo>
                  <a:pt x="214" y="117"/>
                </a:moveTo>
                <a:cubicBezTo>
                  <a:pt x="213" y="117"/>
                  <a:pt x="212" y="117"/>
                  <a:pt x="212" y="117"/>
                </a:cubicBezTo>
                <a:cubicBezTo>
                  <a:pt x="210" y="116"/>
                  <a:pt x="209" y="115"/>
                  <a:pt x="207" y="114"/>
                </a:cubicBezTo>
                <a:cubicBezTo>
                  <a:pt x="206" y="113"/>
                  <a:pt x="206" y="113"/>
                  <a:pt x="208" y="114"/>
                </a:cubicBezTo>
                <a:cubicBezTo>
                  <a:pt x="209" y="114"/>
                  <a:pt x="211" y="115"/>
                  <a:pt x="212" y="116"/>
                </a:cubicBezTo>
                <a:cubicBezTo>
                  <a:pt x="216" y="118"/>
                  <a:pt x="219" y="120"/>
                  <a:pt x="223" y="121"/>
                </a:cubicBezTo>
                <a:cubicBezTo>
                  <a:pt x="223" y="121"/>
                  <a:pt x="223" y="122"/>
                  <a:pt x="223" y="123"/>
                </a:cubicBezTo>
                <a:cubicBezTo>
                  <a:pt x="221" y="122"/>
                  <a:pt x="219" y="121"/>
                  <a:pt x="217" y="120"/>
                </a:cubicBezTo>
                <a:cubicBezTo>
                  <a:pt x="216" y="119"/>
                  <a:pt x="215" y="118"/>
                  <a:pt x="214" y="117"/>
                </a:cubicBezTo>
                <a:close/>
                <a:moveTo>
                  <a:pt x="217" y="77"/>
                </a:moveTo>
                <a:cubicBezTo>
                  <a:pt x="215" y="76"/>
                  <a:pt x="213" y="76"/>
                  <a:pt x="211" y="74"/>
                </a:cubicBezTo>
                <a:cubicBezTo>
                  <a:pt x="208" y="72"/>
                  <a:pt x="212" y="75"/>
                  <a:pt x="213" y="75"/>
                </a:cubicBezTo>
                <a:cubicBezTo>
                  <a:pt x="214" y="76"/>
                  <a:pt x="215" y="76"/>
                  <a:pt x="216" y="76"/>
                </a:cubicBezTo>
                <a:cubicBezTo>
                  <a:pt x="217" y="77"/>
                  <a:pt x="217" y="77"/>
                  <a:pt x="217" y="77"/>
                </a:cubicBezTo>
                <a:close/>
                <a:moveTo>
                  <a:pt x="208" y="61"/>
                </a:moveTo>
                <a:cubicBezTo>
                  <a:pt x="206" y="59"/>
                  <a:pt x="206" y="60"/>
                  <a:pt x="208" y="60"/>
                </a:cubicBezTo>
                <a:cubicBezTo>
                  <a:pt x="208" y="60"/>
                  <a:pt x="208" y="60"/>
                  <a:pt x="208" y="61"/>
                </a:cubicBezTo>
                <a:close/>
                <a:moveTo>
                  <a:pt x="210" y="64"/>
                </a:moveTo>
                <a:cubicBezTo>
                  <a:pt x="210" y="63"/>
                  <a:pt x="209" y="63"/>
                  <a:pt x="209" y="63"/>
                </a:cubicBezTo>
                <a:cubicBezTo>
                  <a:pt x="208" y="62"/>
                  <a:pt x="207" y="61"/>
                  <a:pt x="206" y="61"/>
                </a:cubicBezTo>
                <a:cubicBezTo>
                  <a:pt x="207" y="61"/>
                  <a:pt x="208" y="62"/>
                  <a:pt x="209" y="62"/>
                </a:cubicBezTo>
                <a:cubicBezTo>
                  <a:pt x="210" y="63"/>
                  <a:pt x="210" y="63"/>
                  <a:pt x="210" y="64"/>
                </a:cubicBezTo>
                <a:close/>
                <a:moveTo>
                  <a:pt x="213" y="70"/>
                </a:moveTo>
                <a:cubicBezTo>
                  <a:pt x="211" y="68"/>
                  <a:pt x="209" y="67"/>
                  <a:pt x="207" y="66"/>
                </a:cubicBezTo>
                <a:cubicBezTo>
                  <a:pt x="203" y="63"/>
                  <a:pt x="208" y="65"/>
                  <a:pt x="210" y="66"/>
                </a:cubicBezTo>
                <a:cubicBezTo>
                  <a:pt x="211" y="66"/>
                  <a:pt x="211" y="67"/>
                  <a:pt x="212" y="67"/>
                </a:cubicBezTo>
                <a:cubicBezTo>
                  <a:pt x="212" y="68"/>
                  <a:pt x="213" y="69"/>
                  <a:pt x="213" y="70"/>
                </a:cubicBezTo>
                <a:close/>
                <a:moveTo>
                  <a:pt x="215" y="73"/>
                </a:moveTo>
                <a:cubicBezTo>
                  <a:pt x="213" y="72"/>
                  <a:pt x="211" y="71"/>
                  <a:pt x="209" y="70"/>
                </a:cubicBezTo>
                <a:cubicBezTo>
                  <a:pt x="208" y="69"/>
                  <a:pt x="207" y="69"/>
                  <a:pt x="206" y="68"/>
                </a:cubicBezTo>
                <a:cubicBezTo>
                  <a:pt x="208" y="69"/>
                  <a:pt x="209" y="70"/>
                  <a:pt x="211" y="71"/>
                </a:cubicBezTo>
                <a:cubicBezTo>
                  <a:pt x="212" y="71"/>
                  <a:pt x="213" y="71"/>
                  <a:pt x="214" y="71"/>
                </a:cubicBezTo>
                <a:cubicBezTo>
                  <a:pt x="215" y="72"/>
                  <a:pt x="215" y="73"/>
                  <a:pt x="215" y="73"/>
                </a:cubicBezTo>
                <a:close/>
                <a:moveTo>
                  <a:pt x="219" y="83"/>
                </a:moveTo>
                <a:cubicBezTo>
                  <a:pt x="216" y="81"/>
                  <a:pt x="214" y="80"/>
                  <a:pt x="211" y="79"/>
                </a:cubicBezTo>
                <a:cubicBezTo>
                  <a:pt x="207" y="76"/>
                  <a:pt x="213" y="78"/>
                  <a:pt x="214" y="79"/>
                </a:cubicBezTo>
                <a:cubicBezTo>
                  <a:pt x="215" y="79"/>
                  <a:pt x="217" y="80"/>
                  <a:pt x="218" y="80"/>
                </a:cubicBezTo>
                <a:cubicBezTo>
                  <a:pt x="218" y="81"/>
                  <a:pt x="219" y="82"/>
                  <a:pt x="219" y="83"/>
                </a:cubicBezTo>
                <a:close/>
                <a:moveTo>
                  <a:pt x="208" y="77"/>
                </a:moveTo>
                <a:cubicBezTo>
                  <a:pt x="211" y="80"/>
                  <a:pt x="215" y="81"/>
                  <a:pt x="218" y="83"/>
                </a:cubicBezTo>
                <a:cubicBezTo>
                  <a:pt x="221" y="85"/>
                  <a:pt x="214" y="82"/>
                  <a:pt x="215" y="82"/>
                </a:cubicBezTo>
                <a:cubicBezTo>
                  <a:pt x="214" y="82"/>
                  <a:pt x="213" y="81"/>
                  <a:pt x="212" y="81"/>
                </a:cubicBezTo>
                <a:cubicBezTo>
                  <a:pt x="211" y="80"/>
                  <a:pt x="209" y="80"/>
                  <a:pt x="208" y="79"/>
                </a:cubicBezTo>
                <a:cubicBezTo>
                  <a:pt x="208" y="79"/>
                  <a:pt x="208" y="78"/>
                  <a:pt x="208" y="77"/>
                </a:cubicBezTo>
                <a:close/>
                <a:moveTo>
                  <a:pt x="220" y="87"/>
                </a:moveTo>
                <a:cubicBezTo>
                  <a:pt x="217" y="85"/>
                  <a:pt x="213" y="83"/>
                  <a:pt x="209" y="81"/>
                </a:cubicBezTo>
                <a:cubicBezTo>
                  <a:pt x="208" y="80"/>
                  <a:pt x="207" y="80"/>
                  <a:pt x="209" y="81"/>
                </a:cubicBezTo>
                <a:cubicBezTo>
                  <a:pt x="211" y="81"/>
                  <a:pt x="213" y="82"/>
                  <a:pt x="215" y="83"/>
                </a:cubicBezTo>
                <a:cubicBezTo>
                  <a:pt x="216" y="84"/>
                  <a:pt x="218" y="84"/>
                  <a:pt x="219" y="85"/>
                </a:cubicBezTo>
                <a:cubicBezTo>
                  <a:pt x="220" y="86"/>
                  <a:pt x="220" y="87"/>
                  <a:pt x="220" y="87"/>
                </a:cubicBezTo>
                <a:close/>
                <a:moveTo>
                  <a:pt x="221" y="92"/>
                </a:moveTo>
                <a:cubicBezTo>
                  <a:pt x="217" y="89"/>
                  <a:pt x="211" y="87"/>
                  <a:pt x="207" y="85"/>
                </a:cubicBezTo>
                <a:cubicBezTo>
                  <a:pt x="204" y="83"/>
                  <a:pt x="208" y="84"/>
                  <a:pt x="209" y="84"/>
                </a:cubicBezTo>
                <a:cubicBezTo>
                  <a:pt x="211" y="85"/>
                  <a:pt x="212" y="86"/>
                  <a:pt x="214" y="86"/>
                </a:cubicBezTo>
                <a:cubicBezTo>
                  <a:pt x="216" y="87"/>
                  <a:pt x="218" y="88"/>
                  <a:pt x="221" y="89"/>
                </a:cubicBezTo>
                <a:cubicBezTo>
                  <a:pt x="221" y="90"/>
                  <a:pt x="221" y="91"/>
                  <a:pt x="221" y="92"/>
                </a:cubicBezTo>
                <a:close/>
                <a:moveTo>
                  <a:pt x="222" y="97"/>
                </a:moveTo>
                <a:cubicBezTo>
                  <a:pt x="217" y="93"/>
                  <a:pt x="211" y="91"/>
                  <a:pt x="206" y="88"/>
                </a:cubicBezTo>
                <a:cubicBezTo>
                  <a:pt x="205" y="87"/>
                  <a:pt x="200" y="85"/>
                  <a:pt x="204" y="87"/>
                </a:cubicBezTo>
                <a:cubicBezTo>
                  <a:pt x="207" y="88"/>
                  <a:pt x="210" y="89"/>
                  <a:pt x="212" y="90"/>
                </a:cubicBezTo>
                <a:cubicBezTo>
                  <a:pt x="215" y="91"/>
                  <a:pt x="218" y="93"/>
                  <a:pt x="222" y="94"/>
                </a:cubicBezTo>
                <a:cubicBezTo>
                  <a:pt x="222" y="95"/>
                  <a:pt x="222" y="96"/>
                  <a:pt x="222" y="97"/>
                </a:cubicBezTo>
                <a:close/>
                <a:moveTo>
                  <a:pt x="223" y="102"/>
                </a:moveTo>
                <a:cubicBezTo>
                  <a:pt x="220" y="100"/>
                  <a:pt x="217" y="99"/>
                  <a:pt x="215" y="97"/>
                </a:cubicBezTo>
                <a:cubicBezTo>
                  <a:pt x="212" y="95"/>
                  <a:pt x="209" y="94"/>
                  <a:pt x="206" y="92"/>
                </a:cubicBezTo>
                <a:cubicBezTo>
                  <a:pt x="205" y="91"/>
                  <a:pt x="204" y="91"/>
                  <a:pt x="203" y="90"/>
                </a:cubicBezTo>
                <a:cubicBezTo>
                  <a:pt x="204" y="91"/>
                  <a:pt x="205" y="91"/>
                  <a:pt x="207" y="92"/>
                </a:cubicBezTo>
                <a:cubicBezTo>
                  <a:pt x="209" y="92"/>
                  <a:pt x="212" y="93"/>
                  <a:pt x="214" y="94"/>
                </a:cubicBezTo>
                <a:cubicBezTo>
                  <a:pt x="217" y="96"/>
                  <a:pt x="220" y="97"/>
                  <a:pt x="223" y="98"/>
                </a:cubicBezTo>
                <a:cubicBezTo>
                  <a:pt x="223" y="99"/>
                  <a:pt x="223" y="100"/>
                  <a:pt x="223" y="102"/>
                </a:cubicBezTo>
                <a:close/>
                <a:moveTo>
                  <a:pt x="223" y="106"/>
                </a:moveTo>
                <a:cubicBezTo>
                  <a:pt x="217" y="101"/>
                  <a:pt x="210" y="98"/>
                  <a:pt x="203" y="94"/>
                </a:cubicBezTo>
                <a:cubicBezTo>
                  <a:pt x="199" y="92"/>
                  <a:pt x="205" y="95"/>
                  <a:pt x="205" y="95"/>
                </a:cubicBezTo>
                <a:cubicBezTo>
                  <a:pt x="207" y="96"/>
                  <a:pt x="209" y="97"/>
                  <a:pt x="211" y="98"/>
                </a:cubicBezTo>
                <a:cubicBezTo>
                  <a:pt x="215" y="99"/>
                  <a:pt x="219" y="101"/>
                  <a:pt x="223" y="102"/>
                </a:cubicBezTo>
                <a:cubicBezTo>
                  <a:pt x="223" y="102"/>
                  <a:pt x="223" y="103"/>
                  <a:pt x="223" y="103"/>
                </a:cubicBezTo>
                <a:cubicBezTo>
                  <a:pt x="223" y="104"/>
                  <a:pt x="223" y="105"/>
                  <a:pt x="223" y="106"/>
                </a:cubicBezTo>
                <a:close/>
                <a:moveTo>
                  <a:pt x="203" y="103"/>
                </a:moveTo>
                <a:cubicBezTo>
                  <a:pt x="209" y="107"/>
                  <a:pt x="216" y="110"/>
                  <a:pt x="223" y="112"/>
                </a:cubicBezTo>
                <a:cubicBezTo>
                  <a:pt x="223" y="112"/>
                  <a:pt x="224" y="112"/>
                  <a:pt x="224" y="112"/>
                </a:cubicBezTo>
                <a:cubicBezTo>
                  <a:pt x="224" y="113"/>
                  <a:pt x="224" y="114"/>
                  <a:pt x="224" y="115"/>
                </a:cubicBezTo>
                <a:cubicBezTo>
                  <a:pt x="221" y="113"/>
                  <a:pt x="218" y="111"/>
                  <a:pt x="215" y="110"/>
                </a:cubicBezTo>
                <a:cubicBezTo>
                  <a:pt x="211" y="108"/>
                  <a:pt x="207" y="105"/>
                  <a:pt x="203" y="103"/>
                </a:cubicBezTo>
                <a:close/>
                <a:moveTo>
                  <a:pt x="213" y="104"/>
                </a:moveTo>
                <a:cubicBezTo>
                  <a:pt x="209" y="102"/>
                  <a:pt x="205" y="100"/>
                  <a:pt x="201" y="98"/>
                </a:cubicBezTo>
                <a:cubicBezTo>
                  <a:pt x="201" y="98"/>
                  <a:pt x="200" y="98"/>
                  <a:pt x="200" y="98"/>
                </a:cubicBezTo>
                <a:cubicBezTo>
                  <a:pt x="201" y="98"/>
                  <a:pt x="201" y="98"/>
                  <a:pt x="201" y="98"/>
                </a:cubicBezTo>
                <a:cubicBezTo>
                  <a:pt x="203" y="99"/>
                  <a:pt x="204" y="99"/>
                  <a:pt x="205" y="100"/>
                </a:cubicBezTo>
                <a:cubicBezTo>
                  <a:pt x="207" y="100"/>
                  <a:pt x="208" y="101"/>
                  <a:pt x="210" y="101"/>
                </a:cubicBezTo>
                <a:cubicBezTo>
                  <a:pt x="214" y="103"/>
                  <a:pt x="219" y="106"/>
                  <a:pt x="223" y="107"/>
                </a:cubicBezTo>
                <a:cubicBezTo>
                  <a:pt x="224" y="108"/>
                  <a:pt x="224" y="110"/>
                  <a:pt x="224" y="111"/>
                </a:cubicBezTo>
                <a:cubicBezTo>
                  <a:pt x="220" y="109"/>
                  <a:pt x="217" y="106"/>
                  <a:pt x="213" y="104"/>
                </a:cubicBezTo>
                <a:close/>
                <a:moveTo>
                  <a:pt x="223" y="120"/>
                </a:moveTo>
                <a:cubicBezTo>
                  <a:pt x="217" y="116"/>
                  <a:pt x="211" y="112"/>
                  <a:pt x="205" y="109"/>
                </a:cubicBezTo>
                <a:cubicBezTo>
                  <a:pt x="205" y="109"/>
                  <a:pt x="205" y="109"/>
                  <a:pt x="205" y="109"/>
                </a:cubicBezTo>
                <a:cubicBezTo>
                  <a:pt x="209" y="110"/>
                  <a:pt x="212" y="112"/>
                  <a:pt x="216" y="113"/>
                </a:cubicBezTo>
                <a:cubicBezTo>
                  <a:pt x="218" y="115"/>
                  <a:pt x="221" y="116"/>
                  <a:pt x="223" y="116"/>
                </a:cubicBezTo>
                <a:cubicBezTo>
                  <a:pt x="223" y="116"/>
                  <a:pt x="223" y="116"/>
                  <a:pt x="224" y="116"/>
                </a:cubicBezTo>
                <a:cubicBezTo>
                  <a:pt x="223" y="117"/>
                  <a:pt x="223" y="119"/>
                  <a:pt x="223" y="120"/>
                </a:cubicBezTo>
                <a:close/>
                <a:moveTo>
                  <a:pt x="209" y="119"/>
                </a:moveTo>
                <a:cubicBezTo>
                  <a:pt x="208" y="118"/>
                  <a:pt x="209" y="118"/>
                  <a:pt x="210" y="118"/>
                </a:cubicBezTo>
                <a:cubicBezTo>
                  <a:pt x="210" y="118"/>
                  <a:pt x="209" y="119"/>
                  <a:pt x="209" y="119"/>
                </a:cubicBezTo>
                <a:cubicBezTo>
                  <a:pt x="208" y="120"/>
                  <a:pt x="207" y="120"/>
                  <a:pt x="206" y="119"/>
                </a:cubicBezTo>
                <a:cubicBezTo>
                  <a:pt x="207" y="119"/>
                  <a:pt x="208" y="119"/>
                  <a:pt x="208" y="119"/>
                </a:cubicBezTo>
                <a:cubicBezTo>
                  <a:pt x="209" y="119"/>
                  <a:pt x="209" y="119"/>
                  <a:pt x="209" y="119"/>
                </a:cubicBezTo>
                <a:close/>
                <a:moveTo>
                  <a:pt x="205" y="114"/>
                </a:moveTo>
                <a:cubicBezTo>
                  <a:pt x="207" y="115"/>
                  <a:pt x="208" y="116"/>
                  <a:pt x="210" y="117"/>
                </a:cubicBezTo>
                <a:cubicBezTo>
                  <a:pt x="212" y="118"/>
                  <a:pt x="208" y="116"/>
                  <a:pt x="207" y="117"/>
                </a:cubicBezTo>
                <a:cubicBezTo>
                  <a:pt x="206" y="117"/>
                  <a:pt x="206" y="117"/>
                  <a:pt x="206" y="117"/>
                </a:cubicBezTo>
                <a:cubicBezTo>
                  <a:pt x="207" y="118"/>
                  <a:pt x="207" y="119"/>
                  <a:pt x="206" y="118"/>
                </a:cubicBezTo>
                <a:cubicBezTo>
                  <a:pt x="206" y="117"/>
                  <a:pt x="205" y="115"/>
                  <a:pt x="205" y="114"/>
                </a:cubicBezTo>
                <a:close/>
                <a:moveTo>
                  <a:pt x="205" y="109"/>
                </a:moveTo>
                <a:cubicBezTo>
                  <a:pt x="210" y="113"/>
                  <a:pt x="216" y="116"/>
                  <a:pt x="221" y="119"/>
                </a:cubicBezTo>
                <a:cubicBezTo>
                  <a:pt x="225" y="122"/>
                  <a:pt x="218" y="118"/>
                  <a:pt x="218" y="118"/>
                </a:cubicBezTo>
                <a:cubicBezTo>
                  <a:pt x="217" y="117"/>
                  <a:pt x="215" y="117"/>
                  <a:pt x="214" y="116"/>
                </a:cubicBezTo>
                <a:cubicBezTo>
                  <a:pt x="211" y="114"/>
                  <a:pt x="208" y="113"/>
                  <a:pt x="205" y="112"/>
                </a:cubicBezTo>
                <a:cubicBezTo>
                  <a:pt x="205" y="111"/>
                  <a:pt x="205" y="110"/>
                  <a:pt x="205" y="109"/>
                </a:cubicBezTo>
                <a:close/>
                <a:moveTo>
                  <a:pt x="203" y="104"/>
                </a:moveTo>
                <a:cubicBezTo>
                  <a:pt x="206" y="106"/>
                  <a:pt x="209" y="107"/>
                  <a:pt x="212" y="109"/>
                </a:cubicBezTo>
                <a:cubicBezTo>
                  <a:pt x="215" y="111"/>
                  <a:pt x="220" y="112"/>
                  <a:pt x="222" y="115"/>
                </a:cubicBezTo>
                <a:cubicBezTo>
                  <a:pt x="223" y="115"/>
                  <a:pt x="217" y="113"/>
                  <a:pt x="218" y="113"/>
                </a:cubicBezTo>
                <a:cubicBezTo>
                  <a:pt x="216" y="113"/>
                  <a:pt x="215" y="112"/>
                  <a:pt x="214" y="112"/>
                </a:cubicBezTo>
                <a:cubicBezTo>
                  <a:pt x="211" y="110"/>
                  <a:pt x="208" y="109"/>
                  <a:pt x="205" y="108"/>
                </a:cubicBezTo>
                <a:cubicBezTo>
                  <a:pt x="205" y="107"/>
                  <a:pt x="205" y="107"/>
                  <a:pt x="205" y="106"/>
                </a:cubicBezTo>
                <a:cubicBezTo>
                  <a:pt x="204" y="105"/>
                  <a:pt x="204" y="105"/>
                  <a:pt x="203" y="104"/>
                </a:cubicBezTo>
                <a:close/>
                <a:moveTo>
                  <a:pt x="198" y="97"/>
                </a:moveTo>
                <a:cubicBezTo>
                  <a:pt x="205" y="102"/>
                  <a:pt x="213" y="104"/>
                  <a:pt x="219" y="109"/>
                </a:cubicBezTo>
                <a:cubicBezTo>
                  <a:pt x="224" y="113"/>
                  <a:pt x="221" y="111"/>
                  <a:pt x="219" y="110"/>
                </a:cubicBezTo>
                <a:cubicBezTo>
                  <a:pt x="216" y="109"/>
                  <a:pt x="214" y="108"/>
                  <a:pt x="211" y="107"/>
                </a:cubicBezTo>
                <a:cubicBezTo>
                  <a:pt x="208" y="105"/>
                  <a:pt x="205" y="103"/>
                  <a:pt x="201" y="102"/>
                </a:cubicBezTo>
                <a:cubicBezTo>
                  <a:pt x="201" y="102"/>
                  <a:pt x="201" y="102"/>
                  <a:pt x="201" y="102"/>
                </a:cubicBezTo>
                <a:cubicBezTo>
                  <a:pt x="200" y="101"/>
                  <a:pt x="198" y="99"/>
                  <a:pt x="198" y="97"/>
                </a:cubicBezTo>
                <a:close/>
                <a:moveTo>
                  <a:pt x="199" y="96"/>
                </a:moveTo>
                <a:cubicBezTo>
                  <a:pt x="199" y="96"/>
                  <a:pt x="199" y="96"/>
                  <a:pt x="199" y="95"/>
                </a:cubicBezTo>
                <a:cubicBezTo>
                  <a:pt x="200" y="95"/>
                  <a:pt x="200" y="94"/>
                  <a:pt x="200" y="94"/>
                </a:cubicBezTo>
                <a:cubicBezTo>
                  <a:pt x="204" y="96"/>
                  <a:pt x="208" y="98"/>
                  <a:pt x="211" y="100"/>
                </a:cubicBezTo>
                <a:cubicBezTo>
                  <a:pt x="213" y="101"/>
                  <a:pt x="215" y="102"/>
                  <a:pt x="217" y="103"/>
                </a:cubicBezTo>
                <a:cubicBezTo>
                  <a:pt x="219" y="104"/>
                  <a:pt x="221" y="105"/>
                  <a:pt x="222" y="106"/>
                </a:cubicBezTo>
                <a:cubicBezTo>
                  <a:pt x="214" y="103"/>
                  <a:pt x="207" y="99"/>
                  <a:pt x="199" y="96"/>
                </a:cubicBezTo>
                <a:close/>
                <a:moveTo>
                  <a:pt x="201" y="93"/>
                </a:moveTo>
                <a:cubicBezTo>
                  <a:pt x="201" y="92"/>
                  <a:pt x="202" y="91"/>
                  <a:pt x="201" y="90"/>
                </a:cubicBezTo>
                <a:cubicBezTo>
                  <a:pt x="201" y="88"/>
                  <a:pt x="201" y="87"/>
                  <a:pt x="201" y="86"/>
                </a:cubicBezTo>
                <a:cubicBezTo>
                  <a:pt x="207" y="90"/>
                  <a:pt x="214" y="91"/>
                  <a:pt x="220" y="96"/>
                </a:cubicBezTo>
                <a:cubicBezTo>
                  <a:pt x="225" y="99"/>
                  <a:pt x="219" y="96"/>
                  <a:pt x="217" y="95"/>
                </a:cubicBezTo>
                <a:cubicBezTo>
                  <a:pt x="215" y="94"/>
                  <a:pt x="214" y="93"/>
                  <a:pt x="212" y="92"/>
                </a:cubicBezTo>
                <a:cubicBezTo>
                  <a:pt x="208" y="91"/>
                  <a:pt x="205" y="90"/>
                  <a:pt x="202" y="89"/>
                </a:cubicBezTo>
                <a:cubicBezTo>
                  <a:pt x="202" y="89"/>
                  <a:pt x="201" y="90"/>
                  <a:pt x="202" y="90"/>
                </a:cubicBezTo>
                <a:cubicBezTo>
                  <a:pt x="207" y="95"/>
                  <a:pt x="215" y="97"/>
                  <a:pt x="221" y="101"/>
                </a:cubicBezTo>
                <a:cubicBezTo>
                  <a:pt x="223" y="102"/>
                  <a:pt x="219" y="100"/>
                  <a:pt x="218" y="100"/>
                </a:cubicBezTo>
                <a:cubicBezTo>
                  <a:pt x="216" y="99"/>
                  <a:pt x="213" y="98"/>
                  <a:pt x="210" y="96"/>
                </a:cubicBezTo>
                <a:cubicBezTo>
                  <a:pt x="207" y="95"/>
                  <a:pt x="204" y="94"/>
                  <a:pt x="201" y="93"/>
                </a:cubicBezTo>
                <a:close/>
                <a:moveTo>
                  <a:pt x="201" y="85"/>
                </a:moveTo>
                <a:cubicBezTo>
                  <a:pt x="202" y="84"/>
                  <a:pt x="202" y="83"/>
                  <a:pt x="203" y="83"/>
                </a:cubicBezTo>
                <a:cubicBezTo>
                  <a:pt x="208" y="87"/>
                  <a:pt x="214" y="88"/>
                  <a:pt x="219" y="91"/>
                </a:cubicBezTo>
                <a:cubicBezTo>
                  <a:pt x="224" y="94"/>
                  <a:pt x="219" y="92"/>
                  <a:pt x="217" y="91"/>
                </a:cubicBezTo>
                <a:cubicBezTo>
                  <a:pt x="215" y="90"/>
                  <a:pt x="213" y="89"/>
                  <a:pt x="211" y="89"/>
                </a:cubicBezTo>
                <a:cubicBezTo>
                  <a:pt x="208" y="87"/>
                  <a:pt x="205" y="86"/>
                  <a:pt x="201" y="85"/>
                </a:cubicBezTo>
                <a:close/>
                <a:moveTo>
                  <a:pt x="204" y="82"/>
                </a:moveTo>
                <a:cubicBezTo>
                  <a:pt x="204" y="82"/>
                  <a:pt x="205" y="82"/>
                  <a:pt x="205" y="82"/>
                </a:cubicBezTo>
                <a:cubicBezTo>
                  <a:pt x="206" y="82"/>
                  <a:pt x="207" y="81"/>
                  <a:pt x="207" y="81"/>
                </a:cubicBezTo>
                <a:cubicBezTo>
                  <a:pt x="209" y="82"/>
                  <a:pt x="211" y="83"/>
                  <a:pt x="214" y="84"/>
                </a:cubicBezTo>
                <a:cubicBezTo>
                  <a:pt x="215" y="85"/>
                  <a:pt x="216" y="86"/>
                  <a:pt x="218" y="87"/>
                </a:cubicBezTo>
                <a:cubicBezTo>
                  <a:pt x="218" y="87"/>
                  <a:pt x="222" y="89"/>
                  <a:pt x="219" y="88"/>
                </a:cubicBezTo>
                <a:cubicBezTo>
                  <a:pt x="214" y="86"/>
                  <a:pt x="209" y="83"/>
                  <a:pt x="204" y="82"/>
                </a:cubicBezTo>
                <a:close/>
                <a:moveTo>
                  <a:pt x="206" y="69"/>
                </a:moveTo>
                <a:cubicBezTo>
                  <a:pt x="208" y="70"/>
                  <a:pt x="211" y="71"/>
                  <a:pt x="213" y="72"/>
                </a:cubicBezTo>
                <a:cubicBezTo>
                  <a:pt x="214" y="73"/>
                  <a:pt x="215" y="74"/>
                  <a:pt x="215" y="74"/>
                </a:cubicBezTo>
                <a:cubicBezTo>
                  <a:pt x="216" y="75"/>
                  <a:pt x="216" y="75"/>
                  <a:pt x="216" y="75"/>
                </a:cubicBezTo>
                <a:cubicBezTo>
                  <a:pt x="215" y="75"/>
                  <a:pt x="213" y="74"/>
                  <a:pt x="212" y="74"/>
                </a:cubicBezTo>
                <a:cubicBezTo>
                  <a:pt x="211" y="73"/>
                  <a:pt x="210" y="73"/>
                  <a:pt x="208" y="72"/>
                </a:cubicBezTo>
                <a:cubicBezTo>
                  <a:pt x="208" y="72"/>
                  <a:pt x="208" y="73"/>
                  <a:pt x="208" y="73"/>
                </a:cubicBezTo>
                <a:cubicBezTo>
                  <a:pt x="211" y="75"/>
                  <a:pt x="214" y="78"/>
                  <a:pt x="218" y="79"/>
                </a:cubicBezTo>
                <a:cubicBezTo>
                  <a:pt x="218" y="79"/>
                  <a:pt x="218" y="79"/>
                  <a:pt x="218" y="79"/>
                </a:cubicBezTo>
                <a:cubicBezTo>
                  <a:pt x="215" y="78"/>
                  <a:pt x="212" y="77"/>
                  <a:pt x="208" y="76"/>
                </a:cubicBezTo>
                <a:cubicBezTo>
                  <a:pt x="208" y="75"/>
                  <a:pt x="208" y="74"/>
                  <a:pt x="208" y="73"/>
                </a:cubicBezTo>
                <a:cubicBezTo>
                  <a:pt x="207" y="72"/>
                  <a:pt x="207" y="70"/>
                  <a:pt x="206" y="69"/>
                </a:cubicBezTo>
                <a:close/>
                <a:moveTo>
                  <a:pt x="204" y="64"/>
                </a:moveTo>
                <a:cubicBezTo>
                  <a:pt x="206" y="66"/>
                  <a:pt x="209" y="68"/>
                  <a:pt x="211" y="69"/>
                </a:cubicBezTo>
                <a:cubicBezTo>
                  <a:pt x="215" y="71"/>
                  <a:pt x="211" y="70"/>
                  <a:pt x="209" y="69"/>
                </a:cubicBezTo>
                <a:cubicBezTo>
                  <a:pt x="208" y="68"/>
                  <a:pt x="207" y="68"/>
                  <a:pt x="205" y="67"/>
                </a:cubicBezTo>
                <a:cubicBezTo>
                  <a:pt x="205" y="66"/>
                  <a:pt x="205" y="65"/>
                  <a:pt x="204" y="64"/>
                </a:cubicBezTo>
                <a:close/>
                <a:moveTo>
                  <a:pt x="204" y="61"/>
                </a:moveTo>
                <a:cubicBezTo>
                  <a:pt x="206" y="62"/>
                  <a:pt x="209" y="63"/>
                  <a:pt x="211" y="65"/>
                </a:cubicBezTo>
                <a:cubicBezTo>
                  <a:pt x="211" y="65"/>
                  <a:pt x="211" y="65"/>
                  <a:pt x="211" y="66"/>
                </a:cubicBezTo>
                <a:cubicBezTo>
                  <a:pt x="210" y="65"/>
                  <a:pt x="209" y="65"/>
                  <a:pt x="207" y="64"/>
                </a:cubicBezTo>
                <a:cubicBezTo>
                  <a:pt x="206" y="64"/>
                  <a:pt x="206" y="63"/>
                  <a:pt x="204" y="63"/>
                </a:cubicBezTo>
                <a:cubicBezTo>
                  <a:pt x="204" y="63"/>
                  <a:pt x="204" y="63"/>
                  <a:pt x="204" y="63"/>
                </a:cubicBezTo>
                <a:cubicBezTo>
                  <a:pt x="204" y="63"/>
                  <a:pt x="204" y="62"/>
                  <a:pt x="204" y="62"/>
                </a:cubicBezTo>
                <a:cubicBezTo>
                  <a:pt x="204" y="62"/>
                  <a:pt x="204" y="61"/>
                  <a:pt x="204" y="61"/>
                </a:cubicBezTo>
                <a:close/>
                <a:moveTo>
                  <a:pt x="205" y="56"/>
                </a:moveTo>
                <a:cubicBezTo>
                  <a:pt x="206" y="57"/>
                  <a:pt x="207" y="58"/>
                  <a:pt x="207" y="59"/>
                </a:cubicBezTo>
                <a:cubicBezTo>
                  <a:pt x="207" y="59"/>
                  <a:pt x="206" y="59"/>
                  <a:pt x="205" y="59"/>
                </a:cubicBezTo>
                <a:cubicBezTo>
                  <a:pt x="205" y="58"/>
                  <a:pt x="204" y="59"/>
                  <a:pt x="205" y="59"/>
                </a:cubicBezTo>
                <a:cubicBezTo>
                  <a:pt x="206" y="60"/>
                  <a:pt x="206" y="60"/>
                  <a:pt x="207" y="61"/>
                </a:cubicBezTo>
                <a:cubicBezTo>
                  <a:pt x="206" y="60"/>
                  <a:pt x="205" y="60"/>
                  <a:pt x="205" y="60"/>
                </a:cubicBezTo>
                <a:cubicBezTo>
                  <a:pt x="205" y="59"/>
                  <a:pt x="205" y="57"/>
                  <a:pt x="205" y="56"/>
                </a:cubicBezTo>
                <a:close/>
                <a:moveTo>
                  <a:pt x="99" y="206"/>
                </a:moveTo>
                <a:cubicBezTo>
                  <a:pt x="58" y="196"/>
                  <a:pt x="26" y="163"/>
                  <a:pt x="21" y="121"/>
                </a:cubicBezTo>
                <a:cubicBezTo>
                  <a:pt x="21" y="121"/>
                  <a:pt x="21" y="121"/>
                  <a:pt x="21" y="121"/>
                </a:cubicBezTo>
                <a:cubicBezTo>
                  <a:pt x="22" y="115"/>
                  <a:pt x="24" y="110"/>
                  <a:pt x="28" y="105"/>
                </a:cubicBezTo>
                <a:cubicBezTo>
                  <a:pt x="32" y="103"/>
                  <a:pt x="34" y="100"/>
                  <a:pt x="36" y="96"/>
                </a:cubicBezTo>
                <a:cubicBezTo>
                  <a:pt x="38" y="92"/>
                  <a:pt x="41" y="86"/>
                  <a:pt x="45" y="83"/>
                </a:cubicBezTo>
                <a:cubicBezTo>
                  <a:pt x="48" y="82"/>
                  <a:pt x="45" y="89"/>
                  <a:pt x="45" y="88"/>
                </a:cubicBezTo>
                <a:cubicBezTo>
                  <a:pt x="45" y="89"/>
                  <a:pt x="45" y="89"/>
                  <a:pt x="44" y="90"/>
                </a:cubicBezTo>
                <a:cubicBezTo>
                  <a:pt x="43" y="91"/>
                  <a:pt x="42" y="93"/>
                  <a:pt x="42" y="94"/>
                </a:cubicBezTo>
                <a:cubicBezTo>
                  <a:pt x="39" y="97"/>
                  <a:pt x="36" y="101"/>
                  <a:pt x="37" y="106"/>
                </a:cubicBezTo>
                <a:cubicBezTo>
                  <a:pt x="38" y="109"/>
                  <a:pt x="43" y="111"/>
                  <a:pt x="46" y="111"/>
                </a:cubicBezTo>
                <a:cubicBezTo>
                  <a:pt x="49" y="112"/>
                  <a:pt x="54" y="113"/>
                  <a:pt x="57" y="110"/>
                </a:cubicBezTo>
                <a:cubicBezTo>
                  <a:pt x="59" y="107"/>
                  <a:pt x="59" y="104"/>
                  <a:pt x="59" y="101"/>
                </a:cubicBezTo>
                <a:cubicBezTo>
                  <a:pt x="59" y="95"/>
                  <a:pt x="59" y="88"/>
                  <a:pt x="62" y="83"/>
                </a:cubicBezTo>
                <a:cubicBezTo>
                  <a:pt x="64" y="83"/>
                  <a:pt x="65" y="85"/>
                  <a:pt x="65" y="87"/>
                </a:cubicBezTo>
                <a:cubicBezTo>
                  <a:pt x="64" y="87"/>
                  <a:pt x="64" y="88"/>
                  <a:pt x="64" y="88"/>
                </a:cubicBezTo>
                <a:cubicBezTo>
                  <a:pt x="64" y="89"/>
                  <a:pt x="63" y="91"/>
                  <a:pt x="62" y="92"/>
                </a:cubicBezTo>
                <a:cubicBezTo>
                  <a:pt x="61" y="95"/>
                  <a:pt x="60" y="97"/>
                  <a:pt x="60" y="99"/>
                </a:cubicBezTo>
                <a:cubicBezTo>
                  <a:pt x="59" y="102"/>
                  <a:pt x="60" y="106"/>
                  <a:pt x="59" y="109"/>
                </a:cubicBezTo>
                <a:cubicBezTo>
                  <a:pt x="58" y="112"/>
                  <a:pt x="55" y="114"/>
                  <a:pt x="54" y="117"/>
                </a:cubicBezTo>
                <a:cubicBezTo>
                  <a:pt x="52" y="120"/>
                  <a:pt x="52" y="123"/>
                  <a:pt x="53" y="126"/>
                </a:cubicBezTo>
                <a:cubicBezTo>
                  <a:pt x="57" y="133"/>
                  <a:pt x="66" y="134"/>
                  <a:pt x="72" y="138"/>
                </a:cubicBezTo>
                <a:cubicBezTo>
                  <a:pt x="77" y="142"/>
                  <a:pt x="74" y="148"/>
                  <a:pt x="77" y="153"/>
                </a:cubicBezTo>
                <a:cubicBezTo>
                  <a:pt x="80" y="157"/>
                  <a:pt x="84" y="159"/>
                  <a:pt x="88" y="161"/>
                </a:cubicBezTo>
                <a:cubicBezTo>
                  <a:pt x="95" y="164"/>
                  <a:pt x="101" y="167"/>
                  <a:pt x="106" y="172"/>
                </a:cubicBezTo>
                <a:cubicBezTo>
                  <a:pt x="111" y="175"/>
                  <a:pt x="115" y="178"/>
                  <a:pt x="120" y="178"/>
                </a:cubicBezTo>
                <a:cubicBezTo>
                  <a:pt x="126" y="179"/>
                  <a:pt x="131" y="178"/>
                  <a:pt x="134" y="173"/>
                </a:cubicBezTo>
                <a:cubicBezTo>
                  <a:pt x="136" y="167"/>
                  <a:pt x="135" y="159"/>
                  <a:pt x="134" y="153"/>
                </a:cubicBezTo>
                <a:cubicBezTo>
                  <a:pt x="133" y="150"/>
                  <a:pt x="132" y="146"/>
                  <a:pt x="131" y="143"/>
                </a:cubicBezTo>
                <a:cubicBezTo>
                  <a:pt x="129" y="139"/>
                  <a:pt x="125" y="134"/>
                  <a:pt x="126" y="130"/>
                </a:cubicBezTo>
                <a:cubicBezTo>
                  <a:pt x="126" y="126"/>
                  <a:pt x="127" y="123"/>
                  <a:pt x="126" y="120"/>
                </a:cubicBezTo>
                <a:cubicBezTo>
                  <a:pt x="126" y="118"/>
                  <a:pt x="125" y="116"/>
                  <a:pt x="124" y="113"/>
                </a:cubicBezTo>
                <a:cubicBezTo>
                  <a:pt x="122" y="108"/>
                  <a:pt x="119" y="100"/>
                  <a:pt x="126" y="97"/>
                </a:cubicBezTo>
                <a:cubicBezTo>
                  <a:pt x="134" y="92"/>
                  <a:pt x="148" y="95"/>
                  <a:pt x="153" y="85"/>
                </a:cubicBezTo>
                <a:cubicBezTo>
                  <a:pt x="162" y="65"/>
                  <a:pt x="135" y="46"/>
                  <a:pt x="119" y="42"/>
                </a:cubicBezTo>
                <a:cubicBezTo>
                  <a:pt x="114" y="41"/>
                  <a:pt x="109" y="41"/>
                  <a:pt x="105" y="43"/>
                </a:cubicBezTo>
                <a:cubicBezTo>
                  <a:pt x="101" y="44"/>
                  <a:pt x="97" y="48"/>
                  <a:pt x="95" y="51"/>
                </a:cubicBezTo>
                <a:cubicBezTo>
                  <a:pt x="90" y="56"/>
                  <a:pt x="86" y="60"/>
                  <a:pt x="80" y="63"/>
                </a:cubicBezTo>
                <a:cubicBezTo>
                  <a:pt x="75" y="65"/>
                  <a:pt x="70" y="67"/>
                  <a:pt x="65" y="70"/>
                </a:cubicBezTo>
                <a:cubicBezTo>
                  <a:pt x="65" y="70"/>
                  <a:pt x="65" y="70"/>
                  <a:pt x="65" y="70"/>
                </a:cubicBezTo>
                <a:cubicBezTo>
                  <a:pt x="62" y="68"/>
                  <a:pt x="61" y="66"/>
                  <a:pt x="64" y="65"/>
                </a:cubicBezTo>
                <a:cubicBezTo>
                  <a:pt x="64" y="65"/>
                  <a:pt x="64" y="65"/>
                  <a:pt x="65" y="65"/>
                </a:cubicBezTo>
                <a:cubicBezTo>
                  <a:pt x="67" y="64"/>
                  <a:pt x="72" y="62"/>
                  <a:pt x="71" y="59"/>
                </a:cubicBezTo>
                <a:cubicBezTo>
                  <a:pt x="71" y="56"/>
                  <a:pt x="70" y="54"/>
                  <a:pt x="68" y="54"/>
                </a:cubicBezTo>
                <a:cubicBezTo>
                  <a:pt x="64" y="55"/>
                  <a:pt x="62" y="58"/>
                  <a:pt x="59" y="60"/>
                </a:cubicBezTo>
                <a:cubicBezTo>
                  <a:pt x="55" y="62"/>
                  <a:pt x="58" y="56"/>
                  <a:pt x="58" y="56"/>
                </a:cubicBezTo>
                <a:cubicBezTo>
                  <a:pt x="59" y="55"/>
                  <a:pt x="60" y="54"/>
                  <a:pt x="61" y="53"/>
                </a:cubicBezTo>
                <a:cubicBezTo>
                  <a:pt x="63" y="52"/>
                  <a:pt x="65" y="51"/>
                  <a:pt x="67" y="51"/>
                </a:cubicBezTo>
                <a:cubicBezTo>
                  <a:pt x="71" y="50"/>
                  <a:pt x="73" y="56"/>
                  <a:pt x="77" y="53"/>
                </a:cubicBezTo>
                <a:cubicBezTo>
                  <a:pt x="81" y="50"/>
                  <a:pt x="81" y="44"/>
                  <a:pt x="84" y="41"/>
                </a:cubicBezTo>
                <a:cubicBezTo>
                  <a:pt x="88" y="37"/>
                  <a:pt x="92" y="38"/>
                  <a:pt x="96" y="41"/>
                </a:cubicBezTo>
                <a:cubicBezTo>
                  <a:pt x="98" y="41"/>
                  <a:pt x="99" y="42"/>
                  <a:pt x="101" y="42"/>
                </a:cubicBezTo>
                <a:cubicBezTo>
                  <a:pt x="104" y="42"/>
                  <a:pt x="109" y="41"/>
                  <a:pt x="112" y="40"/>
                </a:cubicBezTo>
                <a:cubicBezTo>
                  <a:pt x="116" y="37"/>
                  <a:pt x="117" y="30"/>
                  <a:pt x="110" y="31"/>
                </a:cubicBezTo>
                <a:cubicBezTo>
                  <a:pt x="107" y="31"/>
                  <a:pt x="104" y="33"/>
                  <a:pt x="101" y="33"/>
                </a:cubicBezTo>
                <a:cubicBezTo>
                  <a:pt x="98" y="33"/>
                  <a:pt x="100" y="30"/>
                  <a:pt x="100" y="28"/>
                </a:cubicBezTo>
                <a:cubicBezTo>
                  <a:pt x="99" y="26"/>
                  <a:pt x="99" y="25"/>
                  <a:pt x="98" y="24"/>
                </a:cubicBezTo>
                <a:cubicBezTo>
                  <a:pt x="95" y="22"/>
                  <a:pt x="91" y="27"/>
                  <a:pt x="89" y="28"/>
                </a:cubicBezTo>
                <a:cubicBezTo>
                  <a:pt x="86" y="29"/>
                  <a:pt x="82" y="31"/>
                  <a:pt x="79" y="31"/>
                </a:cubicBezTo>
                <a:cubicBezTo>
                  <a:pt x="79" y="29"/>
                  <a:pt x="79" y="29"/>
                  <a:pt x="80" y="29"/>
                </a:cubicBezTo>
                <a:cubicBezTo>
                  <a:pt x="81" y="29"/>
                  <a:pt x="81" y="29"/>
                  <a:pt x="81" y="29"/>
                </a:cubicBezTo>
                <a:cubicBezTo>
                  <a:pt x="82" y="29"/>
                  <a:pt x="83" y="30"/>
                  <a:pt x="84" y="29"/>
                </a:cubicBezTo>
                <a:cubicBezTo>
                  <a:pt x="86" y="29"/>
                  <a:pt x="88" y="26"/>
                  <a:pt x="86" y="25"/>
                </a:cubicBezTo>
                <a:cubicBezTo>
                  <a:pt x="85" y="23"/>
                  <a:pt x="83" y="23"/>
                  <a:pt x="81" y="22"/>
                </a:cubicBezTo>
                <a:cubicBezTo>
                  <a:pt x="115" y="9"/>
                  <a:pt x="154" y="12"/>
                  <a:pt x="183" y="34"/>
                </a:cubicBezTo>
                <a:cubicBezTo>
                  <a:pt x="191" y="39"/>
                  <a:pt x="197" y="45"/>
                  <a:pt x="202" y="52"/>
                </a:cubicBezTo>
                <a:cubicBezTo>
                  <a:pt x="202" y="56"/>
                  <a:pt x="201" y="60"/>
                  <a:pt x="201" y="64"/>
                </a:cubicBezTo>
                <a:cubicBezTo>
                  <a:pt x="202" y="66"/>
                  <a:pt x="203" y="69"/>
                  <a:pt x="204" y="71"/>
                </a:cubicBezTo>
                <a:cubicBezTo>
                  <a:pt x="205" y="73"/>
                  <a:pt x="207" y="78"/>
                  <a:pt x="203" y="80"/>
                </a:cubicBezTo>
                <a:cubicBezTo>
                  <a:pt x="202" y="80"/>
                  <a:pt x="201" y="80"/>
                  <a:pt x="201" y="80"/>
                </a:cubicBezTo>
                <a:cubicBezTo>
                  <a:pt x="199" y="81"/>
                  <a:pt x="198" y="83"/>
                  <a:pt x="198" y="85"/>
                </a:cubicBezTo>
                <a:cubicBezTo>
                  <a:pt x="197" y="86"/>
                  <a:pt x="198" y="88"/>
                  <a:pt x="198" y="90"/>
                </a:cubicBezTo>
                <a:cubicBezTo>
                  <a:pt x="199" y="92"/>
                  <a:pt x="197" y="93"/>
                  <a:pt x="196" y="94"/>
                </a:cubicBezTo>
                <a:cubicBezTo>
                  <a:pt x="194" y="97"/>
                  <a:pt x="196" y="102"/>
                  <a:pt x="199" y="104"/>
                </a:cubicBezTo>
                <a:cubicBezTo>
                  <a:pt x="202" y="107"/>
                  <a:pt x="202" y="110"/>
                  <a:pt x="203" y="114"/>
                </a:cubicBezTo>
                <a:cubicBezTo>
                  <a:pt x="203" y="116"/>
                  <a:pt x="203" y="118"/>
                  <a:pt x="203" y="120"/>
                </a:cubicBezTo>
                <a:cubicBezTo>
                  <a:pt x="204" y="122"/>
                  <a:pt x="206" y="123"/>
                  <a:pt x="209" y="123"/>
                </a:cubicBezTo>
                <a:cubicBezTo>
                  <a:pt x="210" y="123"/>
                  <a:pt x="211" y="122"/>
                  <a:pt x="211" y="121"/>
                </a:cubicBezTo>
                <a:cubicBezTo>
                  <a:pt x="214" y="118"/>
                  <a:pt x="214" y="125"/>
                  <a:pt x="214" y="127"/>
                </a:cubicBezTo>
                <a:cubicBezTo>
                  <a:pt x="214" y="129"/>
                  <a:pt x="213" y="132"/>
                  <a:pt x="214" y="134"/>
                </a:cubicBezTo>
                <a:cubicBezTo>
                  <a:pt x="215" y="137"/>
                  <a:pt x="217" y="140"/>
                  <a:pt x="217" y="144"/>
                </a:cubicBezTo>
                <a:cubicBezTo>
                  <a:pt x="217" y="144"/>
                  <a:pt x="217" y="144"/>
                  <a:pt x="218" y="145"/>
                </a:cubicBezTo>
                <a:cubicBezTo>
                  <a:pt x="216" y="147"/>
                  <a:pt x="215" y="150"/>
                  <a:pt x="214" y="153"/>
                </a:cubicBezTo>
                <a:cubicBezTo>
                  <a:pt x="193" y="194"/>
                  <a:pt x="144" y="216"/>
                  <a:pt x="99" y="206"/>
                </a:cubicBezTo>
                <a:close/>
                <a:moveTo>
                  <a:pt x="160" y="204"/>
                </a:moveTo>
                <a:cubicBezTo>
                  <a:pt x="161" y="204"/>
                  <a:pt x="163" y="203"/>
                  <a:pt x="164" y="203"/>
                </a:cubicBezTo>
                <a:cubicBezTo>
                  <a:pt x="165" y="205"/>
                  <a:pt x="166" y="207"/>
                  <a:pt x="168" y="209"/>
                </a:cubicBezTo>
                <a:cubicBezTo>
                  <a:pt x="169" y="211"/>
                  <a:pt x="173" y="216"/>
                  <a:pt x="172" y="218"/>
                </a:cubicBezTo>
                <a:cubicBezTo>
                  <a:pt x="168" y="223"/>
                  <a:pt x="162" y="209"/>
                  <a:pt x="160" y="204"/>
                </a:cubicBezTo>
                <a:close/>
                <a:moveTo>
                  <a:pt x="127" y="221"/>
                </a:moveTo>
                <a:cubicBezTo>
                  <a:pt x="127" y="222"/>
                  <a:pt x="127" y="222"/>
                  <a:pt x="128" y="223"/>
                </a:cubicBezTo>
                <a:cubicBezTo>
                  <a:pt x="124" y="223"/>
                  <a:pt x="121" y="222"/>
                  <a:pt x="118" y="221"/>
                </a:cubicBezTo>
                <a:cubicBezTo>
                  <a:pt x="121" y="221"/>
                  <a:pt x="123" y="221"/>
                  <a:pt x="126" y="221"/>
                </a:cubicBezTo>
                <a:cubicBezTo>
                  <a:pt x="126" y="221"/>
                  <a:pt x="127" y="221"/>
                  <a:pt x="127" y="221"/>
                </a:cubicBezTo>
                <a:close/>
                <a:moveTo>
                  <a:pt x="115" y="227"/>
                </a:moveTo>
                <a:cubicBezTo>
                  <a:pt x="118" y="228"/>
                  <a:pt x="122" y="230"/>
                  <a:pt x="125" y="232"/>
                </a:cubicBezTo>
                <a:cubicBezTo>
                  <a:pt x="127" y="232"/>
                  <a:pt x="128" y="233"/>
                  <a:pt x="130" y="234"/>
                </a:cubicBezTo>
                <a:cubicBezTo>
                  <a:pt x="130" y="234"/>
                  <a:pt x="130" y="234"/>
                  <a:pt x="131" y="234"/>
                </a:cubicBezTo>
                <a:cubicBezTo>
                  <a:pt x="131" y="234"/>
                  <a:pt x="130" y="234"/>
                  <a:pt x="130" y="234"/>
                </a:cubicBezTo>
                <a:cubicBezTo>
                  <a:pt x="125" y="233"/>
                  <a:pt x="119" y="231"/>
                  <a:pt x="114" y="229"/>
                </a:cubicBezTo>
                <a:cubicBezTo>
                  <a:pt x="114" y="228"/>
                  <a:pt x="114" y="227"/>
                  <a:pt x="115" y="227"/>
                </a:cubicBezTo>
                <a:cubicBezTo>
                  <a:pt x="115" y="227"/>
                  <a:pt x="115" y="227"/>
                  <a:pt x="115" y="227"/>
                </a:cubicBezTo>
                <a:close/>
                <a:moveTo>
                  <a:pt x="114" y="230"/>
                </a:moveTo>
                <a:cubicBezTo>
                  <a:pt x="117" y="231"/>
                  <a:pt x="120" y="233"/>
                  <a:pt x="123" y="234"/>
                </a:cubicBezTo>
                <a:cubicBezTo>
                  <a:pt x="126" y="235"/>
                  <a:pt x="129" y="237"/>
                  <a:pt x="132" y="237"/>
                </a:cubicBezTo>
                <a:cubicBezTo>
                  <a:pt x="132" y="237"/>
                  <a:pt x="132" y="237"/>
                  <a:pt x="132" y="237"/>
                </a:cubicBezTo>
                <a:cubicBezTo>
                  <a:pt x="125" y="237"/>
                  <a:pt x="119" y="235"/>
                  <a:pt x="113" y="233"/>
                </a:cubicBezTo>
                <a:cubicBezTo>
                  <a:pt x="113" y="233"/>
                  <a:pt x="113" y="233"/>
                  <a:pt x="113" y="233"/>
                </a:cubicBezTo>
                <a:cubicBezTo>
                  <a:pt x="113" y="232"/>
                  <a:pt x="114" y="231"/>
                  <a:pt x="114" y="230"/>
                </a:cubicBezTo>
                <a:close/>
                <a:moveTo>
                  <a:pt x="109" y="246"/>
                </a:moveTo>
                <a:cubicBezTo>
                  <a:pt x="119" y="252"/>
                  <a:pt x="130" y="255"/>
                  <a:pt x="141" y="258"/>
                </a:cubicBezTo>
                <a:cubicBezTo>
                  <a:pt x="147" y="261"/>
                  <a:pt x="154" y="263"/>
                  <a:pt x="160" y="265"/>
                </a:cubicBezTo>
                <a:cubicBezTo>
                  <a:pt x="165" y="267"/>
                  <a:pt x="172" y="270"/>
                  <a:pt x="177" y="271"/>
                </a:cubicBezTo>
                <a:cubicBezTo>
                  <a:pt x="163" y="268"/>
                  <a:pt x="150" y="263"/>
                  <a:pt x="137" y="259"/>
                </a:cubicBezTo>
                <a:cubicBezTo>
                  <a:pt x="130" y="257"/>
                  <a:pt x="124" y="255"/>
                  <a:pt x="117" y="253"/>
                </a:cubicBezTo>
                <a:cubicBezTo>
                  <a:pt x="115" y="253"/>
                  <a:pt x="112" y="252"/>
                  <a:pt x="110" y="252"/>
                </a:cubicBezTo>
                <a:cubicBezTo>
                  <a:pt x="106" y="250"/>
                  <a:pt x="102" y="249"/>
                  <a:pt x="99" y="248"/>
                </a:cubicBezTo>
                <a:cubicBezTo>
                  <a:pt x="102" y="247"/>
                  <a:pt x="105" y="246"/>
                  <a:pt x="109" y="246"/>
                </a:cubicBezTo>
                <a:close/>
                <a:moveTo>
                  <a:pt x="97" y="248"/>
                </a:moveTo>
                <a:cubicBezTo>
                  <a:pt x="101" y="250"/>
                  <a:pt x="105" y="251"/>
                  <a:pt x="109" y="252"/>
                </a:cubicBezTo>
                <a:cubicBezTo>
                  <a:pt x="111" y="253"/>
                  <a:pt x="113" y="254"/>
                  <a:pt x="115" y="255"/>
                </a:cubicBezTo>
                <a:cubicBezTo>
                  <a:pt x="122" y="257"/>
                  <a:pt x="128" y="259"/>
                  <a:pt x="134" y="261"/>
                </a:cubicBezTo>
                <a:cubicBezTo>
                  <a:pt x="140" y="263"/>
                  <a:pt x="147" y="266"/>
                  <a:pt x="154" y="268"/>
                </a:cubicBezTo>
                <a:cubicBezTo>
                  <a:pt x="157" y="269"/>
                  <a:pt x="160" y="270"/>
                  <a:pt x="164" y="271"/>
                </a:cubicBezTo>
                <a:cubicBezTo>
                  <a:pt x="165" y="272"/>
                  <a:pt x="167" y="272"/>
                  <a:pt x="168" y="273"/>
                </a:cubicBezTo>
                <a:cubicBezTo>
                  <a:pt x="167" y="272"/>
                  <a:pt x="166" y="272"/>
                  <a:pt x="165" y="272"/>
                </a:cubicBezTo>
                <a:cubicBezTo>
                  <a:pt x="152" y="270"/>
                  <a:pt x="139" y="265"/>
                  <a:pt x="126" y="260"/>
                </a:cubicBezTo>
                <a:cubicBezTo>
                  <a:pt x="114" y="256"/>
                  <a:pt x="102" y="253"/>
                  <a:pt x="90" y="250"/>
                </a:cubicBezTo>
                <a:cubicBezTo>
                  <a:pt x="92" y="249"/>
                  <a:pt x="95" y="249"/>
                  <a:pt x="97" y="248"/>
                </a:cubicBezTo>
                <a:close/>
                <a:moveTo>
                  <a:pt x="88" y="250"/>
                </a:moveTo>
                <a:cubicBezTo>
                  <a:pt x="88" y="250"/>
                  <a:pt x="88" y="250"/>
                  <a:pt x="88" y="250"/>
                </a:cubicBezTo>
                <a:cubicBezTo>
                  <a:pt x="100" y="254"/>
                  <a:pt x="112" y="259"/>
                  <a:pt x="124" y="263"/>
                </a:cubicBezTo>
                <a:cubicBezTo>
                  <a:pt x="129" y="266"/>
                  <a:pt x="135" y="268"/>
                  <a:pt x="141" y="269"/>
                </a:cubicBezTo>
                <a:cubicBezTo>
                  <a:pt x="144" y="270"/>
                  <a:pt x="147" y="271"/>
                  <a:pt x="149" y="271"/>
                </a:cubicBezTo>
                <a:cubicBezTo>
                  <a:pt x="150" y="272"/>
                  <a:pt x="157" y="274"/>
                  <a:pt x="152" y="273"/>
                </a:cubicBezTo>
                <a:cubicBezTo>
                  <a:pt x="146" y="271"/>
                  <a:pt x="140" y="269"/>
                  <a:pt x="134" y="268"/>
                </a:cubicBezTo>
                <a:cubicBezTo>
                  <a:pt x="129" y="266"/>
                  <a:pt x="123" y="264"/>
                  <a:pt x="117" y="262"/>
                </a:cubicBezTo>
                <a:cubicBezTo>
                  <a:pt x="106" y="258"/>
                  <a:pt x="95" y="254"/>
                  <a:pt x="83" y="252"/>
                </a:cubicBezTo>
                <a:cubicBezTo>
                  <a:pt x="85" y="251"/>
                  <a:pt x="86" y="251"/>
                  <a:pt x="88" y="250"/>
                </a:cubicBezTo>
                <a:close/>
                <a:moveTo>
                  <a:pt x="71" y="255"/>
                </a:moveTo>
                <a:cubicBezTo>
                  <a:pt x="74" y="257"/>
                  <a:pt x="77" y="258"/>
                  <a:pt x="81" y="259"/>
                </a:cubicBezTo>
                <a:cubicBezTo>
                  <a:pt x="85" y="261"/>
                  <a:pt x="89" y="263"/>
                  <a:pt x="94" y="265"/>
                </a:cubicBezTo>
                <a:cubicBezTo>
                  <a:pt x="98" y="267"/>
                  <a:pt x="103" y="269"/>
                  <a:pt x="108" y="271"/>
                </a:cubicBezTo>
                <a:cubicBezTo>
                  <a:pt x="103" y="270"/>
                  <a:pt x="99" y="268"/>
                  <a:pt x="95" y="267"/>
                </a:cubicBezTo>
                <a:cubicBezTo>
                  <a:pt x="86" y="264"/>
                  <a:pt x="76" y="260"/>
                  <a:pt x="67" y="257"/>
                </a:cubicBezTo>
                <a:cubicBezTo>
                  <a:pt x="68" y="257"/>
                  <a:pt x="70" y="256"/>
                  <a:pt x="71" y="255"/>
                </a:cubicBezTo>
                <a:close/>
                <a:moveTo>
                  <a:pt x="62" y="259"/>
                </a:moveTo>
                <a:cubicBezTo>
                  <a:pt x="71" y="266"/>
                  <a:pt x="82" y="268"/>
                  <a:pt x="91" y="273"/>
                </a:cubicBezTo>
                <a:cubicBezTo>
                  <a:pt x="92" y="274"/>
                  <a:pt x="93" y="275"/>
                  <a:pt x="94" y="275"/>
                </a:cubicBezTo>
                <a:cubicBezTo>
                  <a:pt x="92" y="275"/>
                  <a:pt x="91" y="274"/>
                  <a:pt x="89" y="274"/>
                </a:cubicBezTo>
                <a:cubicBezTo>
                  <a:pt x="86" y="273"/>
                  <a:pt x="84" y="272"/>
                  <a:pt x="81" y="270"/>
                </a:cubicBezTo>
                <a:cubicBezTo>
                  <a:pt x="76" y="268"/>
                  <a:pt x="71" y="267"/>
                  <a:pt x="66" y="265"/>
                </a:cubicBezTo>
                <a:cubicBezTo>
                  <a:pt x="66" y="265"/>
                  <a:pt x="66" y="265"/>
                  <a:pt x="65" y="265"/>
                </a:cubicBezTo>
                <a:cubicBezTo>
                  <a:pt x="63" y="264"/>
                  <a:pt x="61" y="263"/>
                  <a:pt x="58" y="262"/>
                </a:cubicBezTo>
                <a:cubicBezTo>
                  <a:pt x="58" y="262"/>
                  <a:pt x="58" y="262"/>
                  <a:pt x="58" y="262"/>
                </a:cubicBezTo>
                <a:cubicBezTo>
                  <a:pt x="60" y="261"/>
                  <a:pt x="61" y="260"/>
                  <a:pt x="62" y="259"/>
                </a:cubicBezTo>
                <a:close/>
                <a:moveTo>
                  <a:pt x="54" y="266"/>
                </a:moveTo>
                <a:cubicBezTo>
                  <a:pt x="58" y="269"/>
                  <a:pt x="62" y="270"/>
                  <a:pt x="66" y="272"/>
                </a:cubicBezTo>
                <a:cubicBezTo>
                  <a:pt x="66" y="272"/>
                  <a:pt x="66" y="272"/>
                  <a:pt x="66" y="272"/>
                </a:cubicBezTo>
                <a:cubicBezTo>
                  <a:pt x="65" y="272"/>
                  <a:pt x="63" y="271"/>
                  <a:pt x="62" y="271"/>
                </a:cubicBezTo>
                <a:cubicBezTo>
                  <a:pt x="59" y="270"/>
                  <a:pt x="57" y="269"/>
                  <a:pt x="54" y="268"/>
                </a:cubicBezTo>
                <a:cubicBezTo>
                  <a:pt x="54" y="268"/>
                  <a:pt x="54" y="268"/>
                  <a:pt x="54" y="268"/>
                </a:cubicBezTo>
                <a:cubicBezTo>
                  <a:pt x="54" y="267"/>
                  <a:pt x="54" y="267"/>
                  <a:pt x="54" y="266"/>
                </a:cubicBezTo>
                <a:cubicBezTo>
                  <a:pt x="54" y="266"/>
                  <a:pt x="54" y="266"/>
                  <a:pt x="54" y="266"/>
                </a:cubicBezTo>
                <a:close/>
                <a:moveTo>
                  <a:pt x="56" y="266"/>
                </a:moveTo>
                <a:cubicBezTo>
                  <a:pt x="57" y="266"/>
                  <a:pt x="59" y="267"/>
                  <a:pt x="60" y="267"/>
                </a:cubicBezTo>
                <a:cubicBezTo>
                  <a:pt x="67" y="270"/>
                  <a:pt x="74" y="271"/>
                  <a:pt x="81" y="275"/>
                </a:cubicBezTo>
                <a:cubicBezTo>
                  <a:pt x="77" y="274"/>
                  <a:pt x="73" y="274"/>
                  <a:pt x="69" y="273"/>
                </a:cubicBezTo>
                <a:cubicBezTo>
                  <a:pt x="69" y="273"/>
                  <a:pt x="69" y="273"/>
                  <a:pt x="69" y="273"/>
                </a:cubicBezTo>
                <a:cubicBezTo>
                  <a:pt x="66" y="271"/>
                  <a:pt x="63" y="270"/>
                  <a:pt x="59" y="268"/>
                </a:cubicBezTo>
                <a:cubicBezTo>
                  <a:pt x="59" y="268"/>
                  <a:pt x="58" y="267"/>
                  <a:pt x="57" y="267"/>
                </a:cubicBezTo>
                <a:cubicBezTo>
                  <a:pt x="57" y="266"/>
                  <a:pt x="56" y="266"/>
                  <a:pt x="56" y="266"/>
                </a:cubicBezTo>
                <a:close/>
                <a:moveTo>
                  <a:pt x="69" y="267"/>
                </a:moveTo>
                <a:cubicBezTo>
                  <a:pt x="71" y="267"/>
                  <a:pt x="72" y="268"/>
                  <a:pt x="74" y="269"/>
                </a:cubicBezTo>
                <a:cubicBezTo>
                  <a:pt x="80" y="271"/>
                  <a:pt x="86" y="274"/>
                  <a:pt x="92" y="275"/>
                </a:cubicBezTo>
                <a:cubicBezTo>
                  <a:pt x="89" y="275"/>
                  <a:pt x="86" y="275"/>
                  <a:pt x="83" y="275"/>
                </a:cubicBezTo>
                <a:cubicBezTo>
                  <a:pt x="83" y="275"/>
                  <a:pt x="83" y="275"/>
                  <a:pt x="83" y="275"/>
                </a:cubicBezTo>
                <a:cubicBezTo>
                  <a:pt x="83" y="275"/>
                  <a:pt x="83" y="274"/>
                  <a:pt x="83" y="274"/>
                </a:cubicBezTo>
                <a:cubicBezTo>
                  <a:pt x="78" y="271"/>
                  <a:pt x="73" y="269"/>
                  <a:pt x="69" y="267"/>
                </a:cubicBezTo>
                <a:close/>
                <a:moveTo>
                  <a:pt x="107" y="276"/>
                </a:moveTo>
                <a:cubicBezTo>
                  <a:pt x="92" y="272"/>
                  <a:pt x="78" y="265"/>
                  <a:pt x="63" y="259"/>
                </a:cubicBezTo>
                <a:cubicBezTo>
                  <a:pt x="64" y="258"/>
                  <a:pt x="65" y="258"/>
                  <a:pt x="66" y="257"/>
                </a:cubicBezTo>
                <a:cubicBezTo>
                  <a:pt x="66" y="258"/>
                  <a:pt x="66" y="258"/>
                  <a:pt x="66" y="258"/>
                </a:cubicBezTo>
                <a:cubicBezTo>
                  <a:pt x="74" y="262"/>
                  <a:pt x="82" y="265"/>
                  <a:pt x="90" y="268"/>
                </a:cubicBezTo>
                <a:cubicBezTo>
                  <a:pt x="93" y="269"/>
                  <a:pt x="97" y="271"/>
                  <a:pt x="100" y="272"/>
                </a:cubicBezTo>
                <a:cubicBezTo>
                  <a:pt x="103" y="273"/>
                  <a:pt x="105" y="274"/>
                  <a:pt x="108" y="275"/>
                </a:cubicBezTo>
                <a:cubicBezTo>
                  <a:pt x="108" y="276"/>
                  <a:pt x="109" y="276"/>
                  <a:pt x="109" y="276"/>
                </a:cubicBezTo>
                <a:cubicBezTo>
                  <a:pt x="109" y="276"/>
                  <a:pt x="109" y="276"/>
                  <a:pt x="109" y="276"/>
                </a:cubicBezTo>
                <a:cubicBezTo>
                  <a:pt x="109" y="276"/>
                  <a:pt x="108" y="276"/>
                  <a:pt x="107" y="276"/>
                </a:cubicBezTo>
                <a:close/>
                <a:moveTo>
                  <a:pt x="83" y="259"/>
                </a:moveTo>
                <a:cubicBezTo>
                  <a:pt x="92" y="263"/>
                  <a:pt x="101" y="266"/>
                  <a:pt x="111" y="268"/>
                </a:cubicBezTo>
                <a:cubicBezTo>
                  <a:pt x="116" y="270"/>
                  <a:pt x="122" y="272"/>
                  <a:pt x="127" y="274"/>
                </a:cubicBezTo>
                <a:cubicBezTo>
                  <a:pt x="129" y="274"/>
                  <a:pt x="131" y="275"/>
                  <a:pt x="133" y="276"/>
                </a:cubicBezTo>
                <a:cubicBezTo>
                  <a:pt x="130" y="276"/>
                  <a:pt x="126" y="276"/>
                  <a:pt x="123" y="276"/>
                </a:cubicBezTo>
                <a:cubicBezTo>
                  <a:pt x="112" y="272"/>
                  <a:pt x="101" y="268"/>
                  <a:pt x="91" y="263"/>
                </a:cubicBezTo>
                <a:cubicBezTo>
                  <a:pt x="88" y="262"/>
                  <a:pt x="86" y="260"/>
                  <a:pt x="83" y="259"/>
                </a:cubicBezTo>
                <a:close/>
                <a:moveTo>
                  <a:pt x="139" y="275"/>
                </a:moveTo>
                <a:cubicBezTo>
                  <a:pt x="131" y="270"/>
                  <a:pt x="121" y="268"/>
                  <a:pt x="112" y="265"/>
                </a:cubicBezTo>
                <a:cubicBezTo>
                  <a:pt x="107" y="264"/>
                  <a:pt x="101" y="262"/>
                  <a:pt x="96" y="260"/>
                </a:cubicBezTo>
                <a:cubicBezTo>
                  <a:pt x="93" y="259"/>
                  <a:pt x="89" y="258"/>
                  <a:pt x="86" y="256"/>
                </a:cubicBezTo>
                <a:cubicBezTo>
                  <a:pt x="84" y="255"/>
                  <a:pt x="82" y="254"/>
                  <a:pt x="80" y="253"/>
                </a:cubicBezTo>
                <a:cubicBezTo>
                  <a:pt x="91" y="255"/>
                  <a:pt x="101" y="261"/>
                  <a:pt x="112" y="264"/>
                </a:cubicBezTo>
                <a:cubicBezTo>
                  <a:pt x="122" y="268"/>
                  <a:pt x="133" y="272"/>
                  <a:pt x="144" y="275"/>
                </a:cubicBezTo>
                <a:cubicBezTo>
                  <a:pt x="142" y="275"/>
                  <a:pt x="141" y="275"/>
                  <a:pt x="139" y="275"/>
                </a:cubicBezTo>
                <a:close/>
                <a:moveTo>
                  <a:pt x="146" y="275"/>
                </a:moveTo>
                <a:cubicBezTo>
                  <a:pt x="137" y="270"/>
                  <a:pt x="126" y="268"/>
                  <a:pt x="116" y="264"/>
                </a:cubicBezTo>
                <a:cubicBezTo>
                  <a:pt x="110" y="262"/>
                  <a:pt x="104" y="259"/>
                  <a:pt x="98" y="257"/>
                </a:cubicBezTo>
                <a:cubicBezTo>
                  <a:pt x="95" y="256"/>
                  <a:pt x="91" y="255"/>
                  <a:pt x="88" y="254"/>
                </a:cubicBezTo>
                <a:cubicBezTo>
                  <a:pt x="87" y="254"/>
                  <a:pt x="83" y="252"/>
                  <a:pt x="84" y="253"/>
                </a:cubicBezTo>
                <a:cubicBezTo>
                  <a:pt x="85" y="253"/>
                  <a:pt x="86" y="253"/>
                  <a:pt x="87" y="253"/>
                </a:cubicBezTo>
                <a:cubicBezTo>
                  <a:pt x="100" y="257"/>
                  <a:pt x="112" y="261"/>
                  <a:pt x="124" y="265"/>
                </a:cubicBezTo>
                <a:cubicBezTo>
                  <a:pt x="130" y="267"/>
                  <a:pt x="136" y="269"/>
                  <a:pt x="142" y="271"/>
                </a:cubicBezTo>
                <a:cubicBezTo>
                  <a:pt x="147" y="272"/>
                  <a:pt x="151" y="274"/>
                  <a:pt x="155" y="274"/>
                </a:cubicBezTo>
                <a:cubicBezTo>
                  <a:pt x="152" y="274"/>
                  <a:pt x="149" y="275"/>
                  <a:pt x="146" y="275"/>
                </a:cubicBezTo>
                <a:close/>
                <a:moveTo>
                  <a:pt x="145" y="275"/>
                </a:moveTo>
                <a:cubicBezTo>
                  <a:pt x="145" y="275"/>
                  <a:pt x="145" y="275"/>
                  <a:pt x="145" y="275"/>
                </a:cubicBezTo>
                <a:cubicBezTo>
                  <a:pt x="140" y="272"/>
                  <a:pt x="133" y="271"/>
                  <a:pt x="128" y="269"/>
                </a:cubicBezTo>
                <a:cubicBezTo>
                  <a:pt x="122" y="267"/>
                  <a:pt x="116" y="265"/>
                  <a:pt x="110" y="263"/>
                </a:cubicBezTo>
                <a:cubicBezTo>
                  <a:pt x="107" y="262"/>
                  <a:pt x="105" y="261"/>
                  <a:pt x="102" y="260"/>
                </a:cubicBezTo>
                <a:cubicBezTo>
                  <a:pt x="106" y="261"/>
                  <a:pt x="110" y="263"/>
                  <a:pt x="114" y="264"/>
                </a:cubicBezTo>
                <a:cubicBezTo>
                  <a:pt x="124" y="268"/>
                  <a:pt x="136" y="270"/>
                  <a:pt x="145" y="275"/>
                </a:cubicBezTo>
                <a:close/>
                <a:moveTo>
                  <a:pt x="80" y="253"/>
                </a:moveTo>
                <a:cubicBezTo>
                  <a:pt x="80" y="252"/>
                  <a:pt x="81" y="252"/>
                  <a:pt x="82" y="252"/>
                </a:cubicBezTo>
                <a:cubicBezTo>
                  <a:pt x="82" y="252"/>
                  <a:pt x="82" y="252"/>
                  <a:pt x="82" y="252"/>
                </a:cubicBezTo>
                <a:cubicBezTo>
                  <a:pt x="83" y="253"/>
                  <a:pt x="85" y="253"/>
                  <a:pt x="86" y="254"/>
                </a:cubicBezTo>
                <a:cubicBezTo>
                  <a:pt x="84" y="253"/>
                  <a:pt x="82" y="253"/>
                  <a:pt x="80" y="253"/>
                </a:cubicBezTo>
                <a:close/>
                <a:moveTo>
                  <a:pt x="179" y="272"/>
                </a:moveTo>
                <a:cubicBezTo>
                  <a:pt x="173" y="269"/>
                  <a:pt x="167" y="267"/>
                  <a:pt x="162" y="265"/>
                </a:cubicBezTo>
                <a:cubicBezTo>
                  <a:pt x="156" y="263"/>
                  <a:pt x="150" y="261"/>
                  <a:pt x="144" y="259"/>
                </a:cubicBezTo>
                <a:cubicBezTo>
                  <a:pt x="134" y="255"/>
                  <a:pt x="123" y="253"/>
                  <a:pt x="114" y="248"/>
                </a:cubicBezTo>
                <a:cubicBezTo>
                  <a:pt x="115" y="248"/>
                  <a:pt x="115" y="249"/>
                  <a:pt x="116" y="249"/>
                </a:cubicBezTo>
                <a:cubicBezTo>
                  <a:pt x="119" y="250"/>
                  <a:pt x="122" y="251"/>
                  <a:pt x="124" y="252"/>
                </a:cubicBezTo>
                <a:cubicBezTo>
                  <a:pt x="130" y="254"/>
                  <a:pt x="136" y="255"/>
                  <a:pt x="142" y="257"/>
                </a:cubicBezTo>
                <a:cubicBezTo>
                  <a:pt x="148" y="259"/>
                  <a:pt x="154" y="260"/>
                  <a:pt x="160" y="262"/>
                </a:cubicBezTo>
                <a:cubicBezTo>
                  <a:pt x="168" y="265"/>
                  <a:pt x="176" y="267"/>
                  <a:pt x="183" y="270"/>
                </a:cubicBezTo>
                <a:cubicBezTo>
                  <a:pt x="182" y="271"/>
                  <a:pt x="180" y="271"/>
                  <a:pt x="179" y="272"/>
                </a:cubicBezTo>
                <a:close/>
                <a:moveTo>
                  <a:pt x="110" y="246"/>
                </a:moveTo>
                <a:cubicBezTo>
                  <a:pt x="110" y="246"/>
                  <a:pt x="110" y="246"/>
                  <a:pt x="111" y="246"/>
                </a:cubicBezTo>
                <a:cubicBezTo>
                  <a:pt x="111" y="246"/>
                  <a:pt x="111" y="246"/>
                  <a:pt x="111" y="246"/>
                </a:cubicBezTo>
                <a:cubicBezTo>
                  <a:pt x="113" y="246"/>
                  <a:pt x="115" y="246"/>
                  <a:pt x="117" y="246"/>
                </a:cubicBezTo>
                <a:cubicBezTo>
                  <a:pt x="117" y="246"/>
                  <a:pt x="117" y="247"/>
                  <a:pt x="118" y="247"/>
                </a:cubicBezTo>
                <a:cubicBezTo>
                  <a:pt x="126" y="251"/>
                  <a:pt x="135" y="254"/>
                  <a:pt x="144" y="257"/>
                </a:cubicBezTo>
                <a:cubicBezTo>
                  <a:pt x="132" y="254"/>
                  <a:pt x="121" y="250"/>
                  <a:pt x="110" y="246"/>
                </a:cubicBezTo>
                <a:close/>
                <a:moveTo>
                  <a:pt x="132" y="237"/>
                </a:moveTo>
                <a:cubicBezTo>
                  <a:pt x="129" y="235"/>
                  <a:pt x="126" y="234"/>
                  <a:pt x="124" y="233"/>
                </a:cubicBezTo>
                <a:cubicBezTo>
                  <a:pt x="122" y="233"/>
                  <a:pt x="120" y="232"/>
                  <a:pt x="119" y="231"/>
                </a:cubicBezTo>
                <a:cubicBezTo>
                  <a:pt x="123" y="233"/>
                  <a:pt x="127" y="234"/>
                  <a:pt x="132" y="235"/>
                </a:cubicBezTo>
                <a:cubicBezTo>
                  <a:pt x="132" y="235"/>
                  <a:pt x="132" y="236"/>
                  <a:pt x="132" y="237"/>
                </a:cubicBezTo>
                <a:close/>
                <a:moveTo>
                  <a:pt x="127" y="246"/>
                </a:moveTo>
                <a:cubicBezTo>
                  <a:pt x="133" y="249"/>
                  <a:pt x="139" y="251"/>
                  <a:pt x="145" y="253"/>
                </a:cubicBezTo>
                <a:cubicBezTo>
                  <a:pt x="137" y="251"/>
                  <a:pt x="128" y="249"/>
                  <a:pt x="120" y="246"/>
                </a:cubicBezTo>
                <a:cubicBezTo>
                  <a:pt x="122" y="246"/>
                  <a:pt x="124" y="246"/>
                  <a:pt x="127" y="246"/>
                </a:cubicBezTo>
                <a:close/>
                <a:moveTo>
                  <a:pt x="113" y="240"/>
                </a:moveTo>
                <a:cubicBezTo>
                  <a:pt x="114" y="241"/>
                  <a:pt x="116" y="242"/>
                  <a:pt x="118" y="243"/>
                </a:cubicBezTo>
                <a:cubicBezTo>
                  <a:pt x="117" y="242"/>
                  <a:pt x="115" y="243"/>
                  <a:pt x="114" y="243"/>
                </a:cubicBezTo>
                <a:cubicBezTo>
                  <a:pt x="114" y="243"/>
                  <a:pt x="114" y="243"/>
                  <a:pt x="114" y="243"/>
                </a:cubicBezTo>
                <a:cubicBezTo>
                  <a:pt x="113" y="243"/>
                  <a:pt x="113" y="243"/>
                  <a:pt x="113" y="243"/>
                </a:cubicBezTo>
                <a:cubicBezTo>
                  <a:pt x="113" y="242"/>
                  <a:pt x="113" y="241"/>
                  <a:pt x="113" y="240"/>
                </a:cubicBezTo>
                <a:close/>
                <a:moveTo>
                  <a:pt x="114" y="240"/>
                </a:moveTo>
                <a:cubicBezTo>
                  <a:pt x="117" y="240"/>
                  <a:pt x="119" y="241"/>
                  <a:pt x="121" y="241"/>
                </a:cubicBezTo>
                <a:cubicBezTo>
                  <a:pt x="124" y="242"/>
                  <a:pt x="126" y="242"/>
                  <a:pt x="128" y="243"/>
                </a:cubicBezTo>
                <a:cubicBezTo>
                  <a:pt x="125" y="243"/>
                  <a:pt x="122" y="243"/>
                  <a:pt x="119" y="243"/>
                </a:cubicBezTo>
                <a:cubicBezTo>
                  <a:pt x="120" y="243"/>
                  <a:pt x="120" y="243"/>
                  <a:pt x="120" y="243"/>
                </a:cubicBezTo>
                <a:cubicBezTo>
                  <a:pt x="118" y="242"/>
                  <a:pt x="115" y="240"/>
                  <a:pt x="114" y="240"/>
                </a:cubicBezTo>
                <a:close/>
                <a:moveTo>
                  <a:pt x="124" y="240"/>
                </a:moveTo>
                <a:cubicBezTo>
                  <a:pt x="122" y="240"/>
                  <a:pt x="120" y="239"/>
                  <a:pt x="118" y="239"/>
                </a:cubicBezTo>
                <a:cubicBezTo>
                  <a:pt x="119" y="239"/>
                  <a:pt x="113" y="237"/>
                  <a:pt x="116" y="237"/>
                </a:cubicBezTo>
                <a:cubicBezTo>
                  <a:pt x="122" y="239"/>
                  <a:pt x="126" y="241"/>
                  <a:pt x="132" y="241"/>
                </a:cubicBezTo>
                <a:cubicBezTo>
                  <a:pt x="132" y="241"/>
                  <a:pt x="131" y="242"/>
                  <a:pt x="131" y="242"/>
                </a:cubicBezTo>
                <a:cubicBezTo>
                  <a:pt x="131" y="242"/>
                  <a:pt x="131" y="242"/>
                  <a:pt x="131" y="242"/>
                </a:cubicBezTo>
                <a:cubicBezTo>
                  <a:pt x="129" y="241"/>
                  <a:pt x="126" y="241"/>
                  <a:pt x="124" y="240"/>
                </a:cubicBezTo>
                <a:close/>
                <a:moveTo>
                  <a:pt x="132" y="240"/>
                </a:moveTo>
                <a:cubicBezTo>
                  <a:pt x="129" y="239"/>
                  <a:pt x="127" y="238"/>
                  <a:pt x="124" y="237"/>
                </a:cubicBezTo>
                <a:cubicBezTo>
                  <a:pt x="124" y="237"/>
                  <a:pt x="124" y="237"/>
                  <a:pt x="124" y="237"/>
                </a:cubicBezTo>
                <a:cubicBezTo>
                  <a:pt x="127" y="238"/>
                  <a:pt x="129" y="238"/>
                  <a:pt x="132" y="238"/>
                </a:cubicBezTo>
                <a:cubicBezTo>
                  <a:pt x="132" y="239"/>
                  <a:pt x="132" y="239"/>
                  <a:pt x="132" y="240"/>
                </a:cubicBezTo>
                <a:close/>
                <a:moveTo>
                  <a:pt x="119" y="228"/>
                </a:moveTo>
                <a:cubicBezTo>
                  <a:pt x="121" y="228"/>
                  <a:pt x="122" y="228"/>
                  <a:pt x="124" y="229"/>
                </a:cubicBezTo>
                <a:cubicBezTo>
                  <a:pt x="126" y="230"/>
                  <a:pt x="128" y="230"/>
                  <a:pt x="130" y="231"/>
                </a:cubicBezTo>
                <a:cubicBezTo>
                  <a:pt x="131" y="232"/>
                  <a:pt x="131" y="233"/>
                  <a:pt x="131" y="234"/>
                </a:cubicBezTo>
                <a:cubicBezTo>
                  <a:pt x="127" y="231"/>
                  <a:pt x="123" y="229"/>
                  <a:pt x="118" y="227"/>
                </a:cubicBezTo>
                <a:cubicBezTo>
                  <a:pt x="114" y="226"/>
                  <a:pt x="119" y="228"/>
                  <a:pt x="119" y="228"/>
                </a:cubicBezTo>
                <a:close/>
                <a:moveTo>
                  <a:pt x="130" y="229"/>
                </a:moveTo>
                <a:cubicBezTo>
                  <a:pt x="126" y="227"/>
                  <a:pt x="122" y="226"/>
                  <a:pt x="118" y="224"/>
                </a:cubicBezTo>
                <a:cubicBezTo>
                  <a:pt x="121" y="226"/>
                  <a:pt x="125" y="227"/>
                  <a:pt x="129" y="227"/>
                </a:cubicBezTo>
                <a:cubicBezTo>
                  <a:pt x="129" y="228"/>
                  <a:pt x="130" y="229"/>
                  <a:pt x="130" y="229"/>
                </a:cubicBezTo>
                <a:close/>
                <a:moveTo>
                  <a:pt x="128" y="225"/>
                </a:moveTo>
                <a:cubicBezTo>
                  <a:pt x="126" y="224"/>
                  <a:pt x="123" y="224"/>
                  <a:pt x="121" y="223"/>
                </a:cubicBezTo>
                <a:cubicBezTo>
                  <a:pt x="120" y="222"/>
                  <a:pt x="120" y="222"/>
                  <a:pt x="120" y="222"/>
                </a:cubicBezTo>
                <a:cubicBezTo>
                  <a:pt x="121" y="223"/>
                  <a:pt x="121" y="223"/>
                  <a:pt x="122" y="223"/>
                </a:cubicBezTo>
                <a:cubicBezTo>
                  <a:pt x="124" y="223"/>
                  <a:pt x="126" y="224"/>
                  <a:pt x="128" y="224"/>
                </a:cubicBezTo>
                <a:cubicBezTo>
                  <a:pt x="128" y="224"/>
                  <a:pt x="128" y="225"/>
                  <a:pt x="128" y="225"/>
                </a:cubicBezTo>
                <a:close/>
                <a:moveTo>
                  <a:pt x="177" y="259"/>
                </a:moveTo>
                <a:cubicBezTo>
                  <a:pt x="168" y="256"/>
                  <a:pt x="159" y="254"/>
                  <a:pt x="150" y="251"/>
                </a:cubicBezTo>
                <a:cubicBezTo>
                  <a:pt x="144" y="250"/>
                  <a:pt x="138" y="247"/>
                  <a:pt x="132" y="245"/>
                </a:cubicBezTo>
                <a:cubicBezTo>
                  <a:pt x="132" y="245"/>
                  <a:pt x="132" y="245"/>
                  <a:pt x="133" y="245"/>
                </a:cubicBezTo>
                <a:cubicBezTo>
                  <a:pt x="139" y="247"/>
                  <a:pt x="146" y="248"/>
                  <a:pt x="153" y="250"/>
                </a:cubicBezTo>
                <a:cubicBezTo>
                  <a:pt x="161" y="252"/>
                  <a:pt x="170" y="255"/>
                  <a:pt x="177" y="259"/>
                </a:cubicBezTo>
                <a:close/>
                <a:moveTo>
                  <a:pt x="186" y="267"/>
                </a:moveTo>
                <a:cubicBezTo>
                  <a:pt x="168" y="259"/>
                  <a:pt x="149" y="255"/>
                  <a:pt x="131" y="247"/>
                </a:cubicBezTo>
                <a:cubicBezTo>
                  <a:pt x="130" y="247"/>
                  <a:pt x="129" y="246"/>
                  <a:pt x="128" y="246"/>
                </a:cubicBezTo>
                <a:cubicBezTo>
                  <a:pt x="129" y="246"/>
                  <a:pt x="129" y="246"/>
                  <a:pt x="130" y="246"/>
                </a:cubicBezTo>
                <a:cubicBezTo>
                  <a:pt x="130" y="246"/>
                  <a:pt x="131" y="246"/>
                  <a:pt x="132" y="246"/>
                </a:cubicBezTo>
                <a:cubicBezTo>
                  <a:pt x="137" y="248"/>
                  <a:pt x="142" y="250"/>
                  <a:pt x="147" y="251"/>
                </a:cubicBezTo>
                <a:cubicBezTo>
                  <a:pt x="157" y="254"/>
                  <a:pt x="168" y="256"/>
                  <a:pt x="178" y="260"/>
                </a:cubicBezTo>
                <a:cubicBezTo>
                  <a:pt x="178" y="260"/>
                  <a:pt x="178" y="260"/>
                  <a:pt x="178" y="260"/>
                </a:cubicBezTo>
                <a:cubicBezTo>
                  <a:pt x="179" y="260"/>
                  <a:pt x="179" y="261"/>
                  <a:pt x="179" y="261"/>
                </a:cubicBezTo>
                <a:cubicBezTo>
                  <a:pt x="180" y="262"/>
                  <a:pt x="184" y="265"/>
                  <a:pt x="186" y="267"/>
                </a:cubicBezTo>
                <a:close/>
                <a:moveTo>
                  <a:pt x="172" y="262"/>
                </a:moveTo>
                <a:cubicBezTo>
                  <a:pt x="175" y="263"/>
                  <a:pt x="178" y="264"/>
                  <a:pt x="181" y="266"/>
                </a:cubicBezTo>
                <a:cubicBezTo>
                  <a:pt x="182" y="266"/>
                  <a:pt x="183" y="266"/>
                  <a:pt x="184" y="267"/>
                </a:cubicBezTo>
                <a:cubicBezTo>
                  <a:pt x="176" y="264"/>
                  <a:pt x="167" y="261"/>
                  <a:pt x="159" y="258"/>
                </a:cubicBezTo>
                <a:cubicBezTo>
                  <a:pt x="164" y="259"/>
                  <a:pt x="168" y="260"/>
                  <a:pt x="172" y="262"/>
                </a:cubicBezTo>
                <a:close/>
                <a:moveTo>
                  <a:pt x="186" y="269"/>
                </a:moveTo>
                <a:cubicBezTo>
                  <a:pt x="186" y="269"/>
                  <a:pt x="185" y="270"/>
                  <a:pt x="184" y="270"/>
                </a:cubicBezTo>
                <a:cubicBezTo>
                  <a:pt x="178" y="267"/>
                  <a:pt x="171" y="265"/>
                  <a:pt x="164" y="263"/>
                </a:cubicBezTo>
                <a:cubicBezTo>
                  <a:pt x="161" y="262"/>
                  <a:pt x="158" y="260"/>
                  <a:pt x="154" y="259"/>
                </a:cubicBezTo>
                <a:cubicBezTo>
                  <a:pt x="144" y="256"/>
                  <a:pt x="133" y="253"/>
                  <a:pt x="123" y="248"/>
                </a:cubicBezTo>
                <a:cubicBezTo>
                  <a:pt x="124" y="248"/>
                  <a:pt x="124" y="249"/>
                  <a:pt x="125" y="249"/>
                </a:cubicBezTo>
                <a:cubicBezTo>
                  <a:pt x="128" y="250"/>
                  <a:pt x="131" y="250"/>
                  <a:pt x="134" y="251"/>
                </a:cubicBezTo>
                <a:cubicBezTo>
                  <a:pt x="140" y="253"/>
                  <a:pt x="146" y="254"/>
                  <a:pt x="152" y="256"/>
                </a:cubicBezTo>
                <a:cubicBezTo>
                  <a:pt x="164" y="260"/>
                  <a:pt x="175" y="265"/>
                  <a:pt x="187" y="268"/>
                </a:cubicBezTo>
                <a:cubicBezTo>
                  <a:pt x="187" y="269"/>
                  <a:pt x="186" y="269"/>
                  <a:pt x="186" y="269"/>
                </a:cubicBezTo>
                <a:close/>
                <a:moveTo>
                  <a:pt x="170" y="273"/>
                </a:moveTo>
                <a:cubicBezTo>
                  <a:pt x="170" y="273"/>
                  <a:pt x="170" y="273"/>
                  <a:pt x="170" y="273"/>
                </a:cubicBezTo>
                <a:cubicBezTo>
                  <a:pt x="158" y="268"/>
                  <a:pt x="146" y="265"/>
                  <a:pt x="134" y="260"/>
                </a:cubicBezTo>
                <a:cubicBezTo>
                  <a:pt x="128" y="258"/>
                  <a:pt x="121" y="256"/>
                  <a:pt x="115" y="254"/>
                </a:cubicBezTo>
                <a:cubicBezTo>
                  <a:pt x="122" y="255"/>
                  <a:pt x="128" y="257"/>
                  <a:pt x="135" y="259"/>
                </a:cubicBezTo>
                <a:cubicBezTo>
                  <a:pt x="149" y="264"/>
                  <a:pt x="162" y="269"/>
                  <a:pt x="177" y="272"/>
                </a:cubicBezTo>
                <a:cubicBezTo>
                  <a:pt x="174" y="272"/>
                  <a:pt x="172" y="273"/>
                  <a:pt x="170" y="273"/>
                </a:cubicBezTo>
                <a:close/>
                <a:moveTo>
                  <a:pt x="159" y="274"/>
                </a:moveTo>
                <a:cubicBezTo>
                  <a:pt x="159" y="274"/>
                  <a:pt x="158" y="274"/>
                  <a:pt x="157" y="274"/>
                </a:cubicBezTo>
                <a:cubicBezTo>
                  <a:pt x="157" y="274"/>
                  <a:pt x="157" y="274"/>
                  <a:pt x="157" y="274"/>
                </a:cubicBezTo>
                <a:cubicBezTo>
                  <a:pt x="146" y="269"/>
                  <a:pt x="134" y="267"/>
                  <a:pt x="122" y="262"/>
                </a:cubicBezTo>
                <a:cubicBezTo>
                  <a:pt x="115" y="259"/>
                  <a:pt x="109" y="257"/>
                  <a:pt x="102" y="254"/>
                </a:cubicBezTo>
                <a:cubicBezTo>
                  <a:pt x="100" y="253"/>
                  <a:pt x="99" y="253"/>
                  <a:pt x="97" y="252"/>
                </a:cubicBezTo>
                <a:cubicBezTo>
                  <a:pt x="110" y="256"/>
                  <a:pt x="122" y="260"/>
                  <a:pt x="134" y="264"/>
                </a:cubicBezTo>
                <a:cubicBezTo>
                  <a:pt x="145" y="268"/>
                  <a:pt x="156" y="271"/>
                  <a:pt x="168" y="273"/>
                </a:cubicBezTo>
                <a:cubicBezTo>
                  <a:pt x="165" y="273"/>
                  <a:pt x="162" y="274"/>
                  <a:pt x="159" y="274"/>
                </a:cubicBezTo>
                <a:close/>
                <a:moveTo>
                  <a:pt x="110" y="276"/>
                </a:moveTo>
                <a:cubicBezTo>
                  <a:pt x="104" y="272"/>
                  <a:pt x="97" y="270"/>
                  <a:pt x="90" y="267"/>
                </a:cubicBezTo>
                <a:cubicBezTo>
                  <a:pt x="85" y="265"/>
                  <a:pt x="80" y="263"/>
                  <a:pt x="75" y="261"/>
                </a:cubicBezTo>
                <a:cubicBezTo>
                  <a:pt x="74" y="261"/>
                  <a:pt x="73" y="260"/>
                  <a:pt x="72" y="260"/>
                </a:cubicBezTo>
                <a:cubicBezTo>
                  <a:pt x="80" y="263"/>
                  <a:pt x="88" y="266"/>
                  <a:pt x="97" y="268"/>
                </a:cubicBezTo>
                <a:cubicBezTo>
                  <a:pt x="105" y="271"/>
                  <a:pt x="113" y="273"/>
                  <a:pt x="121" y="276"/>
                </a:cubicBezTo>
                <a:cubicBezTo>
                  <a:pt x="117" y="276"/>
                  <a:pt x="114" y="276"/>
                  <a:pt x="110" y="276"/>
                </a:cubicBezTo>
                <a:close/>
                <a:moveTo>
                  <a:pt x="97" y="276"/>
                </a:moveTo>
                <a:cubicBezTo>
                  <a:pt x="97" y="276"/>
                  <a:pt x="96" y="276"/>
                  <a:pt x="96" y="276"/>
                </a:cubicBezTo>
                <a:cubicBezTo>
                  <a:pt x="91" y="272"/>
                  <a:pt x="85" y="269"/>
                  <a:pt x="79" y="267"/>
                </a:cubicBezTo>
                <a:cubicBezTo>
                  <a:pt x="76" y="266"/>
                  <a:pt x="72" y="264"/>
                  <a:pt x="68" y="262"/>
                </a:cubicBezTo>
                <a:cubicBezTo>
                  <a:pt x="67" y="262"/>
                  <a:pt x="65" y="261"/>
                  <a:pt x="64" y="260"/>
                </a:cubicBezTo>
                <a:cubicBezTo>
                  <a:pt x="65" y="261"/>
                  <a:pt x="66" y="261"/>
                  <a:pt x="68" y="262"/>
                </a:cubicBezTo>
                <a:cubicBezTo>
                  <a:pt x="75" y="265"/>
                  <a:pt x="81" y="267"/>
                  <a:pt x="88" y="270"/>
                </a:cubicBezTo>
                <a:cubicBezTo>
                  <a:pt x="94" y="272"/>
                  <a:pt x="100" y="274"/>
                  <a:pt x="106" y="276"/>
                </a:cubicBezTo>
                <a:cubicBezTo>
                  <a:pt x="103" y="276"/>
                  <a:pt x="100" y="276"/>
                  <a:pt x="97" y="276"/>
                </a:cubicBezTo>
                <a:close/>
                <a:moveTo>
                  <a:pt x="54" y="269"/>
                </a:moveTo>
                <a:cubicBezTo>
                  <a:pt x="57" y="270"/>
                  <a:pt x="60" y="271"/>
                  <a:pt x="64" y="272"/>
                </a:cubicBezTo>
                <a:cubicBezTo>
                  <a:pt x="60" y="272"/>
                  <a:pt x="56" y="270"/>
                  <a:pt x="54" y="269"/>
                </a:cubicBezTo>
                <a:close/>
                <a:moveTo>
                  <a:pt x="58" y="262"/>
                </a:moveTo>
                <a:cubicBezTo>
                  <a:pt x="58" y="262"/>
                  <a:pt x="58" y="262"/>
                  <a:pt x="58" y="262"/>
                </a:cubicBezTo>
                <a:cubicBezTo>
                  <a:pt x="60" y="263"/>
                  <a:pt x="62" y="264"/>
                  <a:pt x="63" y="265"/>
                </a:cubicBezTo>
                <a:cubicBezTo>
                  <a:pt x="65" y="266"/>
                  <a:pt x="66" y="267"/>
                  <a:pt x="68" y="267"/>
                </a:cubicBezTo>
                <a:cubicBezTo>
                  <a:pt x="72" y="269"/>
                  <a:pt x="76" y="271"/>
                  <a:pt x="80" y="273"/>
                </a:cubicBezTo>
                <a:cubicBezTo>
                  <a:pt x="79" y="273"/>
                  <a:pt x="78" y="272"/>
                  <a:pt x="77" y="272"/>
                </a:cubicBezTo>
                <a:cubicBezTo>
                  <a:pt x="75" y="271"/>
                  <a:pt x="72" y="270"/>
                  <a:pt x="70" y="270"/>
                </a:cubicBezTo>
                <a:cubicBezTo>
                  <a:pt x="65" y="268"/>
                  <a:pt x="60" y="267"/>
                  <a:pt x="55" y="265"/>
                </a:cubicBezTo>
                <a:cubicBezTo>
                  <a:pt x="56" y="264"/>
                  <a:pt x="57" y="263"/>
                  <a:pt x="58" y="262"/>
                </a:cubicBezTo>
                <a:close/>
                <a:moveTo>
                  <a:pt x="76" y="254"/>
                </a:moveTo>
                <a:cubicBezTo>
                  <a:pt x="77" y="254"/>
                  <a:pt x="78" y="253"/>
                  <a:pt x="78" y="253"/>
                </a:cubicBezTo>
                <a:cubicBezTo>
                  <a:pt x="78" y="253"/>
                  <a:pt x="78" y="253"/>
                  <a:pt x="78" y="253"/>
                </a:cubicBezTo>
                <a:cubicBezTo>
                  <a:pt x="89" y="258"/>
                  <a:pt x="100" y="262"/>
                  <a:pt x="111" y="266"/>
                </a:cubicBezTo>
                <a:cubicBezTo>
                  <a:pt x="115" y="267"/>
                  <a:pt x="120" y="268"/>
                  <a:pt x="125" y="270"/>
                </a:cubicBezTo>
                <a:cubicBezTo>
                  <a:pt x="128" y="271"/>
                  <a:pt x="130" y="272"/>
                  <a:pt x="133" y="273"/>
                </a:cubicBezTo>
                <a:cubicBezTo>
                  <a:pt x="134" y="273"/>
                  <a:pt x="136" y="275"/>
                  <a:pt x="137" y="275"/>
                </a:cubicBezTo>
                <a:cubicBezTo>
                  <a:pt x="137" y="275"/>
                  <a:pt x="136" y="275"/>
                  <a:pt x="136" y="275"/>
                </a:cubicBezTo>
                <a:cubicBezTo>
                  <a:pt x="131" y="275"/>
                  <a:pt x="126" y="273"/>
                  <a:pt x="121" y="271"/>
                </a:cubicBezTo>
                <a:cubicBezTo>
                  <a:pt x="116" y="269"/>
                  <a:pt x="110" y="267"/>
                  <a:pt x="104" y="266"/>
                </a:cubicBezTo>
                <a:cubicBezTo>
                  <a:pt x="94" y="263"/>
                  <a:pt x="83" y="259"/>
                  <a:pt x="73" y="255"/>
                </a:cubicBezTo>
                <a:cubicBezTo>
                  <a:pt x="74" y="255"/>
                  <a:pt x="75" y="254"/>
                  <a:pt x="76" y="254"/>
                </a:cubicBezTo>
                <a:close/>
                <a:moveTo>
                  <a:pt x="113" y="234"/>
                </a:moveTo>
                <a:cubicBezTo>
                  <a:pt x="116" y="235"/>
                  <a:pt x="119" y="236"/>
                  <a:pt x="122" y="237"/>
                </a:cubicBezTo>
                <a:cubicBezTo>
                  <a:pt x="125" y="238"/>
                  <a:pt x="129" y="240"/>
                  <a:pt x="132" y="240"/>
                </a:cubicBezTo>
                <a:cubicBezTo>
                  <a:pt x="132" y="240"/>
                  <a:pt x="132" y="240"/>
                  <a:pt x="132" y="240"/>
                </a:cubicBezTo>
                <a:cubicBezTo>
                  <a:pt x="126" y="240"/>
                  <a:pt x="120" y="237"/>
                  <a:pt x="114" y="236"/>
                </a:cubicBezTo>
                <a:cubicBezTo>
                  <a:pt x="114" y="236"/>
                  <a:pt x="114" y="237"/>
                  <a:pt x="114" y="237"/>
                </a:cubicBezTo>
                <a:cubicBezTo>
                  <a:pt x="119" y="240"/>
                  <a:pt x="124" y="241"/>
                  <a:pt x="130" y="243"/>
                </a:cubicBezTo>
                <a:cubicBezTo>
                  <a:pt x="130" y="243"/>
                  <a:pt x="130" y="243"/>
                  <a:pt x="130" y="243"/>
                </a:cubicBezTo>
                <a:cubicBezTo>
                  <a:pt x="130" y="243"/>
                  <a:pt x="130" y="243"/>
                  <a:pt x="130" y="243"/>
                </a:cubicBezTo>
                <a:cubicBezTo>
                  <a:pt x="129" y="242"/>
                  <a:pt x="126" y="242"/>
                  <a:pt x="126" y="242"/>
                </a:cubicBezTo>
                <a:cubicBezTo>
                  <a:pt x="125" y="241"/>
                  <a:pt x="123" y="241"/>
                  <a:pt x="122" y="241"/>
                </a:cubicBezTo>
                <a:cubicBezTo>
                  <a:pt x="119" y="240"/>
                  <a:pt x="116" y="239"/>
                  <a:pt x="113" y="239"/>
                </a:cubicBezTo>
                <a:cubicBezTo>
                  <a:pt x="112" y="237"/>
                  <a:pt x="113" y="236"/>
                  <a:pt x="113" y="234"/>
                </a:cubicBezTo>
                <a:close/>
                <a:moveTo>
                  <a:pt x="117" y="221"/>
                </a:moveTo>
                <a:cubicBezTo>
                  <a:pt x="117" y="221"/>
                  <a:pt x="117" y="221"/>
                  <a:pt x="117" y="221"/>
                </a:cubicBezTo>
                <a:cubicBezTo>
                  <a:pt x="117" y="221"/>
                  <a:pt x="117" y="221"/>
                  <a:pt x="117" y="222"/>
                </a:cubicBezTo>
                <a:cubicBezTo>
                  <a:pt x="120" y="224"/>
                  <a:pt x="125" y="224"/>
                  <a:pt x="129" y="226"/>
                </a:cubicBezTo>
                <a:cubicBezTo>
                  <a:pt x="129" y="226"/>
                  <a:pt x="129" y="226"/>
                  <a:pt x="129" y="226"/>
                </a:cubicBezTo>
                <a:cubicBezTo>
                  <a:pt x="127" y="226"/>
                  <a:pt x="125" y="225"/>
                  <a:pt x="123" y="225"/>
                </a:cubicBezTo>
                <a:cubicBezTo>
                  <a:pt x="121" y="225"/>
                  <a:pt x="119" y="224"/>
                  <a:pt x="117" y="224"/>
                </a:cubicBezTo>
                <a:cubicBezTo>
                  <a:pt x="117" y="224"/>
                  <a:pt x="116" y="224"/>
                  <a:pt x="117" y="224"/>
                </a:cubicBezTo>
                <a:cubicBezTo>
                  <a:pt x="119" y="226"/>
                  <a:pt x="121" y="226"/>
                  <a:pt x="123" y="227"/>
                </a:cubicBezTo>
                <a:cubicBezTo>
                  <a:pt x="125" y="228"/>
                  <a:pt x="128" y="229"/>
                  <a:pt x="130" y="230"/>
                </a:cubicBezTo>
                <a:cubicBezTo>
                  <a:pt x="125" y="229"/>
                  <a:pt x="120" y="227"/>
                  <a:pt x="115" y="226"/>
                </a:cubicBezTo>
                <a:cubicBezTo>
                  <a:pt x="115" y="226"/>
                  <a:pt x="115" y="226"/>
                  <a:pt x="115" y="226"/>
                </a:cubicBezTo>
                <a:cubicBezTo>
                  <a:pt x="115" y="225"/>
                  <a:pt x="116" y="223"/>
                  <a:pt x="117" y="221"/>
                </a:cubicBezTo>
                <a:close/>
                <a:moveTo>
                  <a:pt x="16" y="73"/>
                </a:moveTo>
                <a:cubicBezTo>
                  <a:pt x="21" y="60"/>
                  <a:pt x="28" y="47"/>
                  <a:pt x="38" y="36"/>
                </a:cubicBezTo>
                <a:cubicBezTo>
                  <a:pt x="48" y="26"/>
                  <a:pt x="60" y="19"/>
                  <a:pt x="72" y="13"/>
                </a:cubicBezTo>
                <a:cubicBezTo>
                  <a:pt x="73" y="16"/>
                  <a:pt x="76" y="19"/>
                  <a:pt x="77" y="21"/>
                </a:cubicBezTo>
                <a:cubicBezTo>
                  <a:pt x="42" y="37"/>
                  <a:pt x="18" y="71"/>
                  <a:pt x="17" y="111"/>
                </a:cubicBezTo>
                <a:cubicBezTo>
                  <a:pt x="18" y="159"/>
                  <a:pt x="54" y="200"/>
                  <a:pt x="101" y="209"/>
                </a:cubicBezTo>
                <a:cubicBezTo>
                  <a:pt x="120" y="213"/>
                  <a:pt x="140" y="211"/>
                  <a:pt x="157" y="205"/>
                </a:cubicBezTo>
                <a:cubicBezTo>
                  <a:pt x="158" y="207"/>
                  <a:pt x="159" y="209"/>
                  <a:pt x="160" y="212"/>
                </a:cubicBezTo>
                <a:cubicBezTo>
                  <a:pt x="149" y="217"/>
                  <a:pt x="135" y="218"/>
                  <a:pt x="123" y="218"/>
                </a:cubicBezTo>
                <a:cubicBezTo>
                  <a:pt x="113" y="218"/>
                  <a:pt x="102" y="218"/>
                  <a:pt x="92" y="215"/>
                </a:cubicBezTo>
                <a:cubicBezTo>
                  <a:pt x="60" y="208"/>
                  <a:pt x="32" y="189"/>
                  <a:pt x="18" y="158"/>
                </a:cubicBezTo>
                <a:cubicBezTo>
                  <a:pt x="6" y="131"/>
                  <a:pt x="5" y="101"/>
                  <a:pt x="16" y="73"/>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19" name="PA_任意多边形 56"/>
          <p:cNvSpPr/>
          <p:nvPr/>
        </p:nvSpPr>
        <p:spPr bwMode="auto">
          <a:xfrm>
            <a:off x="4566716" y="1657791"/>
            <a:ext cx="3816424" cy="1274905"/>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20" name="PA_任意多边形 56"/>
          <p:cNvSpPr/>
          <p:nvPr/>
        </p:nvSpPr>
        <p:spPr bwMode="auto">
          <a:xfrm>
            <a:off x="4566716" y="3186682"/>
            <a:ext cx="3816424" cy="1274905"/>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cxnSp>
        <p:nvCxnSpPr>
          <p:cNvPr id="8" name="PA_直接连接符 7"/>
          <p:cNvCxnSpPr/>
          <p:nvPr/>
        </p:nvCxnSpPr>
        <p:spPr>
          <a:xfrm flipV="1">
            <a:off x="2946536" y="2085520"/>
            <a:ext cx="1692188" cy="41895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2" name="PA_直接连接符 421"/>
          <p:cNvCxnSpPr/>
          <p:nvPr/>
        </p:nvCxnSpPr>
        <p:spPr>
          <a:xfrm>
            <a:off x="2928534" y="2504472"/>
            <a:ext cx="1737958" cy="128156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21" name="PA_图片 420"/>
          <p:cNvPicPr>
            <a:picLocks noChangeAspect="1"/>
          </p:cNvPicPr>
          <p:nvPr/>
        </p:nvPicPr>
        <p:blipFill rotWithShape="1">
          <a:blip r:embed="rId3" cstate="print">
            <a:extLst>
              <a:ext uri="{28A0092B-C50C-407E-A947-70E740481C1C}">
                <a14:useLocalDpi xmlns:a14="http://schemas.microsoft.com/office/drawing/2010/main" val="0"/>
              </a:ext>
            </a:extLst>
          </a:blip>
          <a:srcRect l="40445" t="63359" r="36428"/>
          <a:stretch>
            <a:fillRect/>
          </a:stretch>
        </p:blipFill>
        <p:spPr>
          <a:xfrm>
            <a:off x="2730512" y="2254545"/>
            <a:ext cx="432048" cy="499854"/>
          </a:xfrm>
          <a:prstGeom prst="rect">
            <a:avLst/>
          </a:prstGeom>
        </p:spPr>
      </p:pic>
      <p:sp>
        <p:nvSpPr>
          <p:cNvPr id="423" name="PA_chenying0907 5"/>
          <p:cNvSpPr txBox="1"/>
          <p:nvPr/>
        </p:nvSpPr>
        <p:spPr>
          <a:xfrm>
            <a:off x="4854748" y="1882942"/>
            <a:ext cx="3456384" cy="662297"/>
          </a:xfrm>
          <a:prstGeom prst="rect">
            <a:avLst/>
          </a:prstGeom>
          <a:noFill/>
        </p:spPr>
        <p:txBody>
          <a:bodyPr wrap="square" rtlCol="0">
            <a:spAutoFit/>
          </a:bodyPr>
          <a:lstStyle/>
          <a:p>
            <a:pPr lvl="0">
              <a:lnSpc>
                <a:spcPct val="200000"/>
              </a:lnSpc>
            </a:pPr>
            <a:r>
              <a:rPr lang="zh-CN" altLang="en-US" sz="1000" dirty="0">
                <a:solidFill>
                  <a:prstClr val="black">
                    <a:lumMod val="75000"/>
                    <a:lumOff val="25000"/>
                  </a:prstClr>
                </a:solidFill>
                <a:cs typeface="+mn-ea"/>
                <a:sym typeface="+mn-lt"/>
              </a:rPr>
              <a:t>Please enter the content you want here, the language to be concise, the theme to be clear. Please enter the content you want here, the language to be concise, the theme to be clear.</a:t>
            </a:r>
          </a:p>
        </p:txBody>
      </p:sp>
      <p:sp>
        <p:nvSpPr>
          <p:cNvPr id="424" name="PA_chenying0907 423"/>
          <p:cNvSpPr/>
          <p:nvPr/>
        </p:nvSpPr>
        <p:spPr>
          <a:xfrm>
            <a:off x="4796624" y="3337573"/>
            <a:ext cx="3456384" cy="662297"/>
          </a:xfrm>
          <a:prstGeom prst="rect">
            <a:avLst/>
          </a:prstGeom>
        </p:spPr>
        <p:txBody>
          <a:bodyPr wrap="square">
            <a:spAutoFit/>
          </a:bodyPr>
          <a:lstStyle/>
          <a:p>
            <a:pPr>
              <a:lnSpc>
                <a:spcPct val="200000"/>
              </a:lnSpc>
            </a:pPr>
            <a:r>
              <a:rPr lang="zh-CN" altLang="en-US" sz="1000" dirty="0">
                <a:solidFill>
                  <a:schemeClr val="tx1">
                    <a:lumMod val="75000"/>
                    <a:lumOff val="25000"/>
                  </a:schemeClr>
                </a:solidFill>
                <a:cs typeface="+mn-ea"/>
                <a:sym typeface="+mn-lt"/>
              </a:rPr>
              <a:t>Please enter the content you want here, the language to be concise, the theme to be clear. Please enter the content you want here, the language to be concise, the theme to be clear.</a:t>
            </a:r>
          </a:p>
        </p:txBody>
      </p:sp>
      <p:grpSp>
        <p:nvGrpSpPr>
          <p:cNvPr id="2" name="PA_组合 424"/>
          <p:cNvGrpSpPr/>
          <p:nvPr/>
        </p:nvGrpSpPr>
        <p:grpSpPr>
          <a:xfrm>
            <a:off x="807556" y="2254545"/>
            <a:ext cx="1850949" cy="2151672"/>
            <a:chOff x="8724903" y="3030540"/>
            <a:chExt cx="574675" cy="868363"/>
          </a:xfrm>
          <a:solidFill>
            <a:schemeClr val="accent1"/>
          </a:solidFill>
        </p:grpSpPr>
        <p:sp>
          <p:nvSpPr>
            <p:cNvPr id="426" name="Freeform 15"/>
            <p:cNvSpPr/>
            <p:nvPr/>
          </p:nvSpPr>
          <p:spPr bwMode="auto">
            <a:xfrm>
              <a:off x="8943980" y="3236915"/>
              <a:ext cx="3175" cy="4763"/>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0" y="0"/>
                    <a:pt x="0"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cs typeface="+mn-ea"/>
                <a:sym typeface="+mn-lt"/>
              </a:endParaRPr>
            </a:p>
          </p:txBody>
        </p:sp>
        <p:sp>
          <p:nvSpPr>
            <p:cNvPr id="427" name="Freeform 16"/>
            <p:cNvSpPr>
              <a:spLocks noEditPoints="1"/>
            </p:cNvSpPr>
            <p:nvPr/>
          </p:nvSpPr>
          <p:spPr bwMode="auto">
            <a:xfrm>
              <a:off x="8724903" y="3030540"/>
              <a:ext cx="574675" cy="868363"/>
            </a:xfrm>
            <a:custGeom>
              <a:avLst/>
              <a:gdLst>
                <a:gd name="T0" fmla="*/ 8 w 153"/>
                <a:gd name="T1" fmla="*/ 136 h 231"/>
                <a:gd name="T2" fmla="*/ 78 w 153"/>
                <a:gd name="T3" fmla="*/ 52 h 231"/>
                <a:gd name="T4" fmla="*/ 72 w 153"/>
                <a:gd name="T5" fmla="*/ 58 h 231"/>
                <a:gd name="T6" fmla="*/ 57 w 153"/>
                <a:gd name="T7" fmla="*/ 210 h 231"/>
                <a:gd name="T8" fmla="*/ 146 w 153"/>
                <a:gd name="T9" fmla="*/ 14 h 231"/>
                <a:gd name="T10" fmla="*/ 37 w 153"/>
                <a:gd name="T11" fmla="*/ 56 h 231"/>
                <a:gd name="T12" fmla="*/ 67 w 153"/>
                <a:gd name="T13" fmla="*/ 56 h 231"/>
                <a:gd name="T14" fmla="*/ 83 w 153"/>
                <a:gd name="T15" fmla="*/ 56 h 231"/>
                <a:gd name="T16" fmla="*/ 113 w 153"/>
                <a:gd name="T17" fmla="*/ 59 h 231"/>
                <a:gd name="T18" fmla="*/ 41 w 153"/>
                <a:gd name="T19" fmla="*/ 64 h 231"/>
                <a:gd name="T20" fmla="*/ 36 w 153"/>
                <a:gd name="T21" fmla="*/ 63 h 231"/>
                <a:gd name="T22" fmla="*/ 39 w 153"/>
                <a:gd name="T23" fmla="*/ 65 h 231"/>
                <a:gd name="T24" fmla="*/ 49 w 153"/>
                <a:gd name="T25" fmla="*/ 66 h 231"/>
                <a:gd name="T26" fmla="*/ 45 w 153"/>
                <a:gd name="T27" fmla="*/ 71 h 231"/>
                <a:gd name="T28" fmla="*/ 21 w 153"/>
                <a:gd name="T29" fmla="*/ 79 h 231"/>
                <a:gd name="T30" fmla="*/ 53 w 153"/>
                <a:gd name="T31" fmla="*/ 73 h 231"/>
                <a:gd name="T32" fmla="*/ 39 w 153"/>
                <a:gd name="T33" fmla="*/ 74 h 231"/>
                <a:gd name="T34" fmla="*/ 59 w 153"/>
                <a:gd name="T35" fmla="*/ 77 h 231"/>
                <a:gd name="T36" fmla="*/ 33 w 153"/>
                <a:gd name="T37" fmla="*/ 78 h 231"/>
                <a:gd name="T38" fmla="*/ 46 w 153"/>
                <a:gd name="T39" fmla="*/ 79 h 231"/>
                <a:gd name="T40" fmla="*/ 65 w 153"/>
                <a:gd name="T41" fmla="*/ 81 h 231"/>
                <a:gd name="T42" fmla="*/ 29 w 153"/>
                <a:gd name="T43" fmla="*/ 86 h 231"/>
                <a:gd name="T44" fmla="*/ 31 w 153"/>
                <a:gd name="T45" fmla="*/ 84 h 231"/>
                <a:gd name="T46" fmla="*/ 55 w 153"/>
                <a:gd name="T47" fmla="*/ 86 h 231"/>
                <a:gd name="T48" fmla="*/ 51 w 153"/>
                <a:gd name="T49" fmla="*/ 90 h 231"/>
                <a:gd name="T50" fmla="*/ 63 w 153"/>
                <a:gd name="T51" fmla="*/ 93 h 231"/>
                <a:gd name="T52" fmla="*/ 66 w 153"/>
                <a:gd name="T53" fmla="*/ 95 h 231"/>
                <a:gd name="T54" fmla="*/ 37 w 153"/>
                <a:gd name="T55" fmla="*/ 98 h 231"/>
                <a:gd name="T56" fmla="*/ 40 w 153"/>
                <a:gd name="T57" fmla="*/ 101 h 231"/>
                <a:gd name="T58" fmla="*/ 41 w 153"/>
                <a:gd name="T59" fmla="*/ 104 h 231"/>
                <a:gd name="T60" fmla="*/ 34 w 153"/>
                <a:gd name="T61" fmla="*/ 105 h 231"/>
                <a:gd name="T62" fmla="*/ 34 w 153"/>
                <a:gd name="T63" fmla="*/ 106 h 231"/>
                <a:gd name="T64" fmla="*/ 43 w 153"/>
                <a:gd name="T65" fmla="*/ 108 h 231"/>
                <a:gd name="T66" fmla="*/ 39 w 153"/>
                <a:gd name="T67" fmla="*/ 113 h 231"/>
                <a:gd name="T68" fmla="*/ 43 w 153"/>
                <a:gd name="T69" fmla="*/ 114 h 231"/>
                <a:gd name="T70" fmla="*/ 63 w 153"/>
                <a:gd name="T71" fmla="*/ 115 h 231"/>
                <a:gd name="T72" fmla="*/ 47 w 153"/>
                <a:gd name="T73" fmla="*/ 118 h 231"/>
                <a:gd name="T74" fmla="*/ 59 w 153"/>
                <a:gd name="T75" fmla="*/ 122 h 231"/>
                <a:gd name="T76" fmla="*/ 47 w 153"/>
                <a:gd name="T77" fmla="*/ 123 h 231"/>
                <a:gd name="T78" fmla="*/ 54 w 153"/>
                <a:gd name="T79" fmla="*/ 126 h 231"/>
                <a:gd name="T80" fmla="*/ 43 w 153"/>
                <a:gd name="T81" fmla="*/ 128 h 231"/>
                <a:gd name="T82" fmla="*/ 58 w 153"/>
                <a:gd name="T83" fmla="*/ 128 h 231"/>
                <a:gd name="T84" fmla="*/ 59 w 153"/>
                <a:gd name="T85" fmla="*/ 134 h 231"/>
                <a:gd name="T86" fmla="*/ 50 w 153"/>
                <a:gd name="T87" fmla="*/ 135 h 231"/>
                <a:gd name="T88" fmla="*/ 53 w 153"/>
                <a:gd name="T89" fmla="*/ 140 h 231"/>
                <a:gd name="T90" fmla="*/ 42 w 153"/>
                <a:gd name="T91" fmla="*/ 144 h 231"/>
                <a:gd name="T92" fmla="*/ 6 w 153"/>
                <a:gd name="T93" fmla="*/ 149 h 231"/>
                <a:gd name="T94" fmla="*/ 64 w 153"/>
                <a:gd name="T95" fmla="*/ 170 h 231"/>
                <a:gd name="T96" fmla="*/ 34 w 153"/>
                <a:gd name="T97" fmla="*/ 157 h 231"/>
                <a:gd name="T98" fmla="*/ 63 w 153"/>
                <a:gd name="T99" fmla="*/ 162 h 231"/>
                <a:gd name="T100" fmla="*/ 31 w 153"/>
                <a:gd name="T101" fmla="*/ 179 h 231"/>
                <a:gd name="T102" fmla="*/ 56 w 153"/>
                <a:gd name="T103" fmla="*/ 174 h 231"/>
                <a:gd name="T104" fmla="*/ 61 w 153"/>
                <a:gd name="T105" fmla="*/ 177 h 231"/>
                <a:gd name="T106" fmla="*/ 31 w 153"/>
                <a:gd name="T107" fmla="*/ 195 h 231"/>
                <a:gd name="T108" fmla="*/ 60 w 153"/>
                <a:gd name="T109" fmla="*/ 187 h 231"/>
                <a:gd name="T110" fmla="*/ 65 w 153"/>
                <a:gd name="T111" fmla="*/ 195 h 231"/>
                <a:gd name="T112" fmla="*/ 57 w 153"/>
                <a:gd name="T113" fmla="*/ 199 h 231"/>
                <a:gd name="T114" fmla="*/ 63 w 153"/>
                <a:gd name="T115" fmla="*/ 206 h 231"/>
                <a:gd name="T116" fmla="*/ 66 w 153"/>
                <a:gd name="T117" fmla="*/ 213 h 231"/>
                <a:gd name="T118" fmla="*/ 35 w 153"/>
                <a:gd name="T119" fmla="*/ 217 h 231"/>
                <a:gd name="T120" fmla="*/ 62 w 153"/>
                <a:gd name="T121" fmla="*/ 220 h 231"/>
                <a:gd name="T122" fmla="*/ 27 w 153"/>
                <a:gd name="T123" fmla="*/ 22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 h="231">
                  <a:moveTo>
                    <a:pt x="39" y="219"/>
                  </a:moveTo>
                  <a:cubicBezTo>
                    <a:pt x="39" y="219"/>
                    <a:pt x="39" y="219"/>
                    <a:pt x="38" y="219"/>
                  </a:cubicBezTo>
                  <a:cubicBezTo>
                    <a:pt x="39" y="221"/>
                    <a:pt x="40" y="222"/>
                    <a:pt x="41" y="224"/>
                  </a:cubicBezTo>
                  <a:cubicBezTo>
                    <a:pt x="41" y="224"/>
                    <a:pt x="42" y="224"/>
                    <a:pt x="42" y="224"/>
                  </a:cubicBezTo>
                  <a:cubicBezTo>
                    <a:pt x="42" y="225"/>
                    <a:pt x="41" y="224"/>
                    <a:pt x="40" y="224"/>
                  </a:cubicBezTo>
                  <a:cubicBezTo>
                    <a:pt x="40" y="225"/>
                    <a:pt x="40" y="225"/>
                    <a:pt x="40" y="226"/>
                  </a:cubicBezTo>
                  <a:cubicBezTo>
                    <a:pt x="39" y="227"/>
                    <a:pt x="38" y="225"/>
                    <a:pt x="37" y="225"/>
                  </a:cubicBezTo>
                  <a:cubicBezTo>
                    <a:pt x="37" y="226"/>
                    <a:pt x="38" y="227"/>
                    <a:pt x="39" y="228"/>
                  </a:cubicBezTo>
                  <a:cubicBezTo>
                    <a:pt x="39" y="228"/>
                    <a:pt x="40" y="227"/>
                    <a:pt x="40" y="227"/>
                  </a:cubicBezTo>
                  <a:cubicBezTo>
                    <a:pt x="41" y="227"/>
                    <a:pt x="41" y="226"/>
                    <a:pt x="41" y="226"/>
                  </a:cubicBezTo>
                  <a:cubicBezTo>
                    <a:pt x="41" y="226"/>
                    <a:pt x="41" y="226"/>
                    <a:pt x="42" y="226"/>
                  </a:cubicBezTo>
                  <a:cubicBezTo>
                    <a:pt x="42" y="227"/>
                    <a:pt x="42" y="228"/>
                    <a:pt x="41" y="228"/>
                  </a:cubicBezTo>
                  <a:cubicBezTo>
                    <a:pt x="41" y="228"/>
                    <a:pt x="41" y="228"/>
                    <a:pt x="40" y="228"/>
                  </a:cubicBezTo>
                  <a:cubicBezTo>
                    <a:pt x="38" y="229"/>
                    <a:pt x="36" y="230"/>
                    <a:pt x="33" y="230"/>
                  </a:cubicBezTo>
                  <a:cubicBezTo>
                    <a:pt x="32" y="230"/>
                    <a:pt x="33" y="230"/>
                    <a:pt x="32" y="231"/>
                  </a:cubicBezTo>
                  <a:cubicBezTo>
                    <a:pt x="31" y="230"/>
                    <a:pt x="30" y="229"/>
                    <a:pt x="29" y="230"/>
                  </a:cubicBezTo>
                  <a:cubicBezTo>
                    <a:pt x="28" y="228"/>
                    <a:pt x="26" y="229"/>
                    <a:pt x="25" y="228"/>
                  </a:cubicBezTo>
                  <a:cubicBezTo>
                    <a:pt x="24" y="228"/>
                    <a:pt x="24" y="229"/>
                    <a:pt x="23" y="228"/>
                  </a:cubicBezTo>
                  <a:cubicBezTo>
                    <a:pt x="23" y="228"/>
                    <a:pt x="23" y="228"/>
                    <a:pt x="23" y="227"/>
                  </a:cubicBezTo>
                  <a:cubicBezTo>
                    <a:pt x="22" y="227"/>
                    <a:pt x="21" y="228"/>
                    <a:pt x="20" y="228"/>
                  </a:cubicBezTo>
                  <a:cubicBezTo>
                    <a:pt x="21" y="227"/>
                    <a:pt x="21" y="226"/>
                    <a:pt x="22" y="226"/>
                  </a:cubicBezTo>
                  <a:cubicBezTo>
                    <a:pt x="23" y="225"/>
                    <a:pt x="23" y="224"/>
                    <a:pt x="24" y="224"/>
                  </a:cubicBezTo>
                  <a:cubicBezTo>
                    <a:pt x="23" y="223"/>
                    <a:pt x="24" y="222"/>
                    <a:pt x="24" y="221"/>
                  </a:cubicBezTo>
                  <a:cubicBezTo>
                    <a:pt x="26" y="220"/>
                    <a:pt x="26" y="215"/>
                    <a:pt x="29" y="215"/>
                  </a:cubicBezTo>
                  <a:cubicBezTo>
                    <a:pt x="29" y="210"/>
                    <a:pt x="30" y="205"/>
                    <a:pt x="29" y="201"/>
                  </a:cubicBezTo>
                  <a:cubicBezTo>
                    <a:pt x="30" y="198"/>
                    <a:pt x="30" y="193"/>
                    <a:pt x="30" y="189"/>
                  </a:cubicBezTo>
                  <a:cubicBezTo>
                    <a:pt x="30" y="186"/>
                    <a:pt x="30" y="184"/>
                    <a:pt x="29" y="182"/>
                  </a:cubicBezTo>
                  <a:cubicBezTo>
                    <a:pt x="29" y="181"/>
                    <a:pt x="30" y="181"/>
                    <a:pt x="30" y="180"/>
                  </a:cubicBezTo>
                  <a:cubicBezTo>
                    <a:pt x="30" y="175"/>
                    <a:pt x="30" y="169"/>
                    <a:pt x="31" y="163"/>
                  </a:cubicBezTo>
                  <a:cubicBezTo>
                    <a:pt x="31" y="159"/>
                    <a:pt x="32" y="156"/>
                    <a:pt x="32" y="152"/>
                  </a:cubicBezTo>
                  <a:cubicBezTo>
                    <a:pt x="32" y="152"/>
                    <a:pt x="32" y="151"/>
                    <a:pt x="32" y="151"/>
                  </a:cubicBezTo>
                  <a:cubicBezTo>
                    <a:pt x="32" y="150"/>
                    <a:pt x="32" y="150"/>
                    <a:pt x="32" y="149"/>
                  </a:cubicBezTo>
                  <a:cubicBezTo>
                    <a:pt x="33" y="147"/>
                    <a:pt x="32" y="144"/>
                    <a:pt x="32" y="141"/>
                  </a:cubicBezTo>
                  <a:cubicBezTo>
                    <a:pt x="32" y="142"/>
                    <a:pt x="32" y="143"/>
                    <a:pt x="31" y="144"/>
                  </a:cubicBezTo>
                  <a:cubicBezTo>
                    <a:pt x="31" y="144"/>
                    <a:pt x="31" y="143"/>
                    <a:pt x="31" y="143"/>
                  </a:cubicBezTo>
                  <a:cubicBezTo>
                    <a:pt x="30" y="137"/>
                    <a:pt x="30" y="129"/>
                    <a:pt x="29" y="123"/>
                  </a:cubicBezTo>
                  <a:cubicBezTo>
                    <a:pt x="29" y="118"/>
                    <a:pt x="29" y="114"/>
                    <a:pt x="28" y="110"/>
                  </a:cubicBezTo>
                  <a:cubicBezTo>
                    <a:pt x="27" y="99"/>
                    <a:pt x="26" y="88"/>
                    <a:pt x="24" y="78"/>
                  </a:cubicBezTo>
                  <a:cubicBezTo>
                    <a:pt x="23" y="80"/>
                    <a:pt x="22" y="83"/>
                    <a:pt x="21" y="84"/>
                  </a:cubicBezTo>
                  <a:cubicBezTo>
                    <a:pt x="21" y="86"/>
                    <a:pt x="20" y="87"/>
                    <a:pt x="20" y="88"/>
                  </a:cubicBezTo>
                  <a:cubicBezTo>
                    <a:pt x="18" y="92"/>
                    <a:pt x="17" y="98"/>
                    <a:pt x="15" y="101"/>
                  </a:cubicBezTo>
                  <a:cubicBezTo>
                    <a:pt x="16" y="104"/>
                    <a:pt x="14" y="106"/>
                    <a:pt x="14" y="109"/>
                  </a:cubicBezTo>
                  <a:cubicBezTo>
                    <a:pt x="14" y="109"/>
                    <a:pt x="14" y="110"/>
                    <a:pt x="13" y="110"/>
                  </a:cubicBezTo>
                  <a:cubicBezTo>
                    <a:pt x="13" y="111"/>
                    <a:pt x="13" y="112"/>
                    <a:pt x="12" y="113"/>
                  </a:cubicBezTo>
                  <a:cubicBezTo>
                    <a:pt x="12" y="115"/>
                    <a:pt x="12" y="118"/>
                    <a:pt x="11" y="120"/>
                  </a:cubicBezTo>
                  <a:cubicBezTo>
                    <a:pt x="11" y="121"/>
                    <a:pt x="11" y="122"/>
                    <a:pt x="11" y="123"/>
                  </a:cubicBezTo>
                  <a:cubicBezTo>
                    <a:pt x="10" y="126"/>
                    <a:pt x="9" y="130"/>
                    <a:pt x="9" y="133"/>
                  </a:cubicBezTo>
                  <a:cubicBezTo>
                    <a:pt x="9" y="133"/>
                    <a:pt x="9" y="133"/>
                    <a:pt x="9" y="133"/>
                  </a:cubicBezTo>
                  <a:cubicBezTo>
                    <a:pt x="9" y="133"/>
                    <a:pt x="9" y="134"/>
                    <a:pt x="9" y="134"/>
                  </a:cubicBezTo>
                  <a:cubicBezTo>
                    <a:pt x="9" y="135"/>
                    <a:pt x="8" y="136"/>
                    <a:pt x="8" y="136"/>
                  </a:cubicBezTo>
                  <a:cubicBezTo>
                    <a:pt x="9" y="136"/>
                    <a:pt x="8" y="136"/>
                    <a:pt x="8" y="136"/>
                  </a:cubicBezTo>
                  <a:cubicBezTo>
                    <a:pt x="8" y="138"/>
                    <a:pt x="9" y="141"/>
                    <a:pt x="8" y="143"/>
                  </a:cubicBezTo>
                  <a:cubicBezTo>
                    <a:pt x="8" y="143"/>
                    <a:pt x="9" y="143"/>
                    <a:pt x="9" y="143"/>
                  </a:cubicBezTo>
                  <a:cubicBezTo>
                    <a:pt x="9" y="145"/>
                    <a:pt x="8" y="147"/>
                    <a:pt x="9" y="149"/>
                  </a:cubicBezTo>
                  <a:cubicBezTo>
                    <a:pt x="9" y="149"/>
                    <a:pt x="8" y="150"/>
                    <a:pt x="8" y="150"/>
                  </a:cubicBezTo>
                  <a:cubicBezTo>
                    <a:pt x="8" y="150"/>
                    <a:pt x="9" y="150"/>
                    <a:pt x="9" y="150"/>
                  </a:cubicBezTo>
                  <a:cubicBezTo>
                    <a:pt x="8" y="153"/>
                    <a:pt x="6" y="157"/>
                    <a:pt x="5" y="160"/>
                  </a:cubicBezTo>
                  <a:cubicBezTo>
                    <a:pt x="4" y="162"/>
                    <a:pt x="4" y="163"/>
                    <a:pt x="5" y="165"/>
                  </a:cubicBezTo>
                  <a:cubicBezTo>
                    <a:pt x="4" y="166"/>
                    <a:pt x="5" y="168"/>
                    <a:pt x="3" y="169"/>
                  </a:cubicBezTo>
                  <a:cubicBezTo>
                    <a:pt x="2" y="168"/>
                    <a:pt x="3" y="167"/>
                    <a:pt x="3" y="165"/>
                  </a:cubicBezTo>
                  <a:cubicBezTo>
                    <a:pt x="3" y="165"/>
                    <a:pt x="2" y="166"/>
                    <a:pt x="2" y="166"/>
                  </a:cubicBezTo>
                  <a:cubicBezTo>
                    <a:pt x="0" y="164"/>
                    <a:pt x="2" y="162"/>
                    <a:pt x="3" y="161"/>
                  </a:cubicBezTo>
                  <a:cubicBezTo>
                    <a:pt x="4" y="158"/>
                    <a:pt x="6" y="156"/>
                    <a:pt x="7" y="153"/>
                  </a:cubicBezTo>
                  <a:cubicBezTo>
                    <a:pt x="7" y="153"/>
                    <a:pt x="6" y="153"/>
                    <a:pt x="6" y="153"/>
                  </a:cubicBezTo>
                  <a:cubicBezTo>
                    <a:pt x="5" y="154"/>
                    <a:pt x="5" y="155"/>
                    <a:pt x="4" y="156"/>
                  </a:cubicBezTo>
                  <a:cubicBezTo>
                    <a:pt x="4" y="157"/>
                    <a:pt x="4" y="160"/>
                    <a:pt x="3" y="161"/>
                  </a:cubicBezTo>
                  <a:cubicBezTo>
                    <a:pt x="1" y="160"/>
                    <a:pt x="2" y="158"/>
                    <a:pt x="2" y="157"/>
                  </a:cubicBezTo>
                  <a:cubicBezTo>
                    <a:pt x="3" y="154"/>
                    <a:pt x="3" y="149"/>
                    <a:pt x="3" y="146"/>
                  </a:cubicBezTo>
                  <a:cubicBezTo>
                    <a:pt x="3" y="145"/>
                    <a:pt x="3" y="146"/>
                    <a:pt x="3" y="146"/>
                  </a:cubicBezTo>
                  <a:cubicBezTo>
                    <a:pt x="1" y="145"/>
                    <a:pt x="4" y="143"/>
                    <a:pt x="3" y="141"/>
                  </a:cubicBezTo>
                  <a:cubicBezTo>
                    <a:pt x="4" y="141"/>
                    <a:pt x="4" y="141"/>
                    <a:pt x="4" y="141"/>
                  </a:cubicBezTo>
                  <a:cubicBezTo>
                    <a:pt x="5" y="136"/>
                    <a:pt x="5" y="131"/>
                    <a:pt x="6" y="127"/>
                  </a:cubicBezTo>
                  <a:cubicBezTo>
                    <a:pt x="7" y="123"/>
                    <a:pt x="8" y="117"/>
                    <a:pt x="9" y="112"/>
                  </a:cubicBezTo>
                  <a:cubicBezTo>
                    <a:pt x="8" y="112"/>
                    <a:pt x="7" y="111"/>
                    <a:pt x="8" y="110"/>
                  </a:cubicBezTo>
                  <a:cubicBezTo>
                    <a:pt x="8" y="110"/>
                    <a:pt x="8" y="110"/>
                    <a:pt x="9" y="110"/>
                  </a:cubicBezTo>
                  <a:cubicBezTo>
                    <a:pt x="9" y="109"/>
                    <a:pt x="9" y="108"/>
                    <a:pt x="9" y="108"/>
                  </a:cubicBezTo>
                  <a:cubicBezTo>
                    <a:pt x="9" y="107"/>
                    <a:pt x="8" y="103"/>
                    <a:pt x="9" y="102"/>
                  </a:cubicBezTo>
                  <a:cubicBezTo>
                    <a:pt x="9" y="101"/>
                    <a:pt x="10" y="100"/>
                    <a:pt x="10" y="99"/>
                  </a:cubicBezTo>
                  <a:cubicBezTo>
                    <a:pt x="11" y="101"/>
                    <a:pt x="9" y="103"/>
                    <a:pt x="10" y="104"/>
                  </a:cubicBezTo>
                  <a:cubicBezTo>
                    <a:pt x="11" y="101"/>
                    <a:pt x="12" y="98"/>
                    <a:pt x="13" y="94"/>
                  </a:cubicBezTo>
                  <a:cubicBezTo>
                    <a:pt x="14" y="91"/>
                    <a:pt x="15" y="88"/>
                    <a:pt x="16" y="85"/>
                  </a:cubicBezTo>
                  <a:cubicBezTo>
                    <a:pt x="17" y="83"/>
                    <a:pt x="17" y="81"/>
                    <a:pt x="18" y="79"/>
                  </a:cubicBezTo>
                  <a:cubicBezTo>
                    <a:pt x="18" y="78"/>
                    <a:pt x="19" y="77"/>
                    <a:pt x="18" y="76"/>
                  </a:cubicBezTo>
                  <a:cubicBezTo>
                    <a:pt x="18" y="77"/>
                    <a:pt x="17" y="78"/>
                    <a:pt x="17" y="79"/>
                  </a:cubicBezTo>
                  <a:cubicBezTo>
                    <a:pt x="18" y="74"/>
                    <a:pt x="20" y="68"/>
                    <a:pt x="21" y="63"/>
                  </a:cubicBezTo>
                  <a:cubicBezTo>
                    <a:pt x="21" y="62"/>
                    <a:pt x="21" y="62"/>
                    <a:pt x="21" y="61"/>
                  </a:cubicBezTo>
                  <a:cubicBezTo>
                    <a:pt x="21" y="60"/>
                    <a:pt x="22" y="58"/>
                    <a:pt x="21" y="57"/>
                  </a:cubicBezTo>
                  <a:cubicBezTo>
                    <a:pt x="22" y="56"/>
                    <a:pt x="23" y="56"/>
                    <a:pt x="25" y="55"/>
                  </a:cubicBezTo>
                  <a:cubicBezTo>
                    <a:pt x="24" y="55"/>
                    <a:pt x="24" y="55"/>
                    <a:pt x="24" y="54"/>
                  </a:cubicBezTo>
                  <a:cubicBezTo>
                    <a:pt x="25" y="53"/>
                    <a:pt x="26" y="52"/>
                    <a:pt x="28" y="52"/>
                  </a:cubicBezTo>
                  <a:cubicBezTo>
                    <a:pt x="28" y="52"/>
                    <a:pt x="28" y="50"/>
                    <a:pt x="29" y="50"/>
                  </a:cubicBezTo>
                  <a:cubicBezTo>
                    <a:pt x="29" y="51"/>
                    <a:pt x="29" y="51"/>
                    <a:pt x="29" y="52"/>
                  </a:cubicBezTo>
                  <a:cubicBezTo>
                    <a:pt x="31" y="51"/>
                    <a:pt x="33" y="48"/>
                    <a:pt x="36" y="49"/>
                  </a:cubicBezTo>
                  <a:cubicBezTo>
                    <a:pt x="35" y="50"/>
                    <a:pt x="35" y="50"/>
                    <a:pt x="35" y="50"/>
                  </a:cubicBezTo>
                  <a:cubicBezTo>
                    <a:pt x="37" y="52"/>
                    <a:pt x="40" y="52"/>
                    <a:pt x="43" y="53"/>
                  </a:cubicBezTo>
                  <a:cubicBezTo>
                    <a:pt x="47" y="52"/>
                    <a:pt x="50" y="52"/>
                    <a:pt x="52" y="52"/>
                  </a:cubicBezTo>
                  <a:cubicBezTo>
                    <a:pt x="53" y="52"/>
                    <a:pt x="54" y="52"/>
                    <a:pt x="55" y="52"/>
                  </a:cubicBezTo>
                  <a:cubicBezTo>
                    <a:pt x="56" y="52"/>
                    <a:pt x="57" y="52"/>
                    <a:pt x="57" y="52"/>
                  </a:cubicBezTo>
                  <a:cubicBezTo>
                    <a:pt x="60" y="52"/>
                    <a:pt x="62" y="50"/>
                    <a:pt x="64" y="50"/>
                  </a:cubicBezTo>
                  <a:cubicBezTo>
                    <a:pt x="66" y="50"/>
                    <a:pt x="68" y="50"/>
                    <a:pt x="68" y="52"/>
                  </a:cubicBezTo>
                  <a:cubicBezTo>
                    <a:pt x="69" y="51"/>
                    <a:pt x="68" y="51"/>
                    <a:pt x="69" y="51"/>
                  </a:cubicBezTo>
                  <a:cubicBezTo>
                    <a:pt x="71" y="50"/>
                    <a:pt x="75" y="51"/>
                    <a:pt x="78" y="52"/>
                  </a:cubicBezTo>
                  <a:cubicBezTo>
                    <a:pt x="79" y="52"/>
                    <a:pt x="81" y="52"/>
                    <a:pt x="83" y="52"/>
                  </a:cubicBezTo>
                  <a:cubicBezTo>
                    <a:pt x="87" y="53"/>
                    <a:pt x="92" y="54"/>
                    <a:pt x="96" y="55"/>
                  </a:cubicBezTo>
                  <a:cubicBezTo>
                    <a:pt x="99" y="55"/>
                    <a:pt x="102" y="55"/>
                    <a:pt x="105" y="56"/>
                  </a:cubicBezTo>
                  <a:cubicBezTo>
                    <a:pt x="107" y="56"/>
                    <a:pt x="109" y="56"/>
                    <a:pt x="110" y="56"/>
                  </a:cubicBezTo>
                  <a:cubicBezTo>
                    <a:pt x="111" y="56"/>
                    <a:pt x="112" y="55"/>
                    <a:pt x="112" y="54"/>
                  </a:cubicBezTo>
                  <a:cubicBezTo>
                    <a:pt x="116" y="51"/>
                    <a:pt x="120" y="47"/>
                    <a:pt x="122" y="43"/>
                  </a:cubicBezTo>
                  <a:cubicBezTo>
                    <a:pt x="126" y="38"/>
                    <a:pt x="130" y="33"/>
                    <a:pt x="134" y="27"/>
                  </a:cubicBezTo>
                  <a:cubicBezTo>
                    <a:pt x="134" y="27"/>
                    <a:pt x="134" y="26"/>
                    <a:pt x="135" y="26"/>
                  </a:cubicBezTo>
                  <a:cubicBezTo>
                    <a:pt x="135" y="26"/>
                    <a:pt x="135" y="25"/>
                    <a:pt x="135" y="25"/>
                  </a:cubicBezTo>
                  <a:cubicBezTo>
                    <a:pt x="136" y="24"/>
                    <a:pt x="137" y="23"/>
                    <a:pt x="138" y="22"/>
                  </a:cubicBezTo>
                  <a:cubicBezTo>
                    <a:pt x="138" y="21"/>
                    <a:pt x="138" y="21"/>
                    <a:pt x="138" y="21"/>
                  </a:cubicBezTo>
                  <a:cubicBezTo>
                    <a:pt x="138" y="20"/>
                    <a:pt x="139" y="20"/>
                    <a:pt x="139" y="19"/>
                  </a:cubicBezTo>
                  <a:cubicBezTo>
                    <a:pt x="139" y="19"/>
                    <a:pt x="139" y="19"/>
                    <a:pt x="139" y="19"/>
                  </a:cubicBezTo>
                  <a:cubicBezTo>
                    <a:pt x="139" y="17"/>
                    <a:pt x="141" y="16"/>
                    <a:pt x="141" y="15"/>
                  </a:cubicBezTo>
                  <a:cubicBezTo>
                    <a:pt x="141" y="15"/>
                    <a:pt x="141" y="15"/>
                    <a:pt x="141" y="14"/>
                  </a:cubicBezTo>
                  <a:cubicBezTo>
                    <a:pt x="143" y="12"/>
                    <a:pt x="144" y="10"/>
                    <a:pt x="146" y="8"/>
                  </a:cubicBezTo>
                  <a:cubicBezTo>
                    <a:pt x="147" y="8"/>
                    <a:pt x="147" y="9"/>
                    <a:pt x="148" y="9"/>
                  </a:cubicBezTo>
                  <a:cubicBezTo>
                    <a:pt x="148" y="8"/>
                    <a:pt x="149" y="7"/>
                    <a:pt x="149" y="5"/>
                  </a:cubicBezTo>
                  <a:cubicBezTo>
                    <a:pt x="150" y="4"/>
                    <a:pt x="150" y="3"/>
                    <a:pt x="152" y="2"/>
                  </a:cubicBezTo>
                  <a:cubicBezTo>
                    <a:pt x="152" y="1"/>
                    <a:pt x="152" y="0"/>
                    <a:pt x="153" y="0"/>
                  </a:cubicBezTo>
                  <a:cubicBezTo>
                    <a:pt x="153" y="1"/>
                    <a:pt x="153" y="1"/>
                    <a:pt x="153" y="1"/>
                  </a:cubicBezTo>
                  <a:cubicBezTo>
                    <a:pt x="153" y="2"/>
                    <a:pt x="152" y="3"/>
                    <a:pt x="151" y="4"/>
                  </a:cubicBezTo>
                  <a:cubicBezTo>
                    <a:pt x="151" y="4"/>
                    <a:pt x="151" y="5"/>
                    <a:pt x="151" y="5"/>
                  </a:cubicBezTo>
                  <a:cubicBezTo>
                    <a:pt x="151" y="6"/>
                    <a:pt x="150" y="6"/>
                    <a:pt x="150" y="7"/>
                  </a:cubicBezTo>
                  <a:cubicBezTo>
                    <a:pt x="149" y="7"/>
                    <a:pt x="150" y="8"/>
                    <a:pt x="149" y="8"/>
                  </a:cubicBezTo>
                  <a:cubicBezTo>
                    <a:pt x="149" y="10"/>
                    <a:pt x="147" y="12"/>
                    <a:pt x="148" y="14"/>
                  </a:cubicBezTo>
                  <a:cubicBezTo>
                    <a:pt x="147" y="15"/>
                    <a:pt x="149" y="18"/>
                    <a:pt x="149" y="19"/>
                  </a:cubicBezTo>
                  <a:cubicBezTo>
                    <a:pt x="148" y="20"/>
                    <a:pt x="146" y="21"/>
                    <a:pt x="145" y="21"/>
                  </a:cubicBezTo>
                  <a:cubicBezTo>
                    <a:pt x="145" y="22"/>
                    <a:pt x="144" y="22"/>
                    <a:pt x="145" y="22"/>
                  </a:cubicBezTo>
                  <a:cubicBezTo>
                    <a:pt x="142" y="24"/>
                    <a:pt x="139" y="26"/>
                    <a:pt x="138" y="29"/>
                  </a:cubicBezTo>
                  <a:cubicBezTo>
                    <a:pt x="138" y="29"/>
                    <a:pt x="138" y="29"/>
                    <a:pt x="138" y="29"/>
                  </a:cubicBezTo>
                  <a:cubicBezTo>
                    <a:pt x="137" y="29"/>
                    <a:pt x="137" y="29"/>
                    <a:pt x="137" y="29"/>
                  </a:cubicBezTo>
                  <a:cubicBezTo>
                    <a:pt x="134" y="31"/>
                    <a:pt x="133" y="35"/>
                    <a:pt x="130" y="37"/>
                  </a:cubicBezTo>
                  <a:cubicBezTo>
                    <a:pt x="130" y="37"/>
                    <a:pt x="129" y="37"/>
                    <a:pt x="129" y="38"/>
                  </a:cubicBezTo>
                  <a:cubicBezTo>
                    <a:pt x="129" y="38"/>
                    <a:pt x="129" y="39"/>
                    <a:pt x="129" y="39"/>
                  </a:cubicBezTo>
                  <a:cubicBezTo>
                    <a:pt x="128" y="40"/>
                    <a:pt x="127" y="41"/>
                    <a:pt x="126" y="42"/>
                  </a:cubicBezTo>
                  <a:cubicBezTo>
                    <a:pt x="126" y="43"/>
                    <a:pt x="126" y="43"/>
                    <a:pt x="126" y="43"/>
                  </a:cubicBezTo>
                  <a:cubicBezTo>
                    <a:pt x="126" y="43"/>
                    <a:pt x="126" y="43"/>
                    <a:pt x="126" y="43"/>
                  </a:cubicBezTo>
                  <a:cubicBezTo>
                    <a:pt x="124" y="45"/>
                    <a:pt x="123" y="48"/>
                    <a:pt x="121" y="50"/>
                  </a:cubicBezTo>
                  <a:cubicBezTo>
                    <a:pt x="119" y="54"/>
                    <a:pt x="116" y="57"/>
                    <a:pt x="114" y="61"/>
                  </a:cubicBezTo>
                  <a:cubicBezTo>
                    <a:pt x="114" y="61"/>
                    <a:pt x="114" y="61"/>
                    <a:pt x="113" y="61"/>
                  </a:cubicBezTo>
                  <a:cubicBezTo>
                    <a:pt x="113" y="61"/>
                    <a:pt x="113" y="61"/>
                    <a:pt x="113" y="60"/>
                  </a:cubicBezTo>
                  <a:cubicBezTo>
                    <a:pt x="112" y="60"/>
                    <a:pt x="111" y="61"/>
                    <a:pt x="110" y="61"/>
                  </a:cubicBezTo>
                  <a:cubicBezTo>
                    <a:pt x="109" y="61"/>
                    <a:pt x="108" y="60"/>
                    <a:pt x="106" y="60"/>
                  </a:cubicBezTo>
                  <a:cubicBezTo>
                    <a:pt x="106" y="60"/>
                    <a:pt x="106" y="61"/>
                    <a:pt x="106" y="61"/>
                  </a:cubicBezTo>
                  <a:cubicBezTo>
                    <a:pt x="100" y="60"/>
                    <a:pt x="95" y="59"/>
                    <a:pt x="90" y="59"/>
                  </a:cubicBezTo>
                  <a:cubicBezTo>
                    <a:pt x="89" y="59"/>
                    <a:pt x="87" y="59"/>
                    <a:pt x="86" y="59"/>
                  </a:cubicBezTo>
                  <a:cubicBezTo>
                    <a:pt x="85" y="59"/>
                    <a:pt x="83" y="58"/>
                    <a:pt x="82" y="59"/>
                  </a:cubicBezTo>
                  <a:cubicBezTo>
                    <a:pt x="81" y="59"/>
                    <a:pt x="80" y="60"/>
                    <a:pt x="78" y="60"/>
                  </a:cubicBezTo>
                  <a:cubicBezTo>
                    <a:pt x="79" y="59"/>
                    <a:pt x="79" y="59"/>
                    <a:pt x="80" y="59"/>
                  </a:cubicBezTo>
                  <a:cubicBezTo>
                    <a:pt x="77" y="59"/>
                    <a:pt x="74" y="58"/>
                    <a:pt x="72" y="58"/>
                  </a:cubicBezTo>
                  <a:cubicBezTo>
                    <a:pt x="72" y="63"/>
                    <a:pt x="72" y="71"/>
                    <a:pt x="71" y="76"/>
                  </a:cubicBezTo>
                  <a:cubicBezTo>
                    <a:pt x="71" y="78"/>
                    <a:pt x="70" y="79"/>
                    <a:pt x="70" y="81"/>
                  </a:cubicBezTo>
                  <a:cubicBezTo>
                    <a:pt x="70" y="82"/>
                    <a:pt x="70" y="82"/>
                    <a:pt x="70" y="83"/>
                  </a:cubicBezTo>
                  <a:cubicBezTo>
                    <a:pt x="70" y="84"/>
                    <a:pt x="70" y="85"/>
                    <a:pt x="70" y="86"/>
                  </a:cubicBezTo>
                  <a:cubicBezTo>
                    <a:pt x="70" y="87"/>
                    <a:pt x="70" y="87"/>
                    <a:pt x="70" y="88"/>
                  </a:cubicBezTo>
                  <a:cubicBezTo>
                    <a:pt x="69" y="90"/>
                    <a:pt x="69" y="91"/>
                    <a:pt x="69" y="93"/>
                  </a:cubicBezTo>
                  <a:cubicBezTo>
                    <a:pt x="69" y="94"/>
                    <a:pt x="69" y="95"/>
                    <a:pt x="69" y="97"/>
                  </a:cubicBezTo>
                  <a:cubicBezTo>
                    <a:pt x="69" y="98"/>
                    <a:pt x="68" y="100"/>
                    <a:pt x="68" y="102"/>
                  </a:cubicBezTo>
                  <a:cubicBezTo>
                    <a:pt x="67" y="104"/>
                    <a:pt x="68" y="106"/>
                    <a:pt x="67" y="108"/>
                  </a:cubicBezTo>
                  <a:cubicBezTo>
                    <a:pt x="67" y="109"/>
                    <a:pt x="67" y="111"/>
                    <a:pt x="67" y="112"/>
                  </a:cubicBezTo>
                  <a:cubicBezTo>
                    <a:pt x="67" y="114"/>
                    <a:pt x="67" y="117"/>
                    <a:pt x="67" y="118"/>
                  </a:cubicBezTo>
                  <a:cubicBezTo>
                    <a:pt x="67" y="119"/>
                    <a:pt x="68" y="119"/>
                    <a:pt x="68" y="119"/>
                  </a:cubicBezTo>
                  <a:cubicBezTo>
                    <a:pt x="68" y="119"/>
                    <a:pt x="67" y="119"/>
                    <a:pt x="67" y="120"/>
                  </a:cubicBezTo>
                  <a:cubicBezTo>
                    <a:pt x="67" y="120"/>
                    <a:pt x="67" y="123"/>
                    <a:pt x="67" y="124"/>
                  </a:cubicBezTo>
                  <a:cubicBezTo>
                    <a:pt x="67" y="125"/>
                    <a:pt x="66" y="128"/>
                    <a:pt x="66" y="129"/>
                  </a:cubicBezTo>
                  <a:cubicBezTo>
                    <a:pt x="66" y="130"/>
                    <a:pt x="66" y="130"/>
                    <a:pt x="66" y="131"/>
                  </a:cubicBezTo>
                  <a:cubicBezTo>
                    <a:pt x="66" y="131"/>
                    <a:pt x="66" y="132"/>
                    <a:pt x="66" y="133"/>
                  </a:cubicBezTo>
                  <a:cubicBezTo>
                    <a:pt x="66" y="137"/>
                    <a:pt x="66" y="141"/>
                    <a:pt x="66" y="147"/>
                  </a:cubicBezTo>
                  <a:cubicBezTo>
                    <a:pt x="66" y="147"/>
                    <a:pt x="66" y="148"/>
                    <a:pt x="66" y="149"/>
                  </a:cubicBezTo>
                  <a:cubicBezTo>
                    <a:pt x="66" y="152"/>
                    <a:pt x="67" y="157"/>
                    <a:pt x="66" y="161"/>
                  </a:cubicBezTo>
                  <a:cubicBezTo>
                    <a:pt x="67" y="164"/>
                    <a:pt x="66" y="167"/>
                    <a:pt x="66" y="170"/>
                  </a:cubicBezTo>
                  <a:cubicBezTo>
                    <a:pt x="66" y="170"/>
                    <a:pt x="67" y="170"/>
                    <a:pt x="67" y="170"/>
                  </a:cubicBezTo>
                  <a:cubicBezTo>
                    <a:pt x="67" y="171"/>
                    <a:pt x="67" y="171"/>
                    <a:pt x="66" y="171"/>
                  </a:cubicBezTo>
                  <a:cubicBezTo>
                    <a:pt x="66" y="174"/>
                    <a:pt x="66" y="176"/>
                    <a:pt x="66" y="179"/>
                  </a:cubicBezTo>
                  <a:cubicBezTo>
                    <a:pt x="66" y="179"/>
                    <a:pt x="66" y="179"/>
                    <a:pt x="66" y="180"/>
                  </a:cubicBezTo>
                  <a:cubicBezTo>
                    <a:pt x="66" y="180"/>
                    <a:pt x="66" y="181"/>
                    <a:pt x="66" y="181"/>
                  </a:cubicBezTo>
                  <a:cubicBezTo>
                    <a:pt x="67" y="183"/>
                    <a:pt x="66" y="185"/>
                    <a:pt x="66" y="187"/>
                  </a:cubicBezTo>
                  <a:cubicBezTo>
                    <a:pt x="66" y="190"/>
                    <a:pt x="66" y="194"/>
                    <a:pt x="66" y="197"/>
                  </a:cubicBezTo>
                  <a:cubicBezTo>
                    <a:pt x="67" y="201"/>
                    <a:pt x="66" y="207"/>
                    <a:pt x="67" y="212"/>
                  </a:cubicBezTo>
                  <a:cubicBezTo>
                    <a:pt x="67" y="213"/>
                    <a:pt x="67" y="214"/>
                    <a:pt x="67" y="215"/>
                  </a:cubicBezTo>
                  <a:cubicBezTo>
                    <a:pt x="68" y="215"/>
                    <a:pt x="69" y="216"/>
                    <a:pt x="70" y="216"/>
                  </a:cubicBezTo>
                  <a:cubicBezTo>
                    <a:pt x="70" y="217"/>
                    <a:pt x="70" y="218"/>
                    <a:pt x="69" y="217"/>
                  </a:cubicBezTo>
                  <a:cubicBezTo>
                    <a:pt x="70" y="219"/>
                    <a:pt x="71" y="220"/>
                    <a:pt x="72" y="221"/>
                  </a:cubicBezTo>
                  <a:cubicBezTo>
                    <a:pt x="72" y="223"/>
                    <a:pt x="72" y="226"/>
                    <a:pt x="72" y="227"/>
                  </a:cubicBezTo>
                  <a:cubicBezTo>
                    <a:pt x="70" y="228"/>
                    <a:pt x="68" y="229"/>
                    <a:pt x="65" y="229"/>
                  </a:cubicBezTo>
                  <a:cubicBezTo>
                    <a:pt x="65" y="229"/>
                    <a:pt x="65" y="230"/>
                    <a:pt x="65" y="230"/>
                  </a:cubicBezTo>
                  <a:cubicBezTo>
                    <a:pt x="65" y="230"/>
                    <a:pt x="64" y="230"/>
                    <a:pt x="63" y="230"/>
                  </a:cubicBezTo>
                  <a:cubicBezTo>
                    <a:pt x="63" y="230"/>
                    <a:pt x="63" y="229"/>
                    <a:pt x="62" y="229"/>
                  </a:cubicBezTo>
                  <a:cubicBezTo>
                    <a:pt x="59" y="229"/>
                    <a:pt x="56" y="229"/>
                    <a:pt x="53" y="229"/>
                  </a:cubicBezTo>
                  <a:cubicBezTo>
                    <a:pt x="53" y="229"/>
                    <a:pt x="53" y="229"/>
                    <a:pt x="53" y="229"/>
                  </a:cubicBezTo>
                  <a:cubicBezTo>
                    <a:pt x="52" y="227"/>
                    <a:pt x="54" y="228"/>
                    <a:pt x="54" y="227"/>
                  </a:cubicBezTo>
                  <a:cubicBezTo>
                    <a:pt x="53" y="227"/>
                    <a:pt x="53" y="228"/>
                    <a:pt x="51" y="228"/>
                  </a:cubicBezTo>
                  <a:cubicBezTo>
                    <a:pt x="51" y="226"/>
                    <a:pt x="53" y="225"/>
                    <a:pt x="54" y="223"/>
                  </a:cubicBezTo>
                  <a:cubicBezTo>
                    <a:pt x="53" y="223"/>
                    <a:pt x="51" y="226"/>
                    <a:pt x="50" y="225"/>
                  </a:cubicBezTo>
                  <a:cubicBezTo>
                    <a:pt x="52" y="222"/>
                    <a:pt x="55" y="221"/>
                    <a:pt x="57" y="218"/>
                  </a:cubicBezTo>
                  <a:cubicBezTo>
                    <a:pt x="57" y="218"/>
                    <a:pt x="56" y="218"/>
                    <a:pt x="56" y="218"/>
                  </a:cubicBezTo>
                  <a:cubicBezTo>
                    <a:pt x="55" y="217"/>
                    <a:pt x="56" y="215"/>
                    <a:pt x="57" y="214"/>
                  </a:cubicBezTo>
                  <a:cubicBezTo>
                    <a:pt x="57" y="212"/>
                    <a:pt x="58" y="211"/>
                    <a:pt x="59" y="209"/>
                  </a:cubicBezTo>
                  <a:cubicBezTo>
                    <a:pt x="60" y="209"/>
                    <a:pt x="60" y="209"/>
                    <a:pt x="60" y="208"/>
                  </a:cubicBezTo>
                  <a:cubicBezTo>
                    <a:pt x="60" y="208"/>
                    <a:pt x="60" y="208"/>
                    <a:pt x="60" y="208"/>
                  </a:cubicBezTo>
                  <a:cubicBezTo>
                    <a:pt x="59" y="208"/>
                    <a:pt x="59" y="210"/>
                    <a:pt x="57" y="210"/>
                  </a:cubicBezTo>
                  <a:cubicBezTo>
                    <a:pt x="56" y="209"/>
                    <a:pt x="57" y="208"/>
                    <a:pt x="57" y="207"/>
                  </a:cubicBezTo>
                  <a:cubicBezTo>
                    <a:pt x="57" y="207"/>
                    <a:pt x="57" y="206"/>
                    <a:pt x="57" y="206"/>
                  </a:cubicBezTo>
                  <a:cubicBezTo>
                    <a:pt x="57" y="204"/>
                    <a:pt x="57" y="202"/>
                    <a:pt x="56" y="199"/>
                  </a:cubicBezTo>
                  <a:cubicBezTo>
                    <a:pt x="56" y="199"/>
                    <a:pt x="56" y="200"/>
                    <a:pt x="55" y="199"/>
                  </a:cubicBezTo>
                  <a:cubicBezTo>
                    <a:pt x="55" y="197"/>
                    <a:pt x="57" y="196"/>
                    <a:pt x="56" y="194"/>
                  </a:cubicBezTo>
                  <a:cubicBezTo>
                    <a:pt x="57" y="193"/>
                    <a:pt x="55" y="192"/>
                    <a:pt x="55" y="190"/>
                  </a:cubicBezTo>
                  <a:cubicBezTo>
                    <a:pt x="55" y="190"/>
                    <a:pt x="56" y="190"/>
                    <a:pt x="56" y="190"/>
                  </a:cubicBezTo>
                  <a:cubicBezTo>
                    <a:pt x="56" y="187"/>
                    <a:pt x="56" y="184"/>
                    <a:pt x="56" y="182"/>
                  </a:cubicBezTo>
                  <a:cubicBezTo>
                    <a:pt x="56" y="181"/>
                    <a:pt x="55" y="181"/>
                    <a:pt x="55" y="180"/>
                  </a:cubicBezTo>
                  <a:cubicBezTo>
                    <a:pt x="55" y="179"/>
                    <a:pt x="55" y="179"/>
                    <a:pt x="55" y="179"/>
                  </a:cubicBezTo>
                  <a:cubicBezTo>
                    <a:pt x="56" y="178"/>
                    <a:pt x="55" y="178"/>
                    <a:pt x="55" y="177"/>
                  </a:cubicBezTo>
                  <a:cubicBezTo>
                    <a:pt x="55" y="170"/>
                    <a:pt x="54" y="161"/>
                    <a:pt x="53" y="153"/>
                  </a:cubicBezTo>
                  <a:cubicBezTo>
                    <a:pt x="53" y="153"/>
                    <a:pt x="52" y="153"/>
                    <a:pt x="52" y="153"/>
                  </a:cubicBezTo>
                  <a:cubicBezTo>
                    <a:pt x="52" y="152"/>
                    <a:pt x="53" y="151"/>
                    <a:pt x="52" y="149"/>
                  </a:cubicBezTo>
                  <a:cubicBezTo>
                    <a:pt x="52" y="149"/>
                    <a:pt x="51" y="150"/>
                    <a:pt x="51" y="149"/>
                  </a:cubicBezTo>
                  <a:cubicBezTo>
                    <a:pt x="51" y="149"/>
                    <a:pt x="51" y="149"/>
                    <a:pt x="51" y="148"/>
                  </a:cubicBezTo>
                  <a:cubicBezTo>
                    <a:pt x="49" y="147"/>
                    <a:pt x="50" y="144"/>
                    <a:pt x="48" y="143"/>
                  </a:cubicBezTo>
                  <a:cubicBezTo>
                    <a:pt x="48" y="144"/>
                    <a:pt x="48" y="145"/>
                    <a:pt x="47" y="145"/>
                  </a:cubicBezTo>
                  <a:cubicBezTo>
                    <a:pt x="47" y="144"/>
                    <a:pt x="47" y="144"/>
                    <a:pt x="47" y="143"/>
                  </a:cubicBezTo>
                  <a:cubicBezTo>
                    <a:pt x="46" y="145"/>
                    <a:pt x="45" y="147"/>
                    <a:pt x="44" y="149"/>
                  </a:cubicBezTo>
                  <a:cubicBezTo>
                    <a:pt x="44" y="151"/>
                    <a:pt x="43" y="152"/>
                    <a:pt x="44" y="154"/>
                  </a:cubicBezTo>
                  <a:cubicBezTo>
                    <a:pt x="43" y="157"/>
                    <a:pt x="43" y="161"/>
                    <a:pt x="42" y="163"/>
                  </a:cubicBezTo>
                  <a:cubicBezTo>
                    <a:pt x="42" y="163"/>
                    <a:pt x="42" y="162"/>
                    <a:pt x="41" y="162"/>
                  </a:cubicBezTo>
                  <a:cubicBezTo>
                    <a:pt x="43" y="158"/>
                    <a:pt x="43" y="153"/>
                    <a:pt x="43" y="149"/>
                  </a:cubicBezTo>
                  <a:cubicBezTo>
                    <a:pt x="42" y="149"/>
                    <a:pt x="43" y="152"/>
                    <a:pt x="42" y="152"/>
                  </a:cubicBezTo>
                  <a:cubicBezTo>
                    <a:pt x="42" y="153"/>
                    <a:pt x="42" y="154"/>
                    <a:pt x="42" y="156"/>
                  </a:cubicBezTo>
                  <a:cubicBezTo>
                    <a:pt x="41" y="157"/>
                    <a:pt x="41" y="158"/>
                    <a:pt x="41" y="160"/>
                  </a:cubicBezTo>
                  <a:cubicBezTo>
                    <a:pt x="41" y="160"/>
                    <a:pt x="41" y="161"/>
                    <a:pt x="41" y="162"/>
                  </a:cubicBezTo>
                  <a:cubicBezTo>
                    <a:pt x="41" y="163"/>
                    <a:pt x="40" y="166"/>
                    <a:pt x="41" y="169"/>
                  </a:cubicBezTo>
                  <a:cubicBezTo>
                    <a:pt x="41" y="170"/>
                    <a:pt x="40" y="172"/>
                    <a:pt x="40" y="174"/>
                  </a:cubicBezTo>
                  <a:cubicBezTo>
                    <a:pt x="40" y="175"/>
                    <a:pt x="40" y="175"/>
                    <a:pt x="40" y="176"/>
                  </a:cubicBezTo>
                  <a:cubicBezTo>
                    <a:pt x="40" y="179"/>
                    <a:pt x="40" y="181"/>
                    <a:pt x="39" y="185"/>
                  </a:cubicBezTo>
                  <a:cubicBezTo>
                    <a:pt x="39" y="187"/>
                    <a:pt x="39" y="189"/>
                    <a:pt x="39" y="190"/>
                  </a:cubicBezTo>
                  <a:cubicBezTo>
                    <a:pt x="39" y="191"/>
                    <a:pt x="39" y="191"/>
                    <a:pt x="39" y="191"/>
                  </a:cubicBezTo>
                  <a:cubicBezTo>
                    <a:pt x="39" y="192"/>
                    <a:pt x="39" y="192"/>
                    <a:pt x="39" y="193"/>
                  </a:cubicBezTo>
                  <a:cubicBezTo>
                    <a:pt x="38" y="197"/>
                    <a:pt x="38" y="201"/>
                    <a:pt x="38" y="205"/>
                  </a:cubicBezTo>
                  <a:cubicBezTo>
                    <a:pt x="37" y="207"/>
                    <a:pt x="37" y="208"/>
                    <a:pt x="37" y="210"/>
                  </a:cubicBezTo>
                  <a:cubicBezTo>
                    <a:pt x="37" y="211"/>
                    <a:pt x="38" y="212"/>
                    <a:pt x="38" y="213"/>
                  </a:cubicBezTo>
                  <a:cubicBezTo>
                    <a:pt x="38" y="213"/>
                    <a:pt x="37" y="214"/>
                    <a:pt x="37" y="213"/>
                  </a:cubicBezTo>
                  <a:cubicBezTo>
                    <a:pt x="37" y="214"/>
                    <a:pt x="37" y="214"/>
                    <a:pt x="37" y="214"/>
                  </a:cubicBezTo>
                  <a:cubicBezTo>
                    <a:pt x="38" y="216"/>
                    <a:pt x="39" y="217"/>
                    <a:pt x="39" y="219"/>
                  </a:cubicBezTo>
                  <a:close/>
                  <a:moveTo>
                    <a:pt x="37" y="215"/>
                  </a:moveTo>
                  <a:cubicBezTo>
                    <a:pt x="37" y="214"/>
                    <a:pt x="36" y="214"/>
                    <a:pt x="36" y="214"/>
                  </a:cubicBezTo>
                  <a:cubicBezTo>
                    <a:pt x="36" y="214"/>
                    <a:pt x="37" y="215"/>
                    <a:pt x="37" y="215"/>
                  </a:cubicBezTo>
                  <a:close/>
                  <a:moveTo>
                    <a:pt x="144" y="15"/>
                  </a:moveTo>
                  <a:cubicBezTo>
                    <a:pt x="144" y="15"/>
                    <a:pt x="145" y="14"/>
                    <a:pt x="145" y="14"/>
                  </a:cubicBezTo>
                  <a:cubicBezTo>
                    <a:pt x="145" y="14"/>
                    <a:pt x="145" y="15"/>
                    <a:pt x="144" y="15"/>
                  </a:cubicBezTo>
                  <a:close/>
                  <a:moveTo>
                    <a:pt x="146" y="15"/>
                  </a:moveTo>
                  <a:cubicBezTo>
                    <a:pt x="147" y="15"/>
                    <a:pt x="146" y="16"/>
                    <a:pt x="147" y="16"/>
                  </a:cubicBezTo>
                  <a:cubicBezTo>
                    <a:pt x="147" y="15"/>
                    <a:pt x="147" y="14"/>
                    <a:pt x="146" y="14"/>
                  </a:cubicBezTo>
                  <a:cubicBezTo>
                    <a:pt x="147" y="14"/>
                    <a:pt x="146" y="14"/>
                    <a:pt x="146" y="14"/>
                  </a:cubicBezTo>
                  <a:cubicBezTo>
                    <a:pt x="146" y="14"/>
                    <a:pt x="146" y="14"/>
                    <a:pt x="146" y="15"/>
                  </a:cubicBezTo>
                  <a:close/>
                  <a:moveTo>
                    <a:pt x="142" y="18"/>
                  </a:moveTo>
                  <a:cubicBezTo>
                    <a:pt x="143" y="18"/>
                    <a:pt x="144" y="18"/>
                    <a:pt x="144" y="17"/>
                  </a:cubicBezTo>
                  <a:cubicBezTo>
                    <a:pt x="143" y="17"/>
                    <a:pt x="143" y="18"/>
                    <a:pt x="142" y="18"/>
                  </a:cubicBezTo>
                  <a:close/>
                  <a:moveTo>
                    <a:pt x="130" y="34"/>
                  </a:moveTo>
                  <a:cubicBezTo>
                    <a:pt x="132" y="32"/>
                    <a:pt x="134" y="30"/>
                    <a:pt x="135" y="28"/>
                  </a:cubicBezTo>
                  <a:cubicBezTo>
                    <a:pt x="133" y="30"/>
                    <a:pt x="131" y="32"/>
                    <a:pt x="130" y="34"/>
                  </a:cubicBezTo>
                  <a:close/>
                  <a:moveTo>
                    <a:pt x="122" y="44"/>
                  </a:moveTo>
                  <a:cubicBezTo>
                    <a:pt x="122" y="44"/>
                    <a:pt x="123" y="44"/>
                    <a:pt x="123" y="44"/>
                  </a:cubicBezTo>
                  <a:cubicBezTo>
                    <a:pt x="124" y="43"/>
                    <a:pt x="125" y="41"/>
                    <a:pt x="125" y="40"/>
                  </a:cubicBezTo>
                  <a:cubicBezTo>
                    <a:pt x="124" y="42"/>
                    <a:pt x="123" y="43"/>
                    <a:pt x="122" y="44"/>
                  </a:cubicBezTo>
                  <a:close/>
                  <a:moveTo>
                    <a:pt x="30" y="52"/>
                  </a:moveTo>
                  <a:cubicBezTo>
                    <a:pt x="30" y="52"/>
                    <a:pt x="30" y="52"/>
                    <a:pt x="31" y="52"/>
                  </a:cubicBezTo>
                  <a:cubicBezTo>
                    <a:pt x="31" y="52"/>
                    <a:pt x="31" y="52"/>
                    <a:pt x="31" y="51"/>
                  </a:cubicBezTo>
                  <a:cubicBezTo>
                    <a:pt x="31" y="51"/>
                    <a:pt x="31" y="51"/>
                    <a:pt x="31" y="51"/>
                  </a:cubicBezTo>
                  <a:cubicBezTo>
                    <a:pt x="31" y="52"/>
                    <a:pt x="30" y="52"/>
                    <a:pt x="30" y="52"/>
                  </a:cubicBezTo>
                  <a:close/>
                  <a:moveTo>
                    <a:pt x="61" y="56"/>
                  </a:moveTo>
                  <a:cubicBezTo>
                    <a:pt x="62" y="56"/>
                    <a:pt x="62" y="58"/>
                    <a:pt x="63" y="59"/>
                  </a:cubicBezTo>
                  <a:cubicBezTo>
                    <a:pt x="63" y="59"/>
                    <a:pt x="63" y="58"/>
                    <a:pt x="64" y="58"/>
                  </a:cubicBezTo>
                  <a:cubicBezTo>
                    <a:pt x="64" y="57"/>
                    <a:pt x="64" y="56"/>
                    <a:pt x="64" y="55"/>
                  </a:cubicBezTo>
                  <a:cubicBezTo>
                    <a:pt x="63" y="56"/>
                    <a:pt x="64" y="57"/>
                    <a:pt x="63" y="57"/>
                  </a:cubicBezTo>
                  <a:cubicBezTo>
                    <a:pt x="61" y="55"/>
                    <a:pt x="65" y="51"/>
                    <a:pt x="66" y="55"/>
                  </a:cubicBezTo>
                  <a:cubicBezTo>
                    <a:pt x="67" y="55"/>
                    <a:pt x="68" y="54"/>
                    <a:pt x="68" y="54"/>
                  </a:cubicBezTo>
                  <a:cubicBezTo>
                    <a:pt x="67" y="53"/>
                    <a:pt x="66" y="53"/>
                    <a:pt x="67" y="52"/>
                  </a:cubicBezTo>
                  <a:cubicBezTo>
                    <a:pt x="65" y="51"/>
                    <a:pt x="62" y="51"/>
                    <a:pt x="60" y="52"/>
                  </a:cubicBezTo>
                  <a:cubicBezTo>
                    <a:pt x="62" y="53"/>
                    <a:pt x="63" y="51"/>
                    <a:pt x="64" y="52"/>
                  </a:cubicBezTo>
                  <a:cubicBezTo>
                    <a:pt x="64" y="54"/>
                    <a:pt x="62" y="54"/>
                    <a:pt x="61" y="56"/>
                  </a:cubicBezTo>
                  <a:close/>
                  <a:moveTo>
                    <a:pt x="112" y="56"/>
                  </a:moveTo>
                  <a:cubicBezTo>
                    <a:pt x="114" y="55"/>
                    <a:pt x="114" y="53"/>
                    <a:pt x="116" y="52"/>
                  </a:cubicBezTo>
                  <a:cubicBezTo>
                    <a:pt x="116" y="52"/>
                    <a:pt x="117" y="52"/>
                    <a:pt x="116" y="52"/>
                  </a:cubicBezTo>
                  <a:cubicBezTo>
                    <a:pt x="115" y="53"/>
                    <a:pt x="113" y="54"/>
                    <a:pt x="112" y="56"/>
                  </a:cubicBezTo>
                  <a:close/>
                  <a:moveTo>
                    <a:pt x="33" y="54"/>
                  </a:moveTo>
                  <a:cubicBezTo>
                    <a:pt x="33" y="54"/>
                    <a:pt x="33" y="54"/>
                    <a:pt x="33" y="54"/>
                  </a:cubicBezTo>
                  <a:cubicBezTo>
                    <a:pt x="32" y="55"/>
                    <a:pt x="32" y="56"/>
                    <a:pt x="32" y="57"/>
                  </a:cubicBezTo>
                  <a:cubicBezTo>
                    <a:pt x="32" y="57"/>
                    <a:pt x="31" y="58"/>
                    <a:pt x="32" y="59"/>
                  </a:cubicBezTo>
                  <a:cubicBezTo>
                    <a:pt x="34" y="57"/>
                    <a:pt x="34" y="54"/>
                    <a:pt x="35" y="52"/>
                  </a:cubicBezTo>
                  <a:cubicBezTo>
                    <a:pt x="33" y="51"/>
                    <a:pt x="33" y="53"/>
                    <a:pt x="33" y="54"/>
                  </a:cubicBezTo>
                  <a:close/>
                  <a:moveTo>
                    <a:pt x="71" y="52"/>
                  </a:moveTo>
                  <a:cubicBezTo>
                    <a:pt x="73" y="53"/>
                    <a:pt x="75" y="53"/>
                    <a:pt x="77" y="52"/>
                  </a:cubicBezTo>
                  <a:cubicBezTo>
                    <a:pt x="75" y="52"/>
                    <a:pt x="72" y="51"/>
                    <a:pt x="71" y="52"/>
                  </a:cubicBezTo>
                  <a:close/>
                  <a:moveTo>
                    <a:pt x="69" y="52"/>
                  </a:moveTo>
                  <a:cubicBezTo>
                    <a:pt x="69" y="52"/>
                    <a:pt x="70" y="53"/>
                    <a:pt x="70" y="52"/>
                  </a:cubicBezTo>
                  <a:cubicBezTo>
                    <a:pt x="69" y="53"/>
                    <a:pt x="69" y="52"/>
                    <a:pt x="69" y="52"/>
                  </a:cubicBezTo>
                  <a:close/>
                  <a:moveTo>
                    <a:pt x="35" y="55"/>
                  </a:moveTo>
                  <a:cubicBezTo>
                    <a:pt x="36" y="54"/>
                    <a:pt x="37" y="54"/>
                    <a:pt x="37" y="53"/>
                  </a:cubicBezTo>
                  <a:cubicBezTo>
                    <a:pt x="37" y="53"/>
                    <a:pt x="36" y="52"/>
                    <a:pt x="36" y="52"/>
                  </a:cubicBezTo>
                  <a:cubicBezTo>
                    <a:pt x="36" y="53"/>
                    <a:pt x="35" y="54"/>
                    <a:pt x="35" y="55"/>
                  </a:cubicBezTo>
                  <a:close/>
                  <a:moveTo>
                    <a:pt x="56" y="53"/>
                  </a:moveTo>
                  <a:cubicBezTo>
                    <a:pt x="53" y="54"/>
                    <a:pt x="48" y="53"/>
                    <a:pt x="45" y="54"/>
                  </a:cubicBezTo>
                  <a:cubicBezTo>
                    <a:pt x="49" y="55"/>
                    <a:pt x="53" y="54"/>
                    <a:pt x="56" y="53"/>
                  </a:cubicBezTo>
                  <a:close/>
                  <a:moveTo>
                    <a:pt x="37" y="56"/>
                  </a:moveTo>
                  <a:cubicBezTo>
                    <a:pt x="38" y="55"/>
                    <a:pt x="39" y="54"/>
                    <a:pt x="40" y="54"/>
                  </a:cubicBezTo>
                  <a:cubicBezTo>
                    <a:pt x="38" y="53"/>
                    <a:pt x="37" y="55"/>
                    <a:pt x="37" y="56"/>
                  </a:cubicBezTo>
                  <a:close/>
                  <a:moveTo>
                    <a:pt x="61" y="54"/>
                  </a:moveTo>
                  <a:cubicBezTo>
                    <a:pt x="61" y="54"/>
                    <a:pt x="62" y="54"/>
                    <a:pt x="62" y="54"/>
                  </a:cubicBezTo>
                  <a:cubicBezTo>
                    <a:pt x="61" y="54"/>
                    <a:pt x="61" y="54"/>
                    <a:pt x="61" y="54"/>
                  </a:cubicBezTo>
                  <a:close/>
                  <a:moveTo>
                    <a:pt x="29" y="54"/>
                  </a:moveTo>
                  <a:cubicBezTo>
                    <a:pt x="29" y="55"/>
                    <a:pt x="29" y="55"/>
                    <a:pt x="28" y="55"/>
                  </a:cubicBezTo>
                  <a:cubicBezTo>
                    <a:pt x="28" y="55"/>
                    <a:pt x="28" y="54"/>
                    <a:pt x="28" y="54"/>
                  </a:cubicBezTo>
                  <a:cubicBezTo>
                    <a:pt x="28" y="55"/>
                    <a:pt x="27" y="54"/>
                    <a:pt x="27" y="54"/>
                  </a:cubicBezTo>
                  <a:cubicBezTo>
                    <a:pt x="27" y="55"/>
                    <a:pt x="27" y="55"/>
                    <a:pt x="27" y="56"/>
                  </a:cubicBezTo>
                  <a:cubicBezTo>
                    <a:pt x="26" y="55"/>
                    <a:pt x="26" y="55"/>
                    <a:pt x="26" y="55"/>
                  </a:cubicBezTo>
                  <a:cubicBezTo>
                    <a:pt x="26" y="56"/>
                    <a:pt x="26" y="57"/>
                    <a:pt x="26" y="57"/>
                  </a:cubicBezTo>
                  <a:cubicBezTo>
                    <a:pt x="27" y="57"/>
                    <a:pt x="26" y="56"/>
                    <a:pt x="27" y="56"/>
                  </a:cubicBezTo>
                  <a:cubicBezTo>
                    <a:pt x="27" y="56"/>
                    <a:pt x="26" y="57"/>
                    <a:pt x="27" y="58"/>
                  </a:cubicBezTo>
                  <a:cubicBezTo>
                    <a:pt x="27" y="57"/>
                    <a:pt x="27" y="55"/>
                    <a:pt x="29" y="56"/>
                  </a:cubicBezTo>
                  <a:cubicBezTo>
                    <a:pt x="29" y="55"/>
                    <a:pt x="30" y="55"/>
                    <a:pt x="30" y="54"/>
                  </a:cubicBezTo>
                  <a:cubicBezTo>
                    <a:pt x="29" y="54"/>
                    <a:pt x="29" y="54"/>
                    <a:pt x="29" y="54"/>
                  </a:cubicBezTo>
                  <a:close/>
                  <a:moveTo>
                    <a:pt x="63" y="54"/>
                  </a:moveTo>
                  <a:cubicBezTo>
                    <a:pt x="64" y="54"/>
                    <a:pt x="64" y="54"/>
                    <a:pt x="64" y="54"/>
                  </a:cubicBezTo>
                  <a:cubicBezTo>
                    <a:pt x="63" y="54"/>
                    <a:pt x="63" y="54"/>
                    <a:pt x="63" y="54"/>
                  </a:cubicBezTo>
                  <a:close/>
                  <a:moveTo>
                    <a:pt x="38" y="59"/>
                  </a:moveTo>
                  <a:cubicBezTo>
                    <a:pt x="39" y="57"/>
                    <a:pt x="41" y="56"/>
                    <a:pt x="43" y="54"/>
                  </a:cubicBezTo>
                  <a:cubicBezTo>
                    <a:pt x="42" y="54"/>
                    <a:pt x="42" y="54"/>
                    <a:pt x="41" y="54"/>
                  </a:cubicBezTo>
                  <a:cubicBezTo>
                    <a:pt x="40" y="56"/>
                    <a:pt x="38" y="57"/>
                    <a:pt x="38" y="59"/>
                  </a:cubicBezTo>
                  <a:close/>
                  <a:moveTo>
                    <a:pt x="60" y="55"/>
                  </a:moveTo>
                  <a:cubicBezTo>
                    <a:pt x="59" y="55"/>
                    <a:pt x="59" y="55"/>
                    <a:pt x="59" y="55"/>
                  </a:cubicBezTo>
                  <a:cubicBezTo>
                    <a:pt x="59" y="54"/>
                    <a:pt x="59" y="54"/>
                    <a:pt x="59" y="54"/>
                  </a:cubicBezTo>
                  <a:cubicBezTo>
                    <a:pt x="58" y="54"/>
                    <a:pt x="58" y="55"/>
                    <a:pt x="57" y="56"/>
                  </a:cubicBezTo>
                  <a:cubicBezTo>
                    <a:pt x="57" y="57"/>
                    <a:pt x="58" y="57"/>
                    <a:pt x="58" y="58"/>
                  </a:cubicBezTo>
                  <a:cubicBezTo>
                    <a:pt x="59" y="57"/>
                    <a:pt x="60" y="56"/>
                    <a:pt x="60" y="55"/>
                  </a:cubicBezTo>
                  <a:cubicBezTo>
                    <a:pt x="60" y="55"/>
                    <a:pt x="60" y="55"/>
                    <a:pt x="60" y="55"/>
                  </a:cubicBezTo>
                  <a:close/>
                  <a:moveTo>
                    <a:pt x="55" y="54"/>
                  </a:moveTo>
                  <a:cubicBezTo>
                    <a:pt x="53" y="56"/>
                    <a:pt x="52" y="57"/>
                    <a:pt x="51" y="59"/>
                  </a:cubicBezTo>
                  <a:cubicBezTo>
                    <a:pt x="51" y="60"/>
                    <a:pt x="51" y="61"/>
                    <a:pt x="52" y="61"/>
                  </a:cubicBezTo>
                  <a:cubicBezTo>
                    <a:pt x="53" y="61"/>
                    <a:pt x="55" y="58"/>
                    <a:pt x="54" y="57"/>
                  </a:cubicBezTo>
                  <a:cubicBezTo>
                    <a:pt x="54" y="57"/>
                    <a:pt x="54" y="57"/>
                    <a:pt x="54" y="57"/>
                  </a:cubicBezTo>
                  <a:cubicBezTo>
                    <a:pt x="54" y="57"/>
                    <a:pt x="54" y="58"/>
                    <a:pt x="55" y="58"/>
                  </a:cubicBezTo>
                  <a:cubicBezTo>
                    <a:pt x="55" y="57"/>
                    <a:pt x="56" y="56"/>
                    <a:pt x="56" y="56"/>
                  </a:cubicBezTo>
                  <a:cubicBezTo>
                    <a:pt x="57" y="55"/>
                    <a:pt x="57" y="55"/>
                    <a:pt x="57" y="54"/>
                  </a:cubicBezTo>
                  <a:cubicBezTo>
                    <a:pt x="56" y="55"/>
                    <a:pt x="54" y="56"/>
                    <a:pt x="53" y="57"/>
                  </a:cubicBezTo>
                  <a:cubicBezTo>
                    <a:pt x="54" y="56"/>
                    <a:pt x="54" y="55"/>
                    <a:pt x="55" y="54"/>
                  </a:cubicBezTo>
                  <a:close/>
                  <a:moveTo>
                    <a:pt x="67" y="56"/>
                  </a:moveTo>
                  <a:cubicBezTo>
                    <a:pt x="67" y="57"/>
                    <a:pt x="67" y="58"/>
                    <a:pt x="68" y="59"/>
                  </a:cubicBezTo>
                  <a:cubicBezTo>
                    <a:pt x="68" y="58"/>
                    <a:pt x="69" y="58"/>
                    <a:pt x="68" y="57"/>
                  </a:cubicBezTo>
                  <a:cubicBezTo>
                    <a:pt x="69" y="57"/>
                    <a:pt x="70" y="57"/>
                    <a:pt x="71" y="57"/>
                  </a:cubicBezTo>
                  <a:cubicBezTo>
                    <a:pt x="70" y="57"/>
                    <a:pt x="71" y="57"/>
                    <a:pt x="71" y="57"/>
                  </a:cubicBezTo>
                  <a:cubicBezTo>
                    <a:pt x="70" y="57"/>
                    <a:pt x="70" y="57"/>
                    <a:pt x="70" y="56"/>
                  </a:cubicBezTo>
                  <a:cubicBezTo>
                    <a:pt x="70" y="56"/>
                    <a:pt x="70" y="55"/>
                    <a:pt x="71" y="55"/>
                  </a:cubicBezTo>
                  <a:cubicBezTo>
                    <a:pt x="71" y="54"/>
                    <a:pt x="70" y="54"/>
                    <a:pt x="69" y="54"/>
                  </a:cubicBezTo>
                  <a:cubicBezTo>
                    <a:pt x="69" y="55"/>
                    <a:pt x="69" y="55"/>
                    <a:pt x="69" y="55"/>
                  </a:cubicBezTo>
                  <a:cubicBezTo>
                    <a:pt x="68" y="55"/>
                    <a:pt x="68" y="56"/>
                    <a:pt x="67" y="56"/>
                  </a:cubicBezTo>
                  <a:close/>
                  <a:moveTo>
                    <a:pt x="96" y="56"/>
                  </a:moveTo>
                  <a:cubicBezTo>
                    <a:pt x="93" y="55"/>
                    <a:pt x="87" y="55"/>
                    <a:pt x="84" y="55"/>
                  </a:cubicBezTo>
                  <a:cubicBezTo>
                    <a:pt x="88" y="56"/>
                    <a:pt x="91" y="56"/>
                    <a:pt x="96" y="56"/>
                  </a:cubicBezTo>
                  <a:close/>
                  <a:moveTo>
                    <a:pt x="45" y="56"/>
                  </a:moveTo>
                  <a:cubicBezTo>
                    <a:pt x="46" y="56"/>
                    <a:pt x="46" y="55"/>
                    <a:pt x="47" y="56"/>
                  </a:cubicBezTo>
                  <a:cubicBezTo>
                    <a:pt x="47" y="56"/>
                    <a:pt x="46" y="57"/>
                    <a:pt x="46" y="57"/>
                  </a:cubicBezTo>
                  <a:cubicBezTo>
                    <a:pt x="46" y="58"/>
                    <a:pt x="46" y="58"/>
                    <a:pt x="46" y="58"/>
                  </a:cubicBezTo>
                  <a:cubicBezTo>
                    <a:pt x="47" y="58"/>
                    <a:pt x="47" y="57"/>
                    <a:pt x="48" y="57"/>
                  </a:cubicBezTo>
                  <a:cubicBezTo>
                    <a:pt x="48" y="56"/>
                    <a:pt x="49" y="56"/>
                    <a:pt x="49" y="55"/>
                  </a:cubicBezTo>
                  <a:cubicBezTo>
                    <a:pt x="48" y="55"/>
                    <a:pt x="47" y="55"/>
                    <a:pt x="45" y="55"/>
                  </a:cubicBezTo>
                  <a:cubicBezTo>
                    <a:pt x="45" y="55"/>
                    <a:pt x="45" y="56"/>
                    <a:pt x="45" y="56"/>
                  </a:cubicBezTo>
                  <a:close/>
                  <a:moveTo>
                    <a:pt x="38" y="56"/>
                  </a:moveTo>
                  <a:cubicBezTo>
                    <a:pt x="37" y="57"/>
                    <a:pt x="36" y="57"/>
                    <a:pt x="36" y="58"/>
                  </a:cubicBezTo>
                  <a:cubicBezTo>
                    <a:pt x="36" y="58"/>
                    <a:pt x="35" y="59"/>
                    <a:pt x="36" y="60"/>
                  </a:cubicBezTo>
                  <a:cubicBezTo>
                    <a:pt x="37" y="58"/>
                    <a:pt x="38" y="57"/>
                    <a:pt x="39" y="55"/>
                  </a:cubicBezTo>
                  <a:cubicBezTo>
                    <a:pt x="38" y="55"/>
                    <a:pt x="39" y="56"/>
                    <a:pt x="38" y="56"/>
                  </a:cubicBezTo>
                  <a:close/>
                  <a:moveTo>
                    <a:pt x="35" y="57"/>
                  </a:moveTo>
                  <a:cubicBezTo>
                    <a:pt x="35" y="56"/>
                    <a:pt x="36" y="55"/>
                    <a:pt x="36" y="55"/>
                  </a:cubicBezTo>
                  <a:cubicBezTo>
                    <a:pt x="35" y="56"/>
                    <a:pt x="34" y="56"/>
                    <a:pt x="35" y="57"/>
                  </a:cubicBezTo>
                  <a:close/>
                  <a:moveTo>
                    <a:pt x="51" y="55"/>
                  </a:moveTo>
                  <a:cubicBezTo>
                    <a:pt x="50" y="56"/>
                    <a:pt x="50" y="56"/>
                    <a:pt x="50" y="57"/>
                  </a:cubicBezTo>
                  <a:cubicBezTo>
                    <a:pt x="50" y="57"/>
                    <a:pt x="50" y="57"/>
                    <a:pt x="50" y="57"/>
                  </a:cubicBezTo>
                  <a:cubicBezTo>
                    <a:pt x="51" y="56"/>
                    <a:pt x="52" y="56"/>
                    <a:pt x="52" y="55"/>
                  </a:cubicBezTo>
                  <a:cubicBezTo>
                    <a:pt x="52" y="55"/>
                    <a:pt x="52" y="55"/>
                    <a:pt x="51" y="55"/>
                  </a:cubicBezTo>
                  <a:close/>
                  <a:moveTo>
                    <a:pt x="39" y="61"/>
                  </a:moveTo>
                  <a:cubicBezTo>
                    <a:pt x="39" y="61"/>
                    <a:pt x="39" y="62"/>
                    <a:pt x="40" y="62"/>
                  </a:cubicBezTo>
                  <a:cubicBezTo>
                    <a:pt x="40" y="61"/>
                    <a:pt x="43" y="60"/>
                    <a:pt x="42" y="58"/>
                  </a:cubicBezTo>
                  <a:cubicBezTo>
                    <a:pt x="42" y="58"/>
                    <a:pt x="42" y="57"/>
                    <a:pt x="43" y="57"/>
                  </a:cubicBezTo>
                  <a:cubicBezTo>
                    <a:pt x="43" y="58"/>
                    <a:pt x="43" y="58"/>
                    <a:pt x="43" y="58"/>
                  </a:cubicBezTo>
                  <a:cubicBezTo>
                    <a:pt x="44" y="58"/>
                    <a:pt x="44" y="57"/>
                    <a:pt x="45" y="57"/>
                  </a:cubicBezTo>
                  <a:cubicBezTo>
                    <a:pt x="44" y="56"/>
                    <a:pt x="44" y="56"/>
                    <a:pt x="44" y="55"/>
                  </a:cubicBezTo>
                  <a:cubicBezTo>
                    <a:pt x="42" y="57"/>
                    <a:pt x="41" y="59"/>
                    <a:pt x="39" y="61"/>
                  </a:cubicBezTo>
                  <a:close/>
                  <a:moveTo>
                    <a:pt x="71" y="56"/>
                  </a:moveTo>
                  <a:cubicBezTo>
                    <a:pt x="73" y="56"/>
                    <a:pt x="74" y="56"/>
                    <a:pt x="75" y="55"/>
                  </a:cubicBezTo>
                  <a:cubicBezTo>
                    <a:pt x="73" y="55"/>
                    <a:pt x="72" y="55"/>
                    <a:pt x="71" y="56"/>
                  </a:cubicBezTo>
                  <a:close/>
                  <a:moveTo>
                    <a:pt x="41" y="56"/>
                  </a:moveTo>
                  <a:cubicBezTo>
                    <a:pt x="41" y="58"/>
                    <a:pt x="38" y="58"/>
                    <a:pt x="38" y="60"/>
                  </a:cubicBezTo>
                  <a:cubicBezTo>
                    <a:pt x="40" y="59"/>
                    <a:pt x="42" y="57"/>
                    <a:pt x="42" y="55"/>
                  </a:cubicBezTo>
                  <a:cubicBezTo>
                    <a:pt x="42" y="56"/>
                    <a:pt x="42" y="56"/>
                    <a:pt x="41" y="56"/>
                  </a:cubicBezTo>
                  <a:close/>
                  <a:moveTo>
                    <a:pt x="24" y="57"/>
                  </a:moveTo>
                  <a:cubicBezTo>
                    <a:pt x="23" y="61"/>
                    <a:pt x="22" y="66"/>
                    <a:pt x="21" y="70"/>
                  </a:cubicBezTo>
                  <a:cubicBezTo>
                    <a:pt x="23" y="67"/>
                    <a:pt x="23" y="62"/>
                    <a:pt x="25" y="59"/>
                  </a:cubicBezTo>
                  <a:cubicBezTo>
                    <a:pt x="25" y="58"/>
                    <a:pt x="25" y="57"/>
                    <a:pt x="25" y="56"/>
                  </a:cubicBezTo>
                  <a:cubicBezTo>
                    <a:pt x="24" y="56"/>
                    <a:pt x="24" y="56"/>
                    <a:pt x="24" y="57"/>
                  </a:cubicBezTo>
                  <a:cubicBezTo>
                    <a:pt x="24" y="56"/>
                    <a:pt x="24" y="57"/>
                    <a:pt x="24" y="57"/>
                  </a:cubicBezTo>
                  <a:close/>
                  <a:moveTo>
                    <a:pt x="77" y="57"/>
                  </a:moveTo>
                  <a:cubicBezTo>
                    <a:pt x="77" y="57"/>
                    <a:pt x="78" y="57"/>
                    <a:pt x="78" y="56"/>
                  </a:cubicBezTo>
                  <a:cubicBezTo>
                    <a:pt x="78" y="56"/>
                    <a:pt x="77" y="56"/>
                    <a:pt x="77" y="57"/>
                  </a:cubicBezTo>
                  <a:close/>
                  <a:moveTo>
                    <a:pt x="83" y="57"/>
                  </a:moveTo>
                  <a:cubicBezTo>
                    <a:pt x="85" y="57"/>
                    <a:pt x="87" y="58"/>
                    <a:pt x="89" y="57"/>
                  </a:cubicBezTo>
                  <a:cubicBezTo>
                    <a:pt x="87" y="57"/>
                    <a:pt x="86" y="56"/>
                    <a:pt x="83" y="56"/>
                  </a:cubicBezTo>
                  <a:cubicBezTo>
                    <a:pt x="84" y="56"/>
                    <a:pt x="83" y="57"/>
                    <a:pt x="83" y="57"/>
                  </a:cubicBezTo>
                  <a:close/>
                  <a:moveTo>
                    <a:pt x="50" y="58"/>
                  </a:moveTo>
                  <a:cubicBezTo>
                    <a:pt x="50" y="58"/>
                    <a:pt x="50" y="58"/>
                    <a:pt x="50" y="58"/>
                  </a:cubicBezTo>
                  <a:cubicBezTo>
                    <a:pt x="51" y="58"/>
                    <a:pt x="51" y="57"/>
                    <a:pt x="51" y="57"/>
                  </a:cubicBezTo>
                  <a:cubicBezTo>
                    <a:pt x="51" y="57"/>
                    <a:pt x="50" y="57"/>
                    <a:pt x="50" y="58"/>
                  </a:cubicBezTo>
                  <a:close/>
                  <a:moveTo>
                    <a:pt x="59" y="59"/>
                  </a:moveTo>
                  <a:cubicBezTo>
                    <a:pt x="59" y="59"/>
                    <a:pt x="59" y="60"/>
                    <a:pt x="59" y="60"/>
                  </a:cubicBezTo>
                  <a:cubicBezTo>
                    <a:pt x="60" y="59"/>
                    <a:pt x="61" y="59"/>
                    <a:pt x="61" y="58"/>
                  </a:cubicBezTo>
                  <a:cubicBezTo>
                    <a:pt x="61" y="58"/>
                    <a:pt x="61" y="57"/>
                    <a:pt x="60" y="57"/>
                  </a:cubicBezTo>
                  <a:cubicBezTo>
                    <a:pt x="60" y="57"/>
                    <a:pt x="60" y="57"/>
                    <a:pt x="60" y="57"/>
                  </a:cubicBezTo>
                  <a:cubicBezTo>
                    <a:pt x="60" y="58"/>
                    <a:pt x="59" y="58"/>
                    <a:pt x="59" y="59"/>
                  </a:cubicBezTo>
                  <a:close/>
                  <a:moveTo>
                    <a:pt x="30" y="58"/>
                  </a:moveTo>
                  <a:cubicBezTo>
                    <a:pt x="31" y="58"/>
                    <a:pt x="31" y="57"/>
                    <a:pt x="31" y="57"/>
                  </a:cubicBezTo>
                  <a:cubicBezTo>
                    <a:pt x="31" y="57"/>
                    <a:pt x="30" y="57"/>
                    <a:pt x="30" y="58"/>
                  </a:cubicBezTo>
                  <a:close/>
                  <a:moveTo>
                    <a:pt x="108" y="57"/>
                  </a:moveTo>
                  <a:cubicBezTo>
                    <a:pt x="106" y="57"/>
                    <a:pt x="105" y="57"/>
                    <a:pt x="104" y="57"/>
                  </a:cubicBezTo>
                  <a:cubicBezTo>
                    <a:pt x="106" y="57"/>
                    <a:pt x="107" y="58"/>
                    <a:pt x="108" y="57"/>
                  </a:cubicBezTo>
                  <a:close/>
                  <a:moveTo>
                    <a:pt x="55" y="59"/>
                  </a:moveTo>
                  <a:cubicBezTo>
                    <a:pt x="55" y="59"/>
                    <a:pt x="55" y="60"/>
                    <a:pt x="56" y="61"/>
                  </a:cubicBezTo>
                  <a:cubicBezTo>
                    <a:pt x="58" y="60"/>
                    <a:pt x="56" y="58"/>
                    <a:pt x="56" y="57"/>
                  </a:cubicBezTo>
                  <a:cubicBezTo>
                    <a:pt x="56" y="57"/>
                    <a:pt x="55" y="58"/>
                    <a:pt x="55" y="59"/>
                  </a:cubicBezTo>
                  <a:close/>
                  <a:moveTo>
                    <a:pt x="47" y="60"/>
                  </a:moveTo>
                  <a:cubicBezTo>
                    <a:pt x="48" y="59"/>
                    <a:pt x="48" y="59"/>
                    <a:pt x="49" y="58"/>
                  </a:cubicBezTo>
                  <a:cubicBezTo>
                    <a:pt x="49" y="58"/>
                    <a:pt x="49" y="57"/>
                    <a:pt x="49" y="57"/>
                  </a:cubicBezTo>
                  <a:cubicBezTo>
                    <a:pt x="48" y="58"/>
                    <a:pt x="47" y="59"/>
                    <a:pt x="47" y="60"/>
                  </a:cubicBezTo>
                  <a:close/>
                  <a:moveTo>
                    <a:pt x="32" y="59"/>
                  </a:moveTo>
                  <a:cubicBezTo>
                    <a:pt x="32" y="60"/>
                    <a:pt x="32" y="60"/>
                    <a:pt x="32" y="60"/>
                  </a:cubicBezTo>
                  <a:cubicBezTo>
                    <a:pt x="32" y="59"/>
                    <a:pt x="33" y="58"/>
                    <a:pt x="33" y="59"/>
                  </a:cubicBezTo>
                  <a:cubicBezTo>
                    <a:pt x="33" y="58"/>
                    <a:pt x="33" y="58"/>
                    <a:pt x="33" y="58"/>
                  </a:cubicBezTo>
                  <a:cubicBezTo>
                    <a:pt x="33" y="58"/>
                    <a:pt x="32" y="59"/>
                    <a:pt x="32" y="59"/>
                  </a:cubicBezTo>
                  <a:close/>
                  <a:moveTo>
                    <a:pt x="101" y="58"/>
                  </a:moveTo>
                  <a:cubicBezTo>
                    <a:pt x="102" y="58"/>
                    <a:pt x="102" y="59"/>
                    <a:pt x="103" y="58"/>
                  </a:cubicBezTo>
                  <a:cubicBezTo>
                    <a:pt x="102" y="58"/>
                    <a:pt x="101" y="58"/>
                    <a:pt x="101" y="58"/>
                  </a:cubicBezTo>
                  <a:close/>
                  <a:moveTo>
                    <a:pt x="104" y="58"/>
                  </a:moveTo>
                  <a:cubicBezTo>
                    <a:pt x="104" y="58"/>
                    <a:pt x="105" y="58"/>
                    <a:pt x="105" y="58"/>
                  </a:cubicBezTo>
                  <a:cubicBezTo>
                    <a:pt x="105" y="58"/>
                    <a:pt x="104" y="58"/>
                    <a:pt x="104" y="58"/>
                  </a:cubicBezTo>
                  <a:close/>
                  <a:moveTo>
                    <a:pt x="29" y="59"/>
                  </a:moveTo>
                  <a:cubicBezTo>
                    <a:pt x="29" y="59"/>
                    <a:pt x="30" y="59"/>
                    <a:pt x="29" y="60"/>
                  </a:cubicBezTo>
                  <a:cubicBezTo>
                    <a:pt x="29" y="60"/>
                    <a:pt x="29" y="61"/>
                    <a:pt x="29" y="62"/>
                  </a:cubicBezTo>
                  <a:cubicBezTo>
                    <a:pt x="29" y="61"/>
                    <a:pt x="30" y="61"/>
                    <a:pt x="30" y="61"/>
                  </a:cubicBezTo>
                  <a:cubicBezTo>
                    <a:pt x="30" y="60"/>
                    <a:pt x="31" y="59"/>
                    <a:pt x="30" y="58"/>
                  </a:cubicBezTo>
                  <a:cubicBezTo>
                    <a:pt x="30" y="58"/>
                    <a:pt x="30" y="58"/>
                    <a:pt x="30" y="58"/>
                  </a:cubicBezTo>
                  <a:cubicBezTo>
                    <a:pt x="30" y="59"/>
                    <a:pt x="29" y="59"/>
                    <a:pt x="29" y="59"/>
                  </a:cubicBezTo>
                  <a:close/>
                  <a:moveTo>
                    <a:pt x="44" y="59"/>
                  </a:moveTo>
                  <a:cubicBezTo>
                    <a:pt x="44" y="60"/>
                    <a:pt x="44" y="60"/>
                    <a:pt x="44" y="60"/>
                  </a:cubicBezTo>
                  <a:cubicBezTo>
                    <a:pt x="44" y="60"/>
                    <a:pt x="46" y="59"/>
                    <a:pt x="45" y="58"/>
                  </a:cubicBezTo>
                  <a:cubicBezTo>
                    <a:pt x="45" y="58"/>
                    <a:pt x="45" y="59"/>
                    <a:pt x="44" y="59"/>
                  </a:cubicBezTo>
                  <a:close/>
                  <a:moveTo>
                    <a:pt x="113" y="59"/>
                  </a:moveTo>
                  <a:cubicBezTo>
                    <a:pt x="113" y="59"/>
                    <a:pt x="114" y="59"/>
                    <a:pt x="114" y="58"/>
                  </a:cubicBezTo>
                  <a:cubicBezTo>
                    <a:pt x="113" y="58"/>
                    <a:pt x="113" y="58"/>
                    <a:pt x="113" y="58"/>
                  </a:cubicBezTo>
                  <a:cubicBezTo>
                    <a:pt x="113" y="58"/>
                    <a:pt x="113" y="58"/>
                    <a:pt x="113" y="59"/>
                  </a:cubicBezTo>
                  <a:close/>
                  <a:moveTo>
                    <a:pt x="48" y="61"/>
                  </a:moveTo>
                  <a:cubicBezTo>
                    <a:pt x="48" y="61"/>
                    <a:pt x="49" y="60"/>
                    <a:pt x="50" y="59"/>
                  </a:cubicBezTo>
                  <a:cubicBezTo>
                    <a:pt x="49" y="58"/>
                    <a:pt x="46" y="61"/>
                    <a:pt x="48" y="61"/>
                  </a:cubicBezTo>
                  <a:close/>
                  <a:moveTo>
                    <a:pt x="33" y="62"/>
                  </a:moveTo>
                  <a:cubicBezTo>
                    <a:pt x="33" y="63"/>
                    <a:pt x="33" y="63"/>
                    <a:pt x="33" y="63"/>
                  </a:cubicBezTo>
                  <a:cubicBezTo>
                    <a:pt x="34" y="63"/>
                    <a:pt x="34" y="62"/>
                    <a:pt x="34" y="61"/>
                  </a:cubicBezTo>
                  <a:cubicBezTo>
                    <a:pt x="34" y="60"/>
                    <a:pt x="35" y="59"/>
                    <a:pt x="34" y="59"/>
                  </a:cubicBezTo>
                  <a:cubicBezTo>
                    <a:pt x="34" y="60"/>
                    <a:pt x="34" y="61"/>
                    <a:pt x="33" y="62"/>
                  </a:cubicBezTo>
                  <a:close/>
                  <a:moveTo>
                    <a:pt x="27" y="60"/>
                  </a:moveTo>
                  <a:cubicBezTo>
                    <a:pt x="28" y="60"/>
                    <a:pt x="28" y="60"/>
                    <a:pt x="28" y="59"/>
                  </a:cubicBezTo>
                  <a:cubicBezTo>
                    <a:pt x="27" y="59"/>
                    <a:pt x="27" y="59"/>
                    <a:pt x="27" y="59"/>
                  </a:cubicBezTo>
                  <a:cubicBezTo>
                    <a:pt x="27" y="59"/>
                    <a:pt x="27" y="60"/>
                    <a:pt x="27" y="60"/>
                  </a:cubicBezTo>
                  <a:close/>
                  <a:moveTo>
                    <a:pt x="68" y="62"/>
                  </a:moveTo>
                  <a:cubicBezTo>
                    <a:pt x="68" y="61"/>
                    <a:pt x="68" y="61"/>
                    <a:pt x="69" y="61"/>
                  </a:cubicBezTo>
                  <a:cubicBezTo>
                    <a:pt x="69" y="60"/>
                    <a:pt x="69" y="59"/>
                    <a:pt x="69" y="59"/>
                  </a:cubicBezTo>
                  <a:cubicBezTo>
                    <a:pt x="68" y="60"/>
                    <a:pt x="67" y="61"/>
                    <a:pt x="68" y="62"/>
                  </a:cubicBezTo>
                  <a:close/>
                  <a:moveTo>
                    <a:pt x="63" y="60"/>
                  </a:moveTo>
                  <a:cubicBezTo>
                    <a:pt x="64" y="60"/>
                    <a:pt x="63" y="61"/>
                    <a:pt x="64" y="61"/>
                  </a:cubicBezTo>
                  <a:cubicBezTo>
                    <a:pt x="64" y="60"/>
                    <a:pt x="64" y="60"/>
                    <a:pt x="64" y="59"/>
                  </a:cubicBezTo>
                  <a:cubicBezTo>
                    <a:pt x="64" y="60"/>
                    <a:pt x="63" y="59"/>
                    <a:pt x="63" y="60"/>
                  </a:cubicBezTo>
                  <a:close/>
                  <a:moveTo>
                    <a:pt x="52" y="62"/>
                  </a:moveTo>
                  <a:cubicBezTo>
                    <a:pt x="53" y="63"/>
                    <a:pt x="53" y="64"/>
                    <a:pt x="53" y="64"/>
                  </a:cubicBezTo>
                  <a:cubicBezTo>
                    <a:pt x="54" y="63"/>
                    <a:pt x="55" y="63"/>
                    <a:pt x="55" y="62"/>
                  </a:cubicBezTo>
                  <a:cubicBezTo>
                    <a:pt x="55" y="61"/>
                    <a:pt x="55" y="60"/>
                    <a:pt x="54" y="60"/>
                  </a:cubicBezTo>
                  <a:cubicBezTo>
                    <a:pt x="53" y="61"/>
                    <a:pt x="53" y="61"/>
                    <a:pt x="52" y="62"/>
                  </a:cubicBezTo>
                  <a:close/>
                  <a:moveTo>
                    <a:pt x="60" y="62"/>
                  </a:moveTo>
                  <a:cubicBezTo>
                    <a:pt x="61" y="61"/>
                    <a:pt x="62" y="60"/>
                    <a:pt x="62" y="60"/>
                  </a:cubicBezTo>
                  <a:cubicBezTo>
                    <a:pt x="61" y="60"/>
                    <a:pt x="59" y="61"/>
                    <a:pt x="60" y="62"/>
                  </a:cubicBezTo>
                  <a:close/>
                  <a:moveTo>
                    <a:pt x="44" y="61"/>
                  </a:moveTo>
                  <a:cubicBezTo>
                    <a:pt x="45" y="61"/>
                    <a:pt x="46" y="60"/>
                    <a:pt x="45" y="60"/>
                  </a:cubicBezTo>
                  <a:cubicBezTo>
                    <a:pt x="45" y="60"/>
                    <a:pt x="44" y="61"/>
                    <a:pt x="44" y="61"/>
                  </a:cubicBezTo>
                  <a:close/>
                  <a:moveTo>
                    <a:pt x="36" y="61"/>
                  </a:moveTo>
                  <a:cubicBezTo>
                    <a:pt x="37" y="61"/>
                    <a:pt x="37" y="60"/>
                    <a:pt x="37" y="60"/>
                  </a:cubicBezTo>
                  <a:cubicBezTo>
                    <a:pt x="37" y="60"/>
                    <a:pt x="36" y="61"/>
                    <a:pt x="36" y="61"/>
                  </a:cubicBezTo>
                  <a:close/>
                  <a:moveTo>
                    <a:pt x="48" y="62"/>
                  </a:moveTo>
                  <a:cubicBezTo>
                    <a:pt x="48" y="63"/>
                    <a:pt x="49" y="63"/>
                    <a:pt x="49" y="64"/>
                  </a:cubicBezTo>
                  <a:cubicBezTo>
                    <a:pt x="51" y="63"/>
                    <a:pt x="52" y="61"/>
                    <a:pt x="50" y="60"/>
                  </a:cubicBezTo>
                  <a:cubicBezTo>
                    <a:pt x="49" y="61"/>
                    <a:pt x="49" y="62"/>
                    <a:pt x="48" y="62"/>
                  </a:cubicBezTo>
                  <a:close/>
                  <a:moveTo>
                    <a:pt x="65" y="62"/>
                  </a:moveTo>
                  <a:cubicBezTo>
                    <a:pt x="66" y="62"/>
                    <a:pt x="65" y="60"/>
                    <a:pt x="65" y="60"/>
                  </a:cubicBezTo>
                  <a:cubicBezTo>
                    <a:pt x="65" y="61"/>
                    <a:pt x="65" y="61"/>
                    <a:pt x="65" y="62"/>
                  </a:cubicBezTo>
                  <a:close/>
                  <a:moveTo>
                    <a:pt x="56" y="62"/>
                  </a:moveTo>
                  <a:cubicBezTo>
                    <a:pt x="57" y="62"/>
                    <a:pt x="57" y="61"/>
                    <a:pt x="58" y="61"/>
                  </a:cubicBezTo>
                  <a:cubicBezTo>
                    <a:pt x="58" y="61"/>
                    <a:pt x="58" y="60"/>
                    <a:pt x="57" y="60"/>
                  </a:cubicBezTo>
                  <a:cubicBezTo>
                    <a:pt x="57" y="61"/>
                    <a:pt x="56" y="62"/>
                    <a:pt x="56" y="62"/>
                  </a:cubicBezTo>
                  <a:close/>
                  <a:moveTo>
                    <a:pt x="31" y="62"/>
                  </a:moveTo>
                  <a:cubicBezTo>
                    <a:pt x="31" y="62"/>
                    <a:pt x="32" y="61"/>
                    <a:pt x="31" y="61"/>
                  </a:cubicBezTo>
                  <a:cubicBezTo>
                    <a:pt x="31" y="61"/>
                    <a:pt x="31" y="61"/>
                    <a:pt x="31" y="62"/>
                  </a:cubicBezTo>
                  <a:close/>
                  <a:moveTo>
                    <a:pt x="41" y="64"/>
                  </a:moveTo>
                  <a:cubicBezTo>
                    <a:pt x="41" y="63"/>
                    <a:pt x="44" y="62"/>
                    <a:pt x="43" y="61"/>
                  </a:cubicBezTo>
                  <a:cubicBezTo>
                    <a:pt x="42" y="62"/>
                    <a:pt x="40" y="63"/>
                    <a:pt x="41" y="64"/>
                  </a:cubicBezTo>
                  <a:close/>
                  <a:moveTo>
                    <a:pt x="36" y="62"/>
                  </a:moveTo>
                  <a:cubicBezTo>
                    <a:pt x="37" y="62"/>
                    <a:pt x="37" y="62"/>
                    <a:pt x="37" y="62"/>
                  </a:cubicBezTo>
                  <a:cubicBezTo>
                    <a:pt x="37" y="62"/>
                    <a:pt x="38" y="62"/>
                    <a:pt x="38" y="61"/>
                  </a:cubicBezTo>
                  <a:cubicBezTo>
                    <a:pt x="38" y="61"/>
                    <a:pt x="38" y="61"/>
                    <a:pt x="37" y="61"/>
                  </a:cubicBezTo>
                  <a:cubicBezTo>
                    <a:pt x="37" y="61"/>
                    <a:pt x="37" y="61"/>
                    <a:pt x="36" y="62"/>
                  </a:cubicBezTo>
                  <a:close/>
                  <a:moveTo>
                    <a:pt x="45" y="62"/>
                  </a:moveTo>
                  <a:cubicBezTo>
                    <a:pt x="45" y="61"/>
                    <a:pt x="46" y="61"/>
                    <a:pt x="46" y="61"/>
                  </a:cubicBezTo>
                  <a:cubicBezTo>
                    <a:pt x="46" y="61"/>
                    <a:pt x="45" y="62"/>
                    <a:pt x="45" y="62"/>
                  </a:cubicBezTo>
                  <a:close/>
                  <a:moveTo>
                    <a:pt x="45" y="63"/>
                  </a:moveTo>
                  <a:cubicBezTo>
                    <a:pt x="45" y="63"/>
                    <a:pt x="46" y="63"/>
                    <a:pt x="45" y="64"/>
                  </a:cubicBezTo>
                  <a:cubicBezTo>
                    <a:pt x="46" y="64"/>
                    <a:pt x="46" y="63"/>
                    <a:pt x="47" y="62"/>
                  </a:cubicBezTo>
                  <a:cubicBezTo>
                    <a:pt x="47" y="61"/>
                    <a:pt x="45" y="62"/>
                    <a:pt x="45" y="63"/>
                  </a:cubicBezTo>
                  <a:close/>
                  <a:moveTo>
                    <a:pt x="70" y="61"/>
                  </a:moveTo>
                  <a:cubicBezTo>
                    <a:pt x="71" y="62"/>
                    <a:pt x="70" y="62"/>
                    <a:pt x="70" y="63"/>
                  </a:cubicBezTo>
                  <a:cubicBezTo>
                    <a:pt x="70" y="63"/>
                    <a:pt x="70" y="63"/>
                    <a:pt x="70" y="63"/>
                  </a:cubicBezTo>
                  <a:cubicBezTo>
                    <a:pt x="70" y="64"/>
                    <a:pt x="71" y="65"/>
                    <a:pt x="70" y="66"/>
                  </a:cubicBezTo>
                  <a:cubicBezTo>
                    <a:pt x="69" y="65"/>
                    <a:pt x="70" y="65"/>
                    <a:pt x="69" y="65"/>
                  </a:cubicBezTo>
                  <a:cubicBezTo>
                    <a:pt x="69" y="66"/>
                    <a:pt x="70" y="68"/>
                    <a:pt x="70" y="70"/>
                  </a:cubicBezTo>
                  <a:cubicBezTo>
                    <a:pt x="69" y="70"/>
                    <a:pt x="69" y="70"/>
                    <a:pt x="69" y="70"/>
                  </a:cubicBezTo>
                  <a:cubicBezTo>
                    <a:pt x="69" y="71"/>
                    <a:pt x="69" y="71"/>
                    <a:pt x="69" y="72"/>
                  </a:cubicBezTo>
                  <a:cubicBezTo>
                    <a:pt x="70" y="73"/>
                    <a:pt x="69" y="75"/>
                    <a:pt x="70" y="75"/>
                  </a:cubicBezTo>
                  <a:cubicBezTo>
                    <a:pt x="70" y="70"/>
                    <a:pt x="71" y="66"/>
                    <a:pt x="71" y="62"/>
                  </a:cubicBezTo>
                  <a:cubicBezTo>
                    <a:pt x="71" y="62"/>
                    <a:pt x="71" y="62"/>
                    <a:pt x="71" y="62"/>
                  </a:cubicBezTo>
                  <a:cubicBezTo>
                    <a:pt x="71" y="61"/>
                    <a:pt x="71" y="62"/>
                    <a:pt x="71" y="61"/>
                  </a:cubicBezTo>
                  <a:cubicBezTo>
                    <a:pt x="71" y="61"/>
                    <a:pt x="70" y="61"/>
                    <a:pt x="70" y="61"/>
                  </a:cubicBezTo>
                  <a:close/>
                  <a:moveTo>
                    <a:pt x="61" y="63"/>
                  </a:moveTo>
                  <a:cubicBezTo>
                    <a:pt x="61" y="64"/>
                    <a:pt x="61" y="65"/>
                    <a:pt x="62" y="66"/>
                  </a:cubicBezTo>
                  <a:cubicBezTo>
                    <a:pt x="62" y="64"/>
                    <a:pt x="62" y="62"/>
                    <a:pt x="62" y="61"/>
                  </a:cubicBezTo>
                  <a:cubicBezTo>
                    <a:pt x="62" y="62"/>
                    <a:pt x="61" y="62"/>
                    <a:pt x="61" y="63"/>
                  </a:cubicBezTo>
                  <a:close/>
                  <a:moveTo>
                    <a:pt x="25" y="65"/>
                  </a:moveTo>
                  <a:cubicBezTo>
                    <a:pt x="26" y="64"/>
                    <a:pt x="27" y="63"/>
                    <a:pt x="27" y="62"/>
                  </a:cubicBezTo>
                  <a:cubicBezTo>
                    <a:pt x="26" y="63"/>
                    <a:pt x="26" y="64"/>
                    <a:pt x="25" y="65"/>
                  </a:cubicBezTo>
                  <a:close/>
                  <a:moveTo>
                    <a:pt x="31" y="63"/>
                  </a:moveTo>
                  <a:cubicBezTo>
                    <a:pt x="31" y="63"/>
                    <a:pt x="32" y="63"/>
                    <a:pt x="32" y="64"/>
                  </a:cubicBezTo>
                  <a:cubicBezTo>
                    <a:pt x="31" y="64"/>
                    <a:pt x="31" y="64"/>
                    <a:pt x="31" y="64"/>
                  </a:cubicBezTo>
                  <a:cubicBezTo>
                    <a:pt x="31" y="63"/>
                    <a:pt x="31" y="64"/>
                    <a:pt x="31" y="63"/>
                  </a:cubicBezTo>
                  <a:cubicBezTo>
                    <a:pt x="31" y="63"/>
                    <a:pt x="32" y="63"/>
                    <a:pt x="32" y="62"/>
                  </a:cubicBezTo>
                  <a:cubicBezTo>
                    <a:pt x="31" y="62"/>
                    <a:pt x="31" y="63"/>
                    <a:pt x="31" y="63"/>
                  </a:cubicBezTo>
                  <a:cubicBezTo>
                    <a:pt x="31" y="64"/>
                    <a:pt x="31" y="64"/>
                    <a:pt x="31" y="64"/>
                  </a:cubicBezTo>
                  <a:cubicBezTo>
                    <a:pt x="31" y="64"/>
                    <a:pt x="31" y="64"/>
                    <a:pt x="31" y="64"/>
                  </a:cubicBezTo>
                  <a:cubicBezTo>
                    <a:pt x="31" y="65"/>
                    <a:pt x="31" y="65"/>
                    <a:pt x="32" y="66"/>
                  </a:cubicBezTo>
                  <a:cubicBezTo>
                    <a:pt x="32" y="65"/>
                    <a:pt x="32" y="63"/>
                    <a:pt x="32" y="62"/>
                  </a:cubicBezTo>
                  <a:cubicBezTo>
                    <a:pt x="31" y="63"/>
                    <a:pt x="32" y="63"/>
                    <a:pt x="31" y="63"/>
                  </a:cubicBezTo>
                  <a:close/>
                  <a:moveTo>
                    <a:pt x="42" y="64"/>
                  </a:moveTo>
                  <a:cubicBezTo>
                    <a:pt x="41" y="64"/>
                    <a:pt x="41" y="65"/>
                    <a:pt x="41" y="65"/>
                  </a:cubicBezTo>
                  <a:cubicBezTo>
                    <a:pt x="41" y="64"/>
                    <a:pt x="41" y="65"/>
                    <a:pt x="41" y="65"/>
                  </a:cubicBezTo>
                  <a:cubicBezTo>
                    <a:pt x="42" y="64"/>
                    <a:pt x="44" y="63"/>
                    <a:pt x="43" y="62"/>
                  </a:cubicBezTo>
                  <a:cubicBezTo>
                    <a:pt x="42" y="63"/>
                    <a:pt x="42" y="64"/>
                    <a:pt x="41" y="65"/>
                  </a:cubicBezTo>
                  <a:cubicBezTo>
                    <a:pt x="41" y="64"/>
                    <a:pt x="42" y="64"/>
                    <a:pt x="42" y="64"/>
                  </a:cubicBezTo>
                  <a:close/>
                  <a:moveTo>
                    <a:pt x="35" y="65"/>
                  </a:moveTo>
                  <a:cubicBezTo>
                    <a:pt x="35" y="65"/>
                    <a:pt x="36" y="64"/>
                    <a:pt x="36" y="63"/>
                  </a:cubicBezTo>
                  <a:cubicBezTo>
                    <a:pt x="36" y="63"/>
                    <a:pt x="36" y="62"/>
                    <a:pt x="36" y="62"/>
                  </a:cubicBezTo>
                  <a:cubicBezTo>
                    <a:pt x="35" y="63"/>
                    <a:pt x="35" y="64"/>
                    <a:pt x="35" y="65"/>
                  </a:cubicBezTo>
                  <a:close/>
                  <a:moveTo>
                    <a:pt x="37" y="64"/>
                  </a:moveTo>
                  <a:cubicBezTo>
                    <a:pt x="38" y="64"/>
                    <a:pt x="38" y="64"/>
                    <a:pt x="38" y="64"/>
                  </a:cubicBezTo>
                  <a:cubicBezTo>
                    <a:pt x="38" y="64"/>
                    <a:pt x="39" y="63"/>
                    <a:pt x="39" y="63"/>
                  </a:cubicBezTo>
                  <a:cubicBezTo>
                    <a:pt x="39" y="63"/>
                    <a:pt x="39" y="62"/>
                    <a:pt x="38" y="62"/>
                  </a:cubicBezTo>
                  <a:cubicBezTo>
                    <a:pt x="38" y="63"/>
                    <a:pt x="37" y="63"/>
                    <a:pt x="37" y="64"/>
                  </a:cubicBezTo>
                  <a:close/>
                  <a:moveTo>
                    <a:pt x="57" y="64"/>
                  </a:moveTo>
                  <a:cubicBezTo>
                    <a:pt x="57" y="64"/>
                    <a:pt x="57" y="64"/>
                    <a:pt x="58" y="64"/>
                  </a:cubicBezTo>
                  <a:cubicBezTo>
                    <a:pt x="58" y="64"/>
                    <a:pt x="59" y="63"/>
                    <a:pt x="59" y="63"/>
                  </a:cubicBezTo>
                  <a:cubicBezTo>
                    <a:pt x="58" y="63"/>
                    <a:pt x="58" y="63"/>
                    <a:pt x="57" y="64"/>
                  </a:cubicBezTo>
                  <a:close/>
                  <a:moveTo>
                    <a:pt x="63" y="64"/>
                  </a:moveTo>
                  <a:cubicBezTo>
                    <a:pt x="63" y="64"/>
                    <a:pt x="63" y="64"/>
                    <a:pt x="64" y="64"/>
                  </a:cubicBezTo>
                  <a:cubicBezTo>
                    <a:pt x="63" y="63"/>
                    <a:pt x="63" y="63"/>
                    <a:pt x="63" y="63"/>
                  </a:cubicBezTo>
                  <a:cubicBezTo>
                    <a:pt x="63" y="63"/>
                    <a:pt x="63" y="64"/>
                    <a:pt x="63" y="64"/>
                  </a:cubicBezTo>
                  <a:close/>
                  <a:moveTo>
                    <a:pt x="50" y="65"/>
                  </a:moveTo>
                  <a:cubicBezTo>
                    <a:pt x="50" y="66"/>
                    <a:pt x="50" y="66"/>
                    <a:pt x="51" y="67"/>
                  </a:cubicBezTo>
                  <a:cubicBezTo>
                    <a:pt x="52" y="67"/>
                    <a:pt x="52" y="66"/>
                    <a:pt x="52" y="65"/>
                  </a:cubicBezTo>
                  <a:cubicBezTo>
                    <a:pt x="52" y="64"/>
                    <a:pt x="52" y="63"/>
                    <a:pt x="51" y="63"/>
                  </a:cubicBezTo>
                  <a:cubicBezTo>
                    <a:pt x="51" y="64"/>
                    <a:pt x="50" y="64"/>
                    <a:pt x="50" y="65"/>
                  </a:cubicBezTo>
                  <a:close/>
                  <a:moveTo>
                    <a:pt x="46" y="65"/>
                  </a:moveTo>
                  <a:cubicBezTo>
                    <a:pt x="47" y="65"/>
                    <a:pt x="47" y="66"/>
                    <a:pt x="47" y="66"/>
                  </a:cubicBezTo>
                  <a:cubicBezTo>
                    <a:pt x="47" y="66"/>
                    <a:pt x="47" y="66"/>
                    <a:pt x="48" y="66"/>
                  </a:cubicBezTo>
                  <a:cubicBezTo>
                    <a:pt x="48" y="66"/>
                    <a:pt x="48" y="66"/>
                    <a:pt x="48" y="66"/>
                  </a:cubicBezTo>
                  <a:cubicBezTo>
                    <a:pt x="48" y="66"/>
                    <a:pt x="48" y="66"/>
                    <a:pt x="48" y="65"/>
                  </a:cubicBezTo>
                  <a:cubicBezTo>
                    <a:pt x="48" y="65"/>
                    <a:pt x="48" y="64"/>
                    <a:pt x="47" y="63"/>
                  </a:cubicBezTo>
                  <a:cubicBezTo>
                    <a:pt x="47" y="64"/>
                    <a:pt x="46" y="64"/>
                    <a:pt x="46" y="65"/>
                  </a:cubicBezTo>
                  <a:close/>
                  <a:moveTo>
                    <a:pt x="54" y="64"/>
                  </a:moveTo>
                  <a:cubicBezTo>
                    <a:pt x="54" y="65"/>
                    <a:pt x="54" y="65"/>
                    <a:pt x="54" y="65"/>
                  </a:cubicBezTo>
                  <a:cubicBezTo>
                    <a:pt x="54" y="65"/>
                    <a:pt x="55" y="65"/>
                    <a:pt x="54" y="64"/>
                  </a:cubicBezTo>
                  <a:close/>
                  <a:moveTo>
                    <a:pt x="54" y="66"/>
                  </a:moveTo>
                  <a:cubicBezTo>
                    <a:pt x="55" y="66"/>
                    <a:pt x="57" y="64"/>
                    <a:pt x="56" y="63"/>
                  </a:cubicBezTo>
                  <a:cubicBezTo>
                    <a:pt x="55" y="64"/>
                    <a:pt x="54" y="65"/>
                    <a:pt x="54" y="66"/>
                  </a:cubicBezTo>
                  <a:close/>
                  <a:moveTo>
                    <a:pt x="42" y="66"/>
                  </a:moveTo>
                  <a:cubicBezTo>
                    <a:pt x="42" y="65"/>
                    <a:pt x="43" y="65"/>
                    <a:pt x="43" y="65"/>
                  </a:cubicBezTo>
                  <a:cubicBezTo>
                    <a:pt x="43" y="66"/>
                    <a:pt x="42" y="66"/>
                    <a:pt x="42" y="66"/>
                  </a:cubicBezTo>
                  <a:cubicBezTo>
                    <a:pt x="42" y="67"/>
                    <a:pt x="42" y="67"/>
                    <a:pt x="43" y="67"/>
                  </a:cubicBezTo>
                  <a:cubicBezTo>
                    <a:pt x="44" y="66"/>
                    <a:pt x="44" y="66"/>
                    <a:pt x="45" y="65"/>
                  </a:cubicBezTo>
                  <a:cubicBezTo>
                    <a:pt x="45" y="64"/>
                    <a:pt x="45" y="64"/>
                    <a:pt x="44" y="64"/>
                  </a:cubicBezTo>
                  <a:cubicBezTo>
                    <a:pt x="43" y="63"/>
                    <a:pt x="42" y="65"/>
                    <a:pt x="42" y="66"/>
                  </a:cubicBezTo>
                  <a:close/>
                  <a:moveTo>
                    <a:pt x="27" y="67"/>
                  </a:moveTo>
                  <a:cubicBezTo>
                    <a:pt x="27" y="66"/>
                    <a:pt x="28" y="65"/>
                    <a:pt x="28" y="64"/>
                  </a:cubicBezTo>
                  <a:cubicBezTo>
                    <a:pt x="27" y="65"/>
                    <a:pt x="27" y="66"/>
                    <a:pt x="27" y="67"/>
                  </a:cubicBezTo>
                  <a:close/>
                  <a:moveTo>
                    <a:pt x="36" y="67"/>
                  </a:moveTo>
                  <a:cubicBezTo>
                    <a:pt x="36" y="67"/>
                    <a:pt x="37" y="66"/>
                    <a:pt x="37" y="65"/>
                  </a:cubicBezTo>
                  <a:cubicBezTo>
                    <a:pt x="37" y="64"/>
                    <a:pt x="37" y="64"/>
                    <a:pt x="37" y="64"/>
                  </a:cubicBezTo>
                  <a:cubicBezTo>
                    <a:pt x="36" y="65"/>
                    <a:pt x="35" y="66"/>
                    <a:pt x="36" y="67"/>
                  </a:cubicBezTo>
                  <a:close/>
                  <a:moveTo>
                    <a:pt x="58" y="65"/>
                  </a:moveTo>
                  <a:cubicBezTo>
                    <a:pt x="58" y="65"/>
                    <a:pt x="59" y="64"/>
                    <a:pt x="59" y="64"/>
                  </a:cubicBezTo>
                  <a:cubicBezTo>
                    <a:pt x="58" y="64"/>
                    <a:pt x="58" y="65"/>
                    <a:pt x="58" y="65"/>
                  </a:cubicBezTo>
                  <a:close/>
                  <a:moveTo>
                    <a:pt x="39" y="65"/>
                  </a:moveTo>
                  <a:cubicBezTo>
                    <a:pt x="39" y="66"/>
                    <a:pt x="39" y="66"/>
                    <a:pt x="39" y="66"/>
                  </a:cubicBezTo>
                  <a:cubicBezTo>
                    <a:pt x="39" y="66"/>
                    <a:pt x="40" y="65"/>
                    <a:pt x="40" y="65"/>
                  </a:cubicBezTo>
                  <a:cubicBezTo>
                    <a:pt x="40" y="65"/>
                    <a:pt x="40" y="64"/>
                    <a:pt x="40" y="64"/>
                  </a:cubicBezTo>
                  <a:cubicBezTo>
                    <a:pt x="39" y="65"/>
                    <a:pt x="39" y="65"/>
                    <a:pt x="39" y="65"/>
                  </a:cubicBezTo>
                  <a:close/>
                  <a:moveTo>
                    <a:pt x="58" y="66"/>
                  </a:moveTo>
                  <a:cubicBezTo>
                    <a:pt x="59" y="67"/>
                    <a:pt x="59" y="68"/>
                    <a:pt x="59" y="68"/>
                  </a:cubicBezTo>
                  <a:cubicBezTo>
                    <a:pt x="60" y="68"/>
                    <a:pt x="61" y="67"/>
                    <a:pt x="61" y="66"/>
                  </a:cubicBezTo>
                  <a:cubicBezTo>
                    <a:pt x="60" y="67"/>
                    <a:pt x="60" y="65"/>
                    <a:pt x="59" y="64"/>
                  </a:cubicBezTo>
                  <a:cubicBezTo>
                    <a:pt x="59" y="65"/>
                    <a:pt x="58" y="66"/>
                    <a:pt x="58" y="66"/>
                  </a:cubicBezTo>
                  <a:close/>
                  <a:moveTo>
                    <a:pt x="29" y="67"/>
                  </a:moveTo>
                  <a:cubicBezTo>
                    <a:pt x="30" y="66"/>
                    <a:pt x="30" y="66"/>
                    <a:pt x="30" y="65"/>
                  </a:cubicBezTo>
                  <a:cubicBezTo>
                    <a:pt x="30" y="65"/>
                    <a:pt x="30" y="65"/>
                    <a:pt x="30" y="65"/>
                  </a:cubicBezTo>
                  <a:cubicBezTo>
                    <a:pt x="30" y="66"/>
                    <a:pt x="29" y="66"/>
                    <a:pt x="29" y="67"/>
                  </a:cubicBezTo>
                  <a:close/>
                  <a:moveTo>
                    <a:pt x="63" y="65"/>
                  </a:moveTo>
                  <a:cubicBezTo>
                    <a:pt x="63" y="66"/>
                    <a:pt x="62" y="67"/>
                    <a:pt x="63" y="68"/>
                  </a:cubicBezTo>
                  <a:cubicBezTo>
                    <a:pt x="64" y="67"/>
                    <a:pt x="65" y="67"/>
                    <a:pt x="64" y="66"/>
                  </a:cubicBezTo>
                  <a:cubicBezTo>
                    <a:pt x="64" y="66"/>
                    <a:pt x="64" y="65"/>
                    <a:pt x="64" y="65"/>
                  </a:cubicBezTo>
                  <a:cubicBezTo>
                    <a:pt x="64" y="65"/>
                    <a:pt x="63" y="65"/>
                    <a:pt x="63" y="65"/>
                  </a:cubicBezTo>
                  <a:cubicBezTo>
                    <a:pt x="63" y="65"/>
                    <a:pt x="63" y="66"/>
                    <a:pt x="63" y="65"/>
                  </a:cubicBezTo>
                  <a:close/>
                  <a:moveTo>
                    <a:pt x="24" y="69"/>
                  </a:moveTo>
                  <a:cubicBezTo>
                    <a:pt x="25" y="68"/>
                    <a:pt x="26" y="67"/>
                    <a:pt x="26" y="65"/>
                  </a:cubicBezTo>
                  <a:cubicBezTo>
                    <a:pt x="25" y="66"/>
                    <a:pt x="24" y="67"/>
                    <a:pt x="24" y="69"/>
                  </a:cubicBezTo>
                  <a:close/>
                  <a:moveTo>
                    <a:pt x="39" y="67"/>
                  </a:moveTo>
                  <a:cubicBezTo>
                    <a:pt x="40" y="67"/>
                    <a:pt x="40" y="66"/>
                    <a:pt x="41" y="66"/>
                  </a:cubicBezTo>
                  <a:cubicBezTo>
                    <a:pt x="41" y="66"/>
                    <a:pt x="40" y="66"/>
                    <a:pt x="40" y="66"/>
                  </a:cubicBezTo>
                  <a:cubicBezTo>
                    <a:pt x="40" y="66"/>
                    <a:pt x="39" y="66"/>
                    <a:pt x="39" y="67"/>
                  </a:cubicBezTo>
                  <a:close/>
                  <a:moveTo>
                    <a:pt x="43" y="69"/>
                  </a:moveTo>
                  <a:cubicBezTo>
                    <a:pt x="44" y="69"/>
                    <a:pt x="44" y="70"/>
                    <a:pt x="44" y="70"/>
                  </a:cubicBezTo>
                  <a:cubicBezTo>
                    <a:pt x="45" y="69"/>
                    <a:pt x="47" y="67"/>
                    <a:pt x="45" y="66"/>
                  </a:cubicBezTo>
                  <a:cubicBezTo>
                    <a:pt x="45" y="67"/>
                    <a:pt x="43" y="68"/>
                    <a:pt x="43" y="69"/>
                  </a:cubicBezTo>
                  <a:close/>
                  <a:moveTo>
                    <a:pt x="51" y="68"/>
                  </a:moveTo>
                  <a:cubicBezTo>
                    <a:pt x="51" y="68"/>
                    <a:pt x="52" y="69"/>
                    <a:pt x="52" y="69"/>
                  </a:cubicBezTo>
                  <a:cubicBezTo>
                    <a:pt x="53" y="69"/>
                    <a:pt x="53" y="68"/>
                    <a:pt x="54" y="67"/>
                  </a:cubicBezTo>
                  <a:cubicBezTo>
                    <a:pt x="53" y="66"/>
                    <a:pt x="53" y="66"/>
                    <a:pt x="53" y="66"/>
                  </a:cubicBezTo>
                  <a:cubicBezTo>
                    <a:pt x="52" y="66"/>
                    <a:pt x="52" y="67"/>
                    <a:pt x="51" y="68"/>
                  </a:cubicBezTo>
                  <a:close/>
                  <a:moveTo>
                    <a:pt x="55" y="67"/>
                  </a:moveTo>
                  <a:cubicBezTo>
                    <a:pt x="55" y="67"/>
                    <a:pt x="55" y="68"/>
                    <a:pt x="55" y="68"/>
                  </a:cubicBezTo>
                  <a:cubicBezTo>
                    <a:pt x="56" y="67"/>
                    <a:pt x="56" y="66"/>
                    <a:pt x="56" y="66"/>
                  </a:cubicBezTo>
                  <a:cubicBezTo>
                    <a:pt x="56" y="66"/>
                    <a:pt x="55" y="67"/>
                    <a:pt x="55" y="67"/>
                  </a:cubicBezTo>
                  <a:close/>
                  <a:moveTo>
                    <a:pt x="30" y="67"/>
                  </a:moveTo>
                  <a:cubicBezTo>
                    <a:pt x="31" y="68"/>
                    <a:pt x="31" y="67"/>
                    <a:pt x="31" y="67"/>
                  </a:cubicBezTo>
                  <a:cubicBezTo>
                    <a:pt x="31" y="66"/>
                    <a:pt x="31" y="66"/>
                    <a:pt x="30" y="66"/>
                  </a:cubicBezTo>
                  <a:cubicBezTo>
                    <a:pt x="30" y="66"/>
                    <a:pt x="30" y="67"/>
                    <a:pt x="30" y="67"/>
                  </a:cubicBezTo>
                  <a:close/>
                  <a:moveTo>
                    <a:pt x="32" y="67"/>
                  </a:moveTo>
                  <a:cubicBezTo>
                    <a:pt x="32" y="67"/>
                    <a:pt x="33" y="68"/>
                    <a:pt x="33" y="68"/>
                  </a:cubicBezTo>
                  <a:cubicBezTo>
                    <a:pt x="33" y="67"/>
                    <a:pt x="34" y="67"/>
                    <a:pt x="33" y="66"/>
                  </a:cubicBezTo>
                  <a:cubicBezTo>
                    <a:pt x="33" y="66"/>
                    <a:pt x="33" y="67"/>
                    <a:pt x="32" y="67"/>
                  </a:cubicBezTo>
                  <a:close/>
                  <a:moveTo>
                    <a:pt x="48" y="68"/>
                  </a:moveTo>
                  <a:cubicBezTo>
                    <a:pt x="49" y="68"/>
                    <a:pt x="48" y="69"/>
                    <a:pt x="49" y="69"/>
                  </a:cubicBezTo>
                  <a:cubicBezTo>
                    <a:pt x="49" y="69"/>
                    <a:pt x="50" y="68"/>
                    <a:pt x="50" y="68"/>
                  </a:cubicBezTo>
                  <a:cubicBezTo>
                    <a:pt x="49" y="67"/>
                    <a:pt x="50" y="66"/>
                    <a:pt x="49" y="66"/>
                  </a:cubicBezTo>
                  <a:cubicBezTo>
                    <a:pt x="49" y="67"/>
                    <a:pt x="48" y="67"/>
                    <a:pt x="48" y="68"/>
                  </a:cubicBezTo>
                  <a:close/>
                  <a:moveTo>
                    <a:pt x="36" y="68"/>
                  </a:moveTo>
                  <a:cubicBezTo>
                    <a:pt x="37" y="69"/>
                    <a:pt x="36" y="69"/>
                    <a:pt x="37" y="69"/>
                  </a:cubicBezTo>
                  <a:cubicBezTo>
                    <a:pt x="37" y="68"/>
                    <a:pt x="38" y="68"/>
                    <a:pt x="38" y="67"/>
                  </a:cubicBezTo>
                  <a:cubicBezTo>
                    <a:pt x="38" y="66"/>
                    <a:pt x="37" y="68"/>
                    <a:pt x="36" y="68"/>
                  </a:cubicBezTo>
                  <a:close/>
                  <a:moveTo>
                    <a:pt x="40" y="68"/>
                  </a:moveTo>
                  <a:cubicBezTo>
                    <a:pt x="40" y="68"/>
                    <a:pt x="41" y="68"/>
                    <a:pt x="40" y="69"/>
                  </a:cubicBezTo>
                  <a:cubicBezTo>
                    <a:pt x="41" y="69"/>
                    <a:pt x="41" y="69"/>
                    <a:pt x="41" y="69"/>
                  </a:cubicBezTo>
                  <a:cubicBezTo>
                    <a:pt x="42" y="68"/>
                    <a:pt x="42" y="67"/>
                    <a:pt x="41" y="67"/>
                  </a:cubicBezTo>
                  <a:cubicBezTo>
                    <a:pt x="41" y="67"/>
                    <a:pt x="40" y="67"/>
                    <a:pt x="40" y="68"/>
                  </a:cubicBezTo>
                  <a:close/>
                  <a:moveTo>
                    <a:pt x="66" y="70"/>
                  </a:moveTo>
                  <a:cubicBezTo>
                    <a:pt x="66" y="69"/>
                    <a:pt x="66" y="69"/>
                    <a:pt x="67" y="69"/>
                  </a:cubicBezTo>
                  <a:cubicBezTo>
                    <a:pt x="67" y="68"/>
                    <a:pt x="66" y="67"/>
                    <a:pt x="66" y="67"/>
                  </a:cubicBezTo>
                  <a:cubicBezTo>
                    <a:pt x="66" y="67"/>
                    <a:pt x="66" y="68"/>
                    <a:pt x="66" y="68"/>
                  </a:cubicBezTo>
                  <a:cubicBezTo>
                    <a:pt x="65" y="69"/>
                    <a:pt x="66" y="70"/>
                    <a:pt x="66" y="70"/>
                  </a:cubicBezTo>
                  <a:close/>
                  <a:moveTo>
                    <a:pt x="57" y="68"/>
                  </a:moveTo>
                  <a:cubicBezTo>
                    <a:pt x="56" y="68"/>
                    <a:pt x="56" y="68"/>
                    <a:pt x="56" y="68"/>
                  </a:cubicBezTo>
                  <a:cubicBezTo>
                    <a:pt x="57" y="69"/>
                    <a:pt x="56" y="70"/>
                    <a:pt x="57" y="71"/>
                  </a:cubicBezTo>
                  <a:cubicBezTo>
                    <a:pt x="58" y="70"/>
                    <a:pt x="58" y="70"/>
                    <a:pt x="59" y="69"/>
                  </a:cubicBezTo>
                  <a:cubicBezTo>
                    <a:pt x="58" y="69"/>
                    <a:pt x="58" y="67"/>
                    <a:pt x="57" y="67"/>
                  </a:cubicBezTo>
                  <a:cubicBezTo>
                    <a:pt x="57" y="67"/>
                    <a:pt x="56" y="68"/>
                    <a:pt x="57" y="68"/>
                  </a:cubicBezTo>
                  <a:close/>
                  <a:moveTo>
                    <a:pt x="64" y="69"/>
                  </a:moveTo>
                  <a:cubicBezTo>
                    <a:pt x="64" y="69"/>
                    <a:pt x="64" y="70"/>
                    <a:pt x="65" y="70"/>
                  </a:cubicBezTo>
                  <a:cubicBezTo>
                    <a:pt x="65" y="69"/>
                    <a:pt x="65" y="68"/>
                    <a:pt x="65" y="67"/>
                  </a:cubicBezTo>
                  <a:cubicBezTo>
                    <a:pt x="65" y="68"/>
                    <a:pt x="64" y="68"/>
                    <a:pt x="64" y="69"/>
                  </a:cubicBezTo>
                  <a:close/>
                  <a:moveTo>
                    <a:pt x="34" y="68"/>
                  </a:moveTo>
                  <a:cubicBezTo>
                    <a:pt x="35" y="68"/>
                    <a:pt x="35" y="68"/>
                    <a:pt x="35" y="68"/>
                  </a:cubicBezTo>
                  <a:cubicBezTo>
                    <a:pt x="35" y="67"/>
                    <a:pt x="35" y="67"/>
                    <a:pt x="35" y="67"/>
                  </a:cubicBezTo>
                  <a:cubicBezTo>
                    <a:pt x="34" y="67"/>
                    <a:pt x="35" y="68"/>
                    <a:pt x="34" y="68"/>
                  </a:cubicBezTo>
                  <a:close/>
                  <a:moveTo>
                    <a:pt x="37" y="70"/>
                  </a:moveTo>
                  <a:cubicBezTo>
                    <a:pt x="38" y="69"/>
                    <a:pt x="38" y="68"/>
                    <a:pt x="39" y="68"/>
                  </a:cubicBezTo>
                  <a:cubicBezTo>
                    <a:pt x="38" y="68"/>
                    <a:pt x="38" y="69"/>
                    <a:pt x="37" y="70"/>
                  </a:cubicBezTo>
                  <a:close/>
                  <a:moveTo>
                    <a:pt x="27" y="72"/>
                  </a:moveTo>
                  <a:cubicBezTo>
                    <a:pt x="27" y="72"/>
                    <a:pt x="28" y="71"/>
                    <a:pt x="28" y="70"/>
                  </a:cubicBezTo>
                  <a:cubicBezTo>
                    <a:pt x="27" y="70"/>
                    <a:pt x="29" y="68"/>
                    <a:pt x="28" y="68"/>
                  </a:cubicBezTo>
                  <a:cubicBezTo>
                    <a:pt x="27" y="69"/>
                    <a:pt x="26" y="71"/>
                    <a:pt x="27" y="72"/>
                  </a:cubicBezTo>
                  <a:close/>
                  <a:moveTo>
                    <a:pt x="61" y="70"/>
                  </a:moveTo>
                  <a:cubicBezTo>
                    <a:pt x="61" y="70"/>
                    <a:pt x="61" y="70"/>
                    <a:pt x="62" y="69"/>
                  </a:cubicBezTo>
                  <a:cubicBezTo>
                    <a:pt x="61" y="69"/>
                    <a:pt x="62" y="69"/>
                    <a:pt x="61" y="68"/>
                  </a:cubicBezTo>
                  <a:cubicBezTo>
                    <a:pt x="60" y="68"/>
                    <a:pt x="60" y="70"/>
                    <a:pt x="61" y="70"/>
                  </a:cubicBezTo>
                  <a:close/>
                  <a:moveTo>
                    <a:pt x="53" y="71"/>
                  </a:moveTo>
                  <a:cubicBezTo>
                    <a:pt x="53" y="70"/>
                    <a:pt x="54" y="70"/>
                    <a:pt x="55" y="69"/>
                  </a:cubicBezTo>
                  <a:cubicBezTo>
                    <a:pt x="54" y="67"/>
                    <a:pt x="52" y="70"/>
                    <a:pt x="53" y="71"/>
                  </a:cubicBezTo>
                  <a:close/>
                  <a:moveTo>
                    <a:pt x="33" y="69"/>
                  </a:moveTo>
                  <a:cubicBezTo>
                    <a:pt x="33" y="69"/>
                    <a:pt x="34" y="69"/>
                    <a:pt x="34" y="68"/>
                  </a:cubicBezTo>
                  <a:cubicBezTo>
                    <a:pt x="33" y="68"/>
                    <a:pt x="33" y="69"/>
                    <a:pt x="33" y="69"/>
                  </a:cubicBezTo>
                  <a:close/>
                  <a:moveTo>
                    <a:pt x="38" y="71"/>
                  </a:moveTo>
                  <a:cubicBezTo>
                    <a:pt x="39" y="70"/>
                    <a:pt x="39" y="69"/>
                    <a:pt x="40" y="69"/>
                  </a:cubicBezTo>
                  <a:cubicBezTo>
                    <a:pt x="40" y="69"/>
                    <a:pt x="40" y="69"/>
                    <a:pt x="39" y="69"/>
                  </a:cubicBezTo>
                  <a:cubicBezTo>
                    <a:pt x="39" y="69"/>
                    <a:pt x="38" y="70"/>
                    <a:pt x="38" y="71"/>
                  </a:cubicBezTo>
                  <a:close/>
                  <a:moveTo>
                    <a:pt x="45" y="71"/>
                  </a:moveTo>
                  <a:cubicBezTo>
                    <a:pt x="46" y="71"/>
                    <a:pt x="46" y="72"/>
                    <a:pt x="46" y="72"/>
                  </a:cubicBezTo>
                  <a:cubicBezTo>
                    <a:pt x="47" y="71"/>
                    <a:pt x="48" y="71"/>
                    <a:pt x="48" y="70"/>
                  </a:cubicBezTo>
                  <a:cubicBezTo>
                    <a:pt x="48" y="70"/>
                    <a:pt x="48" y="69"/>
                    <a:pt x="47" y="69"/>
                  </a:cubicBezTo>
                  <a:cubicBezTo>
                    <a:pt x="46" y="69"/>
                    <a:pt x="46" y="70"/>
                    <a:pt x="45" y="71"/>
                  </a:cubicBezTo>
                  <a:close/>
                  <a:moveTo>
                    <a:pt x="41" y="70"/>
                  </a:moveTo>
                  <a:cubicBezTo>
                    <a:pt x="42" y="71"/>
                    <a:pt x="42" y="71"/>
                    <a:pt x="43" y="72"/>
                  </a:cubicBezTo>
                  <a:cubicBezTo>
                    <a:pt x="43" y="71"/>
                    <a:pt x="43" y="71"/>
                    <a:pt x="44" y="71"/>
                  </a:cubicBezTo>
                  <a:cubicBezTo>
                    <a:pt x="43" y="70"/>
                    <a:pt x="43" y="69"/>
                    <a:pt x="42" y="69"/>
                  </a:cubicBezTo>
                  <a:cubicBezTo>
                    <a:pt x="42" y="69"/>
                    <a:pt x="42" y="70"/>
                    <a:pt x="41" y="70"/>
                  </a:cubicBezTo>
                  <a:close/>
                  <a:moveTo>
                    <a:pt x="49" y="70"/>
                  </a:moveTo>
                  <a:cubicBezTo>
                    <a:pt x="50" y="70"/>
                    <a:pt x="50" y="71"/>
                    <a:pt x="50" y="71"/>
                  </a:cubicBezTo>
                  <a:cubicBezTo>
                    <a:pt x="51" y="71"/>
                    <a:pt x="51" y="71"/>
                    <a:pt x="51" y="70"/>
                  </a:cubicBezTo>
                  <a:cubicBezTo>
                    <a:pt x="51" y="69"/>
                    <a:pt x="50" y="69"/>
                    <a:pt x="49" y="70"/>
                  </a:cubicBezTo>
                  <a:close/>
                  <a:moveTo>
                    <a:pt x="35" y="71"/>
                  </a:moveTo>
                  <a:cubicBezTo>
                    <a:pt x="35" y="71"/>
                    <a:pt x="35" y="71"/>
                    <a:pt x="35" y="71"/>
                  </a:cubicBezTo>
                  <a:cubicBezTo>
                    <a:pt x="35" y="71"/>
                    <a:pt x="36" y="70"/>
                    <a:pt x="36" y="70"/>
                  </a:cubicBezTo>
                  <a:cubicBezTo>
                    <a:pt x="36" y="69"/>
                    <a:pt x="36" y="69"/>
                    <a:pt x="36" y="69"/>
                  </a:cubicBezTo>
                  <a:cubicBezTo>
                    <a:pt x="35" y="70"/>
                    <a:pt x="35" y="70"/>
                    <a:pt x="35" y="71"/>
                  </a:cubicBezTo>
                  <a:close/>
                  <a:moveTo>
                    <a:pt x="39" y="71"/>
                  </a:moveTo>
                  <a:cubicBezTo>
                    <a:pt x="38" y="71"/>
                    <a:pt x="38" y="71"/>
                    <a:pt x="38" y="71"/>
                  </a:cubicBezTo>
                  <a:cubicBezTo>
                    <a:pt x="38" y="72"/>
                    <a:pt x="39" y="71"/>
                    <a:pt x="39" y="72"/>
                  </a:cubicBezTo>
                  <a:cubicBezTo>
                    <a:pt x="39" y="71"/>
                    <a:pt x="40" y="71"/>
                    <a:pt x="40" y="70"/>
                  </a:cubicBezTo>
                  <a:cubicBezTo>
                    <a:pt x="40" y="70"/>
                    <a:pt x="40" y="69"/>
                    <a:pt x="40" y="69"/>
                  </a:cubicBezTo>
                  <a:cubicBezTo>
                    <a:pt x="40" y="70"/>
                    <a:pt x="38" y="70"/>
                    <a:pt x="39" y="71"/>
                  </a:cubicBezTo>
                  <a:close/>
                  <a:moveTo>
                    <a:pt x="54" y="71"/>
                  </a:moveTo>
                  <a:cubicBezTo>
                    <a:pt x="54" y="72"/>
                    <a:pt x="54" y="73"/>
                    <a:pt x="55" y="73"/>
                  </a:cubicBezTo>
                  <a:cubicBezTo>
                    <a:pt x="56" y="73"/>
                    <a:pt x="56" y="70"/>
                    <a:pt x="55" y="70"/>
                  </a:cubicBezTo>
                  <a:cubicBezTo>
                    <a:pt x="55" y="70"/>
                    <a:pt x="54" y="71"/>
                    <a:pt x="54" y="71"/>
                  </a:cubicBezTo>
                  <a:close/>
                  <a:moveTo>
                    <a:pt x="32" y="71"/>
                  </a:moveTo>
                  <a:cubicBezTo>
                    <a:pt x="33" y="71"/>
                    <a:pt x="33" y="70"/>
                    <a:pt x="33" y="70"/>
                  </a:cubicBezTo>
                  <a:cubicBezTo>
                    <a:pt x="33" y="70"/>
                    <a:pt x="32" y="70"/>
                    <a:pt x="32" y="71"/>
                  </a:cubicBezTo>
                  <a:close/>
                  <a:moveTo>
                    <a:pt x="64" y="72"/>
                  </a:moveTo>
                  <a:cubicBezTo>
                    <a:pt x="64" y="72"/>
                    <a:pt x="64" y="72"/>
                    <a:pt x="64" y="72"/>
                  </a:cubicBezTo>
                  <a:cubicBezTo>
                    <a:pt x="64" y="71"/>
                    <a:pt x="63" y="70"/>
                    <a:pt x="63" y="70"/>
                  </a:cubicBezTo>
                  <a:cubicBezTo>
                    <a:pt x="63" y="71"/>
                    <a:pt x="63" y="72"/>
                    <a:pt x="64" y="72"/>
                  </a:cubicBezTo>
                  <a:close/>
                  <a:moveTo>
                    <a:pt x="36" y="72"/>
                  </a:moveTo>
                  <a:cubicBezTo>
                    <a:pt x="36" y="71"/>
                    <a:pt x="37" y="71"/>
                    <a:pt x="36" y="70"/>
                  </a:cubicBezTo>
                  <a:cubicBezTo>
                    <a:pt x="36" y="71"/>
                    <a:pt x="35" y="71"/>
                    <a:pt x="36" y="72"/>
                  </a:cubicBezTo>
                  <a:close/>
                  <a:moveTo>
                    <a:pt x="29" y="73"/>
                  </a:moveTo>
                  <a:cubicBezTo>
                    <a:pt x="30" y="72"/>
                    <a:pt x="30" y="72"/>
                    <a:pt x="31" y="71"/>
                  </a:cubicBezTo>
                  <a:cubicBezTo>
                    <a:pt x="30" y="71"/>
                    <a:pt x="31" y="70"/>
                    <a:pt x="30" y="70"/>
                  </a:cubicBezTo>
                  <a:cubicBezTo>
                    <a:pt x="30" y="71"/>
                    <a:pt x="29" y="71"/>
                    <a:pt x="29" y="73"/>
                  </a:cubicBezTo>
                  <a:close/>
                  <a:moveTo>
                    <a:pt x="58" y="72"/>
                  </a:moveTo>
                  <a:cubicBezTo>
                    <a:pt x="58" y="72"/>
                    <a:pt x="58" y="71"/>
                    <a:pt x="58" y="71"/>
                  </a:cubicBezTo>
                  <a:cubicBezTo>
                    <a:pt x="59" y="71"/>
                    <a:pt x="59" y="72"/>
                    <a:pt x="59" y="72"/>
                  </a:cubicBezTo>
                  <a:cubicBezTo>
                    <a:pt x="60" y="72"/>
                    <a:pt x="59" y="71"/>
                    <a:pt x="59" y="70"/>
                  </a:cubicBezTo>
                  <a:cubicBezTo>
                    <a:pt x="59" y="71"/>
                    <a:pt x="57" y="71"/>
                    <a:pt x="58" y="72"/>
                  </a:cubicBezTo>
                  <a:close/>
                  <a:moveTo>
                    <a:pt x="62" y="72"/>
                  </a:moveTo>
                  <a:cubicBezTo>
                    <a:pt x="61" y="71"/>
                    <a:pt x="62" y="71"/>
                    <a:pt x="62" y="71"/>
                  </a:cubicBezTo>
                  <a:cubicBezTo>
                    <a:pt x="61" y="71"/>
                    <a:pt x="61" y="72"/>
                    <a:pt x="62" y="72"/>
                  </a:cubicBezTo>
                  <a:close/>
                  <a:moveTo>
                    <a:pt x="21" y="79"/>
                  </a:moveTo>
                  <a:cubicBezTo>
                    <a:pt x="22" y="77"/>
                    <a:pt x="24" y="74"/>
                    <a:pt x="24" y="72"/>
                  </a:cubicBezTo>
                  <a:cubicBezTo>
                    <a:pt x="24" y="72"/>
                    <a:pt x="24" y="71"/>
                    <a:pt x="23" y="71"/>
                  </a:cubicBezTo>
                  <a:cubicBezTo>
                    <a:pt x="23" y="74"/>
                    <a:pt x="22" y="76"/>
                    <a:pt x="21" y="79"/>
                  </a:cubicBezTo>
                  <a:close/>
                  <a:moveTo>
                    <a:pt x="66" y="72"/>
                  </a:moveTo>
                  <a:cubicBezTo>
                    <a:pt x="66" y="72"/>
                    <a:pt x="66" y="72"/>
                    <a:pt x="66" y="72"/>
                  </a:cubicBezTo>
                  <a:cubicBezTo>
                    <a:pt x="66" y="72"/>
                    <a:pt x="67" y="71"/>
                    <a:pt x="66" y="71"/>
                  </a:cubicBezTo>
                  <a:cubicBezTo>
                    <a:pt x="66" y="71"/>
                    <a:pt x="66" y="71"/>
                    <a:pt x="66" y="72"/>
                  </a:cubicBezTo>
                  <a:close/>
                  <a:moveTo>
                    <a:pt x="25" y="73"/>
                  </a:moveTo>
                  <a:cubicBezTo>
                    <a:pt x="25" y="73"/>
                    <a:pt x="26" y="72"/>
                    <a:pt x="26" y="71"/>
                  </a:cubicBezTo>
                  <a:cubicBezTo>
                    <a:pt x="26" y="72"/>
                    <a:pt x="25" y="73"/>
                    <a:pt x="25" y="73"/>
                  </a:cubicBezTo>
                  <a:close/>
                  <a:moveTo>
                    <a:pt x="39" y="73"/>
                  </a:moveTo>
                  <a:cubicBezTo>
                    <a:pt x="40" y="73"/>
                    <a:pt x="40" y="74"/>
                    <a:pt x="40" y="74"/>
                  </a:cubicBezTo>
                  <a:cubicBezTo>
                    <a:pt x="41" y="74"/>
                    <a:pt x="42" y="73"/>
                    <a:pt x="42" y="73"/>
                  </a:cubicBezTo>
                  <a:cubicBezTo>
                    <a:pt x="42" y="72"/>
                    <a:pt x="41" y="71"/>
                    <a:pt x="41" y="71"/>
                  </a:cubicBezTo>
                  <a:cubicBezTo>
                    <a:pt x="40" y="71"/>
                    <a:pt x="40" y="72"/>
                    <a:pt x="39" y="73"/>
                  </a:cubicBezTo>
                  <a:close/>
                  <a:moveTo>
                    <a:pt x="51" y="73"/>
                  </a:moveTo>
                  <a:cubicBezTo>
                    <a:pt x="52" y="73"/>
                    <a:pt x="52" y="72"/>
                    <a:pt x="52" y="72"/>
                  </a:cubicBezTo>
                  <a:cubicBezTo>
                    <a:pt x="52" y="71"/>
                    <a:pt x="52" y="71"/>
                    <a:pt x="52" y="71"/>
                  </a:cubicBezTo>
                  <a:cubicBezTo>
                    <a:pt x="51" y="71"/>
                    <a:pt x="51" y="72"/>
                    <a:pt x="51" y="73"/>
                  </a:cubicBezTo>
                  <a:close/>
                  <a:moveTo>
                    <a:pt x="47" y="73"/>
                  </a:moveTo>
                  <a:cubicBezTo>
                    <a:pt x="47" y="74"/>
                    <a:pt x="47" y="74"/>
                    <a:pt x="48" y="74"/>
                  </a:cubicBezTo>
                  <a:cubicBezTo>
                    <a:pt x="48" y="74"/>
                    <a:pt x="49" y="73"/>
                    <a:pt x="50" y="72"/>
                  </a:cubicBezTo>
                  <a:cubicBezTo>
                    <a:pt x="49" y="70"/>
                    <a:pt x="47" y="72"/>
                    <a:pt x="47" y="73"/>
                  </a:cubicBezTo>
                  <a:close/>
                  <a:moveTo>
                    <a:pt x="37" y="72"/>
                  </a:moveTo>
                  <a:cubicBezTo>
                    <a:pt x="37" y="72"/>
                    <a:pt x="38" y="72"/>
                    <a:pt x="37" y="71"/>
                  </a:cubicBezTo>
                  <a:cubicBezTo>
                    <a:pt x="37" y="71"/>
                    <a:pt x="36" y="72"/>
                    <a:pt x="37" y="72"/>
                  </a:cubicBezTo>
                  <a:close/>
                  <a:moveTo>
                    <a:pt x="63" y="73"/>
                  </a:moveTo>
                  <a:cubicBezTo>
                    <a:pt x="63" y="73"/>
                    <a:pt x="63" y="73"/>
                    <a:pt x="63" y="72"/>
                  </a:cubicBezTo>
                  <a:cubicBezTo>
                    <a:pt x="63" y="72"/>
                    <a:pt x="63" y="71"/>
                    <a:pt x="62" y="72"/>
                  </a:cubicBezTo>
                  <a:cubicBezTo>
                    <a:pt x="63" y="72"/>
                    <a:pt x="62" y="73"/>
                    <a:pt x="63" y="73"/>
                  </a:cubicBezTo>
                  <a:close/>
                  <a:moveTo>
                    <a:pt x="43" y="73"/>
                  </a:moveTo>
                  <a:cubicBezTo>
                    <a:pt x="44" y="73"/>
                    <a:pt x="44" y="74"/>
                    <a:pt x="44" y="74"/>
                  </a:cubicBezTo>
                  <a:cubicBezTo>
                    <a:pt x="45" y="74"/>
                    <a:pt x="45" y="73"/>
                    <a:pt x="45" y="73"/>
                  </a:cubicBezTo>
                  <a:cubicBezTo>
                    <a:pt x="45" y="73"/>
                    <a:pt x="45" y="72"/>
                    <a:pt x="44" y="72"/>
                  </a:cubicBezTo>
                  <a:cubicBezTo>
                    <a:pt x="44" y="72"/>
                    <a:pt x="43" y="72"/>
                    <a:pt x="43" y="73"/>
                  </a:cubicBezTo>
                  <a:close/>
                  <a:moveTo>
                    <a:pt x="36" y="74"/>
                  </a:moveTo>
                  <a:cubicBezTo>
                    <a:pt x="37" y="74"/>
                    <a:pt x="37" y="74"/>
                    <a:pt x="37" y="74"/>
                  </a:cubicBezTo>
                  <a:cubicBezTo>
                    <a:pt x="37" y="74"/>
                    <a:pt x="38" y="73"/>
                    <a:pt x="38" y="72"/>
                  </a:cubicBezTo>
                  <a:cubicBezTo>
                    <a:pt x="37" y="72"/>
                    <a:pt x="37" y="73"/>
                    <a:pt x="36" y="74"/>
                  </a:cubicBezTo>
                  <a:close/>
                  <a:moveTo>
                    <a:pt x="33" y="73"/>
                  </a:moveTo>
                  <a:cubicBezTo>
                    <a:pt x="34" y="73"/>
                    <a:pt x="34" y="73"/>
                    <a:pt x="34" y="72"/>
                  </a:cubicBezTo>
                  <a:cubicBezTo>
                    <a:pt x="33" y="72"/>
                    <a:pt x="33" y="73"/>
                    <a:pt x="33" y="73"/>
                  </a:cubicBezTo>
                  <a:close/>
                  <a:moveTo>
                    <a:pt x="67" y="73"/>
                  </a:moveTo>
                  <a:cubicBezTo>
                    <a:pt x="67" y="73"/>
                    <a:pt x="67" y="73"/>
                    <a:pt x="67" y="72"/>
                  </a:cubicBezTo>
                  <a:cubicBezTo>
                    <a:pt x="67" y="72"/>
                    <a:pt x="67" y="72"/>
                    <a:pt x="67" y="72"/>
                  </a:cubicBezTo>
                  <a:cubicBezTo>
                    <a:pt x="67" y="73"/>
                    <a:pt x="67" y="73"/>
                    <a:pt x="67" y="73"/>
                  </a:cubicBezTo>
                  <a:close/>
                  <a:moveTo>
                    <a:pt x="53" y="73"/>
                  </a:moveTo>
                  <a:cubicBezTo>
                    <a:pt x="53" y="74"/>
                    <a:pt x="52" y="75"/>
                    <a:pt x="53" y="75"/>
                  </a:cubicBezTo>
                  <a:cubicBezTo>
                    <a:pt x="54" y="75"/>
                    <a:pt x="54" y="75"/>
                    <a:pt x="54" y="74"/>
                  </a:cubicBezTo>
                  <a:cubicBezTo>
                    <a:pt x="54" y="74"/>
                    <a:pt x="53" y="73"/>
                    <a:pt x="53" y="73"/>
                  </a:cubicBezTo>
                  <a:close/>
                  <a:moveTo>
                    <a:pt x="53" y="73"/>
                  </a:moveTo>
                  <a:cubicBezTo>
                    <a:pt x="53" y="73"/>
                    <a:pt x="53" y="72"/>
                    <a:pt x="53" y="73"/>
                  </a:cubicBezTo>
                  <a:cubicBezTo>
                    <a:pt x="53" y="73"/>
                    <a:pt x="52" y="73"/>
                    <a:pt x="53" y="73"/>
                  </a:cubicBezTo>
                  <a:cubicBezTo>
                    <a:pt x="53" y="73"/>
                    <a:pt x="53" y="73"/>
                    <a:pt x="53" y="73"/>
                  </a:cubicBezTo>
                  <a:close/>
                  <a:moveTo>
                    <a:pt x="34" y="74"/>
                  </a:moveTo>
                  <a:cubicBezTo>
                    <a:pt x="35" y="73"/>
                    <a:pt x="35" y="73"/>
                    <a:pt x="35" y="73"/>
                  </a:cubicBezTo>
                  <a:cubicBezTo>
                    <a:pt x="35" y="73"/>
                    <a:pt x="34" y="73"/>
                    <a:pt x="34" y="74"/>
                  </a:cubicBezTo>
                  <a:close/>
                  <a:moveTo>
                    <a:pt x="59" y="74"/>
                  </a:moveTo>
                  <a:cubicBezTo>
                    <a:pt x="59" y="75"/>
                    <a:pt x="60" y="75"/>
                    <a:pt x="60" y="76"/>
                  </a:cubicBezTo>
                  <a:cubicBezTo>
                    <a:pt x="62" y="75"/>
                    <a:pt x="60" y="73"/>
                    <a:pt x="60" y="73"/>
                  </a:cubicBezTo>
                  <a:cubicBezTo>
                    <a:pt x="60" y="73"/>
                    <a:pt x="59" y="73"/>
                    <a:pt x="59" y="74"/>
                  </a:cubicBezTo>
                  <a:close/>
                  <a:moveTo>
                    <a:pt x="64" y="73"/>
                  </a:moveTo>
                  <a:cubicBezTo>
                    <a:pt x="64" y="73"/>
                    <a:pt x="65" y="73"/>
                    <a:pt x="65" y="73"/>
                  </a:cubicBezTo>
                  <a:cubicBezTo>
                    <a:pt x="65" y="73"/>
                    <a:pt x="64" y="73"/>
                    <a:pt x="64" y="73"/>
                  </a:cubicBezTo>
                  <a:cubicBezTo>
                    <a:pt x="64" y="73"/>
                    <a:pt x="64" y="74"/>
                    <a:pt x="64" y="73"/>
                  </a:cubicBezTo>
                  <a:close/>
                  <a:moveTo>
                    <a:pt x="19" y="74"/>
                  </a:moveTo>
                  <a:cubicBezTo>
                    <a:pt x="19" y="74"/>
                    <a:pt x="20" y="73"/>
                    <a:pt x="19" y="73"/>
                  </a:cubicBezTo>
                  <a:cubicBezTo>
                    <a:pt x="19" y="73"/>
                    <a:pt x="19" y="73"/>
                    <a:pt x="19" y="74"/>
                  </a:cubicBezTo>
                  <a:close/>
                  <a:moveTo>
                    <a:pt x="29" y="74"/>
                  </a:moveTo>
                  <a:cubicBezTo>
                    <a:pt x="30" y="74"/>
                    <a:pt x="30" y="73"/>
                    <a:pt x="30" y="73"/>
                  </a:cubicBezTo>
                  <a:cubicBezTo>
                    <a:pt x="30" y="74"/>
                    <a:pt x="29" y="74"/>
                    <a:pt x="29" y="74"/>
                  </a:cubicBezTo>
                  <a:close/>
                  <a:moveTo>
                    <a:pt x="49" y="74"/>
                  </a:moveTo>
                  <a:cubicBezTo>
                    <a:pt x="49" y="74"/>
                    <a:pt x="48" y="75"/>
                    <a:pt x="48" y="75"/>
                  </a:cubicBezTo>
                  <a:cubicBezTo>
                    <a:pt x="48" y="76"/>
                    <a:pt x="48" y="76"/>
                    <a:pt x="49" y="76"/>
                  </a:cubicBezTo>
                  <a:cubicBezTo>
                    <a:pt x="49" y="75"/>
                    <a:pt x="50" y="74"/>
                    <a:pt x="51" y="73"/>
                  </a:cubicBezTo>
                  <a:cubicBezTo>
                    <a:pt x="50" y="73"/>
                    <a:pt x="50" y="73"/>
                    <a:pt x="50" y="73"/>
                  </a:cubicBezTo>
                  <a:cubicBezTo>
                    <a:pt x="50" y="73"/>
                    <a:pt x="49" y="74"/>
                    <a:pt x="49" y="74"/>
                  </a:cubicBezTo>
                  <a:close/>
                  <a:moveTo>
                    <a:pt x="56" y="76"/>
                  </a:moveTo>
                  <a:cubicBezTo>
                    <a:pt x="57" y="75"/>
                    <a:pt x="57" y="75"/>
                    <a:pt x="57" y="75"/>
                  </a:cubicBezTo>
                  <a:cubicBezTo>
                    <a:pt x="57" y="74"/>
                    <a:pt x="57" y="73"/>
                    <a:pt x="56" y="73"/>
                  </a:cubicBezTo>
                  <a:cubicBezTo>
                    <a:pt x="56" y="74"/>
                    <a:pt x="56" y="75"/>
                    <a:pt x="56" y="76"/>
                  </a:cubicBezTo>
                  <a:close/>
                  <a:moveTo>
                    <a:pt x="43" y="74"/>
                  </a:moveTo>
                  <a:cubicBezTo>
                    <a:pt x="42" y="74"/>
                    <a:pt x="42" y="75"/>
                    <a:pt x="41" y="76"/>
                  </a:cubicBezTo>
                  <a:cubicBezTo>
                    <a:pt x="41" y="76"/>
                    <a:pt x="42" y="76"/>
                    <a:pt x="42" y="77"/>
                  </a:cubicBezTo>
                  <a:cubicBezTo>
                    <a:pt x="43" y="76"/>
                    <a:pt x="43" y="76"/>
                    <a:pt x="44" y="75"/>
                  </a:cubicBezTo>
                  <a:cubicBezTo>
                    <a:pt x="43" y="75"/>
                    <a:pt x="43" y="74"/>
                    <a:pt x="43" y="74"/>
                  </a:cubicBezTo>
                  <a:close/>
                  <a:moveTo>
                    <a:pt x="64" y="75"/>
                  </a:moveTo>
                  <a:cubicBezTo>
                    <a:pt x="64" y="75"/>
                    <a:pt x="64" y="75"/>
                    <a:pt x="64" y="75"/>
                  </a:cubicBezTo>
                  <a:cubicBezTo>
                    <a:pt x="64" y="75"/>
                    <a:pt x="64" y="74"/>
                    <a:pt x="64" y="74"/>
                  </a:cubicBezTo>
                  <a:cubicBezTo>
                    <a:pt x="64" y="74"/>
                    <a:pt x="64" y="74"/>
                    <a:pt x="63" y="74"/>
                  </a:cubicBezTo>
                  <a:cubicBezTo>
                    <a:pt x="63" y="74"/>
                    <a:pt x="64" y="76"/>
                    <a:pt x="64" y="75"/>
                  </a:cubicBezTo>
                  <a:close/>
                  <a:moveTo>
                    <a:pt x="27" y="76"/>
                  </a:moveTo>
                  <a:cubicBezTo>
                    <a:pt x="28" y="75"/>
                    <a:pt x="28" y="74"/>
                    <a:pt x="27" y="74"/>
                  </a:cubicBezTo>
                  <a:cubicBezTo>
                    <a:pt x="27" y="74"/>
                    <a:pt x="27" y="75"/>
                    <a:pt x="27" y="76"/>
                  </a:cubicBezTo>
                  <a:close/>
                  <a:moveTo>
                    <a:pt x="46" y="76"/>
                  </a:moveTo>
                  <a:cubicBezTo>
                    <a:pt x="46" y="76"/>
                    <a:pt x="47" y="76"/>
                    <a:pt x="47" y="75"/>
                  </a:cubicBezTo>
                  <a:cubicBezTo>
                    <a:pt x="47" y="75"/>
                    <a:pt x="46" y="74"/>
                    <a:pt x="46" y="74"/>
                  </a:cubicBezTo>
                  <a:cubicBezTo>
                    <a:pt x="45" y="74"/>
                    <a:pt x="45" y="75"/>
                    <a:pt x="45" y="75"/>
                  </a:cubicBezTo>
                  <a:cubicBezTo>
                    <a:pt x="45" y="75"/>
                    <a:pt x="45" y="75"/>
                    <a:pt x="45" y="75"/>
                  </a:cubicBezTo>
                  <a:cubicBezTo>
                    <a:pt x="45" y="76"/>
                    <a:pt x="46" y="76"/>
                    <a:pt x="46" y="76"/>
                  </a:cubicBezTo>
                  <a:close/>
                  <a:moveTo>
                    <a:pt x="39" y="77"/>
                  </a:moveTo>
                  <a:cubicBezTo>
                    <a:pt x="40" y="76"/>
                    <a:pt x="40" y="74"/>
                    <a:pt x="39" y="74"/>
                  </a:cubicBezTo>
                  <a:cubicBezTo>
                    <a:pt x="38" y="75"/>
                    <a:pt x="38" y="76"/>
                    <a:pt x="39" y="77"/>
                  </a:cubicBezTo>
                  <a:close/>
                  <a:moveTo>
                    <a:pt x="19" y="75"/>
                  </a:moveTo>
                  <a:cubicBezTo>
                    <a:pt x="19" y="75"/>
                    <a:pt x="19" y="74"/>
                    <a:pt x="19" y="74"/>
                  </a:cubicBezTo>
                  <a:cubicBezTo>
                    <a:pt x="19" y="75"/>
                    <a:pt x="18" y="75"/>
                    <a:pt x="19" y="75"/>
                  </a:cubicBezTo>
                  <a:close/>
                  <a:moveTo>
                    <a:pt x="35" y="76"/>
                  </a:moveTo>
                  <a:cubicBezTo>
                    <a:pt x="35" y="76"/>
                    <a:pt x="36" y="75"/>
                    <a:pt x="36" y="74"/>
                  </a:cubicBezTo>
                  <a:cubicBezTo>
                    <a:pt x="35" y="74"/>
                    <a:pt x="35" y="75"/>
                    <a:pt x="35" y="76"/>
                  </a:cubicBezTo>
                  <a:close/>
                  <a:moveTo>
                    <a:pt x="49" y="77"/>
                  </a:moveTo>
                  <a:cubicBezTo>
                    <a:pt x="50" y="77"/>
                    <a:pt x="50" y="78"/>
                    <a:pt x="50" y="78"/>
                  </a:cubicBezTo>
                  <a:cubicBezTo>
                    <a:pt x="52" y="78"/>
                    <a:pt x="52" y="75"/>
                    <a:pt x="51" y="74"/>
                  </a:cubicBezTo>
                  <a:cubicBezTo>
                    <a:pt x="50" y="75"/>
                    <a:pt x="50" y="76"/>
                    <a:pt x="49" y="77"/>
                  </a:cubicBezTo>
                  <a:close/>
                  <a:moveTo>
                    <a:pt x="19" y="84"/>
                  </a:moveTo>
                  <a:cubicBezTo>
                    <a:pt x="19" y="81"/>
                    <a:pt x="21" y="77"/>
                    <a:pt x="22" y="75"/>
                  </a:cubicBezTo>
                  <a:cubicBezTo>
                    <a:pt x="22" y="75"/>
                    <a:pt x="22" y="74"/>
                    <a:pt x="22" y="75"/>
                  </a:cubicBezTo>
                  <a:cubicBezTo>
                    <a:pt x="21" y="78"/>
                    <a:pt x="19" y="81"/>
                    <a:pt x="19" y="84"/>
                  </a:cubicBezTo>
                  <a:close/>
                  <a:moveTo>
                    <a:pt x="30" y="76"/>
                  </a:moveTo>
                  <a:cubicBezTo>
                    <a:pt x="30" y="75"/>
                    <a:pt x="31" y="75"/>
                    <a:pt x="30" y="75"/>
                  </a:cubicBezTo>
                  <a:cubicBezTo>
                    <a:pt x="30" y="75"/>
                    <a:pt x="29" y="75"/>
                    <a:pt x="30" y="76"/>
                  </a:cubicBezTo>
                  <a:close/>
                  <a:moveTo>
                    <a:pt x="25" y="75"/>
                  </a:moveTo>
                  <a:cubicBezTo>
                    <a:pt x="26" y="82"/>
                    <a:pt x="27" y="89"/>
                    <a:pt x="28" y="95"/>
                  </a:cubicBezTo>
                  <a:cubicBezTo>
                    <a:pt x="28" y="95"/>
                    <a:pt x="27" y="95"/>
                    <a:pt x="27" y="95"/>
                  </a:cubicBezTo>
                  <a:cubicBezTo>
                    <a:pt x="28" y="98"/>
                    <a:pt x="28" y="102"/>
                    <a:pt x="29" y="104"/>
                  </a:cubicBezTo>
                  <a:cubicBezTo>
                    <a:pt x="29" y="104"/>
                    <a:pt x="28" y="104"/>
                    <a:pt x="28" y="105"/>
                  </a:cubicBezTo>
                  <a:cubicBezTo>
                    <a:pt x="29" y="106"/>
                    <a:pt x="29" y="107"/>
                    <a:pt x="29" y="108"/>
                  </a:cubicBezTo>
                  <a:cubicBezTo>
                    <a:pt x="30" y="115"/>
                    <a:pt x="30" y="121"/>
                    <a:pt x="30" y="126"/>
                  </a:cubicBezTo>
                  <a:cubicBezTo>
                    <a:pt x="31" y="130"/>
                    <a:pt x="31" y="135"/>
                    <a:pt x="32" y="139"/>
                  </a:cubicBezTo>
                  <a:cubicBezTo>
                    <a:pt x="31" y="128"/>
                    <a:pt x="30" y="119"/>
                    <a:pt x="30" y="109"/>
                  </a:cubicBezTo>
                  <a:cubicBezTo>
                    <a:pt x="30" y="108"/>
                    <a:pt x="30" y="108"/>
                    <a:pt x="30" y="108"/>
                  </a:cubicBezTo>
                  <a:cubicBezTo>
                    <a:pt x="29" y="97"/>
                    <a:pt x="27" y="84"/>
                    <a:pt x="26" y="75"/>
                  </a:cubicBezTo>
                  <a:cubicBezTo>
                    <a:pt x="26" y="75"/>
                    <a:pt x="25" y="75"/>
                    <a:pt x="25" y="75"/>
                  </a:cubicBezTo>
                  <a:close/>
                  <a:moveTo>
                    <a:pt x="32" y="76"/>
                  </a:moveTo>
                  <a:cubicBezTo>
                    <a:pt x="32" y="76"/>
                    <a:pt x="33" y="75"/>
                    <a:pt x="33" y="75"/>
                  </a:cubicBezTo>
                  <a:cubicBezTo>
                    <a:pt x="33" y="75"/>
                    <a:pt x="32" y="76"/>
                    <a:pt x="32" y="76"/>
                  </a:cubicBezTo>
                  <a:close/>
                  <a:moveTo>
                    <a:pt x="55" y="77"/>
                  </a:moveTo>
                  <a:cubicBezTo>
                    <a:pt x="55" y="76"/>
                    <a:pt x="55" y="75"/>
                    <a:pt x="55" y="75"/>
                  </a:cubicBezTo>
                  <a:cubicBezTo>
                    <a:pt x="54" y="76"/>
                    <a:pt x="55" y="76"/>
                    <a:pt x="55" y="77"/>
                  </a:cubicBezTo>
                  <a:close/>
                  <a:moveTo>
                    <a:pt x="67" y="77"/>
                  </a:moveTo>
                  <a:cubicBezTo>
                    <a:pt x="67" y="76"/>
                    <a:pt x="67" y="75"/>
                    <a:pt x="67" y="75"/>
                  </a:cubicBezTo>
                  <a:cubicBezTo>
                    <a:pt x="67" y="76"/>
                    <a:pt x="66" y="77"/>
                    <a:pt x="67" y="77"/>
                  </a:cubicBezTo>
                  <a:close/>
                  <a:moveTo>
                    <a:pt x="22" y="81"/>
                  </a:moveTo>
                  <a:cubicBezTo>
                    <a:pt x="22" y="81"/>
                    <a:pt x="23" y="80"/>
                    <a:pt x="23" y="80"/>
                  </a:cubicBezTo>
                  <a:cubicBezTo>
                    <a:pt x="23" y="80"/>
                    <a:pt x="23" y="79"/>
                    <a:pt x="23" y="79"/>
                  </a:cubicBezTo>
                  <a:cubicBezTo>
                    <a:pt x="23" y="78"/>
                    <a:pt x="25" y="77"/>
                    <a:pt x="24" y="75"/>
                  </a:cubicBezTo>
                  <a:cubicBezTo>
                    <a:pt x="23" y="77"/>
                    <a:pt x="23" y="79"/>
                    <a:pt x="22" y="81"/>
                  </a:cubicBezTo>
                  <a:close/>
                  <a:moveTo>
                    <a:pt x="15" y="93"/>
                  </a:moveTo>
                  <a:cubicBezTo>
                    <a:pt x="17" y="87"/>
                    <a:pt x="19" y="81"/>
                    <a:pt x="20" y="75"/>
                  </a:cubicBezTo>
                  <a:cubicBezTo>
                    <a:pt x="18" y="81"/>
                    <a:pt x="16" y="87"/>
                    <a:pt x="15" y="93"/>
                  </a:cubicBezTo>
                  <a:close/>
                  <a:moveTo>
                    <a:pt x="35" y="77"/>
                  </a:moveTo>
                  <a:cubicBezTo>
                    <a:pt x="36" y="77"/>
                    <a:pt x="37" y="76"/>
                    <a:pt x="37" y="75"/>
                  </a:cubicBezTo>
                  <a:cubicBezTo>
                    <a:pt x="36" y="76"/>
                    <a:pt x="35" y="76"/>
                    <a:pt x="35" y="77"/>
                  </a:cubicBezTo>
                  <a:close/>
                  <a:moveTo>
                    <a:pt x="59" y="77"/>
                  </a:moveTo>
                  <a:cubicBezTo>
                    <a:pt x="60" y="77"/>
                    <a:pt x="59" y="76"/>
                    <a:pt x="59" y="75"/>
                  </a:cubicBezTo>
                  <a:cubicBezTo>
                    <a:pt x="58" y="76"/>
                    <a:pt x="59" y="77"/>
                    <a:pt x="59" y="77"/>
                  </a:cubicBezTo>
                  <a:close/>
                  <a:moveTo>
                    <a:pt x="65" y="76"/>
                  </a:moveTo>
                  <a:cubicBezTo>
                    <a:pt x="65" y="76"/>
                    <a:pt x="65" y="76"/>
                    <a:pt x="66" y="77"/>
                  </a:cubicBezTo>
                  <a:cubicBezTo>
                    <a:pt x="65" y="77"/>
                    <a:pt x="66" y="77"/>
                    <a:pt x="66" y="77"/>
                  </a:cubicBezTo>
                  <a:cubicBezTo>
                    <a:pt x="66" y="76"/>
                    <a:pt x="66" y="75"/>
                    <a:pt x="65" y="75"/>
                  </a:cubicBezTo>
                  <a:cubicBezTo>
                    <a:pt x="65" y="76"/>
                    <a:pt x="66" y="76"/>
                    <a:pt x="65" y="76"/>
                  </a:cubicBezTo>
                  <a:close/>
                  <a:moveTo>
                    <a:pt x="54" y="76"/>
                  </a:moveTo>
                  <a:cubicBezTo>
                    <a:pt x="54" y="77"/>
                    <a:pt x="54" y="77"/>
                    <a:pt x="54" y="78"/>
                  </a:cubicBezTo>
                  <a:cubicBezTo>
                    <a:pt x="55" y="78"/>
                    <a:pt x="55" y="77"/>
                    <a:pt x="55" y="77"/>
                  </a:cubicBezTo>
                  <a:cubicBezTo>
                    <a:pt x="55" y="77"/>
                    <a:pt x="54" y="76"/>
                    <a:pt x="54" y="75"/>
                  </a:cubicBezTo>
                  <a:cubicBezTo>
                    <a:pt x="54" y="76"/>
                    <a:pt x="54" y="76"/>
                    <a:pt x="54" y="76"/>
                  </a:cubicBezTo>
                  <a:close/>
                  <a:moveTo>
                    <a:pt x="43" y="78"/>
                  </a:moveTo>
                  <a:cubicBezTo>
                    <a:pt x="43" y="78"/>
                    <a:pt x="43" y="79"/>
                    <a:pt x="44" y="79"/>
                  </a:cubicBezTo>
                  <a:cubicBezTo>
                    <a:pt x="45" y="78"/>
                    <a:pt x="46" y="77"/>
                    <a:pt x="44" y="76"/>
                  </a:cubicBezTo>
                  <a:cubicBezTo>
                    <a:pt x="44" y="77"/>
                    <a:pt x="43" y="77"/>
                    <a:pt x="43" y="78"/>
                  </a:cubicBezTo>
                  <a:close/>
                  <a:moveTo>
                    <a:pt x="57" y="77"/>
                  </a:moveTo>
                  <a:cubicBezTo>
                    <a:pt x="58" y="77"/>
                    <a:pt x="57" y="76"/>
                    <a:pt x="58" y="76"/>
                  </a:cubicBezTo>
                  <a:cubicBezTo>
                    <a:pt x="57" y="76"/>
                    <a:pt x="57" y="77"/>
                    <a:pt x="57" y="77"/>
                  </a:cubicBezTo>
                  <a:close/>
                  <a:moveTo>
                    <a:pt x="61" y="77"/>
                  </a:moveTo>
                  <a:cubicBezTo>
                    <a:pt x="61" y="77"/>
                    <a:pt x="61" y="77"/>
                    <a:pt x="61" y="77"/>
                  </a:cubicBezTo>
                  <a:cubicBezTo>
                    <a:pt x="61" y="76"/>
                    <a:pt x="62" y="76"/>
                    <a:pt x="61" y="76"/>
                  </a:cubicBezTo>
                  <a:cubicBezTo>
                    <a:pt x="61" y="76"/>
                    <a:pt x="61" y="76"/>
                    <a:pt x="61" y="77"/>
                  </a:cubicBezTo>
                  <a:close/>
                  <a:moveTo>
                    <a:pt x="47" y="78"/>
                  </a:moveTo>
                  <a:cubicBezTo>
                    <a:pt x="47" y="78"/>
                    <a:pt x="47" y="78"/>
                    <a:pt x="47" y="78"/>
                  </a:cubicBezTo>
                  <a:cubicBezTo>
                    <a:pt x="47" y="77"/>
                    <a:pt x="48" y="77"/>
                    <a:pt x="48" y="76"/>
                  </a:cubicBezTo>
                  <a:cubicBezTo>
                    <a:pt x="48" y="76"/>
                    <a:pt x="48" y="76"/>
                    <a:pt x="47" y="76"/>
                  </a:cubicBezTo>
                  <a:cubicBezTo>
                    <a:pt x="47" y="77"/>
                    <a:pt x="46" y="77"/>
                    <a:pt x="47" y="78"/>
                  </a:cubicBezTo>
                  <a:close/>
                  <a:moveTo>
                    <a:pt x="33" y="77"/>
                  </a:moveTo>
                  <a:cubicBezTo>
                    <a:pt x="33" y="77"/>
                    <a:pt x="34" y="76"/>
                    <a:pt x="33" y="76"/>
                  </a:cubicBezTo>
                  <a:cubicBezTo>
                    <a:pt x="33" y="76"/>
                    <a:pt x="33" y="77"/>
                    <a:pt x="33" y="77"/>
                  </a:cubicBezTo>
                  <a:close/>
                  <a:moveTo>
                    <a:pt x="36" y="78"/>
                  </a:moveTo>
                  <a:cubicBezTo>
                    <a:pt x="36" y="79"/>
                    <a:pt x="36" y="79"/>
                    <a:pt x="36" y="79"/>
                  </a:cubicBezTo>
                  <a:cubicBezTo>
                    <a:pt x="37" y="79"/>
                    <a:pt x="38" y="78"/>
                    <a:pt x="38" y="77"/>
                  </a:cubicBezTo>
                  <a:cubicBezTo>
                    <a:pt x="38" y="77"/>
                    <a:pt x="38" y="76"/>
                    <a:pt x="37" y="76"/>
                  </a:cubicBezTo>
                  <a:cubicBezTo>
                    <a:pt x="37" y="77"/>
                    <a:pt x="36" y="77"/>
                    <a:pt x="36" y="78"/>
                  </a:cubicBezTo>
                  <a:close/>
                  <a:moveTo>
                    <a:pt x="63" y="77"/>
                  </a:moveTo>
                  <a:cubicBezTo>
                    <a:pt x="63" y="77"/>
                    <a:pt x="63" y="76"/>
                    <a:pt x="63" y="76"/>
                  </a:cubicBezTo>
                  <a:cubicBezTo>
                    <a:pt x="63" y="76"/>
                    <a:pt x="63" y="77"/>
                    <a:pt x="63" y="77"/>
                  </a:cubicBezTo>
                  <a:close/>
                  <a:moveTo>
                    <a:pt x="31" y="77"/>
                  </a:moveTo>
                  <a:cubicBezTo>
                    <a:pt x="31" y="77"/>
                    <a:pt x="31" y="76"/>
                    <a:pt x="30" y="76"/>
                  </a:cubicBezTo>
                  <a:cubicBezTo>
                    <a:pt x="30" y="77"/>
                    <a:pt x="30" y="77"/>
                    <a:pt x="31" y="77"/>
                  </a:cubicBezTo>
                  <a:close/>
                  <a:moveTo>
                    <a:pt x="40" y="78"/>
                  </a:moveTo>
                  <a:cubicBezTo>
                    <a:pt x="40" y="78"/>
                    <a:pt x="40" y="78"/>
                    <a:pt x="41" y="79"/>
                  </a:cubicBezTo>
                  <a:cubicBezTo>
                    <a:pt x="41" y="78"/>
                    <a:pt x="41" y="78"/>
                    <a:pt x="41" y="78"/>
                  </a:cubicBezTo>
                  <a:cubicBezTo>
                    <a:pt x="41" y="76"/>
                    <a:pt x="40" y="76"/>
                    <a:pt x="40" y="78"/>
                  </a:cubicBezTo>
                  <a:close/>
                  <a:moveTo>
                    <a:pt x="69" y="78"/>
                  </a:moveTo>
                  <a:cubicBezTo>
                    <a:pt x="69" y="77"/>
                    <a:pt x="69" y="76"/>
                    <a:pt x="68" y="76"/>
                  </a:cubicBezTo>
                  <a:cubicBezTo>
                    <a:pt x="69" y="77"/>
                    <a:pt x="69" y="78"/>
                    <a:pt x="69" y="78"/>
                  </a:cubicBezTo>
                  <a:close/>
                  <a:moveTo>
                    <a:pt x="33" y="78"/>
                  </a:moveTo>
                  <a:cubicBezTo>
                    <a:pt x="33" y="78"/>
                    <a:pt x="33" y="78"/>
                    <a:pt x="33" y="78"/>
                  </a:cubicBezTo>
                  <a:cubicBezTo>
                    <a:pt x="34" y="78"/>
                    <a:pt x="34" y="78"/>
                    <a:pt x="34" y="77"/>
                  </a:cubicBezTo>
                  <a:cubicBezTo>
                    <a:pt x="34" y="77"/>
                    <a:pt x="34" y="77"/>
                    <a:pt x="34" y="77"/>
                  </a:cubicBezTo>
                  <a:cubicBezTo>
                    <a:pt x="34" y="77"/>
                    <a:pt x="33" y="77"/>
                    <a:pt x="33" y="78"/>
                  </a:cubicBezTo>
                  <a:close/>
                  <a:moveTo>
                    <a:pt x="57" y="80"/>
                  </a:moveTo>
                  <a:cubicBezTo>
                    <a:pt x="57" y="80"/>
                    <a:pt x="57" y="79"/>
                    <a:pt x="57" y="79"/>
                  </a:cubicBezTo>
                  <a:cubicBezTo>
                    <a:pt x="57" y="78"/>
                    <a:pt x="57" y="78"/>
                    <a:pt x="56" y="77"/>
                  </a:cubicBezTo>
                  <a:cubicBezTo>
                    <a:pt x="56" y="78"/>
                    <a:pt x="57" y="79"/>
                    <a:pt x="57" y="80"/>
                  </a:cubicBezTo>
                  <a:close/>
                  <a:moveTo>
                    <a:pt x="27" y="77"/>
                  </a:moveTo>
                  <a:cubicBezTo>
                    <a:pt x="28" y="78"/>
                    <a:pt x="27" y="79"/>
                    <a:pt x="28" y="79"/>
                  </a:cubicBezTo>
                  <a:cubicBezTo>
                    <a:pt x="28" y="78"/>
                    <a:pt x="28" y="78"/>
                    <a:pt x="29" y="77"/>
                  </a:cubicBezTo>
                  <a:cubicBezTo>
                    <a:pt x="28" y="77"/>
                    <a:pt x="28" y="77"/>
                    <a:pt x="27" y="77"/>
                  </a:cubicBezTo>
                  <a:close/>
                  <a:moveTo>
                    <a:pt x="31" y="78"/>
                  </a:moveTo>
                  <a:cubicBezTo>
                    <a:pt x="31" y="78"/>
                    <a:pt x="31" y="77"/>
                    <a:pt x="31" y="77"/>
                  </a:cubicBezTo>
                  <a:cubicBezTo>
                    <a:pt x="31" y="77"/>
                    <a:pt x="30" y="78"/>
                    <a:pt x="31" y="78"/>
                  </a:cubicBezTo>
                  <a:close/>
                  <a:moveTo>
                    <a:pt x="47" y="79"/>
                  </a:moveTo>
                  <a:cubicBezTo>
                    <a:pt x="48" y="79"/>
                    <a:pt x="48" y="80"/>
                    <a:pt x="49" y="80"/>
                  </a:cubicBezTo>
                  <a:cubicBezTo>
                    <a:pt x="49" y="80"/>
                    <a:pt x="49" y="80"/>
                    <a:pt x="50" y="79"/>
                  </a:cubicBezTo>
                  <a:cubicBezTo>
                    <a:pt x="49" y="79"/>
                    <a:pt x="49" y="78"/>
                    <a:pt x="48" y="77"/>
                  </a:cubicBezTo>
                  <a:cubicBezTo>
                    <a:pt x="48" y="78"/>
                    <a:pt x="47" y="78"/>
                    <a:pt x="47" y="79"/>
                  </a:cubicBezTo>
                  <a:close/>
                  <a:moveTo>
                    <a:pt x="53" y="80"/>
                  </a:moveTo>
                  <a:cubicBezTo>
                    <a:pt x="53" y="79"/>
                    <a:pt x="54" y="79"/>
                    <a:pt x="54" y="78"/>
                  </a:cubicBezTo>
                  <a:cubicBezTo>
                    <a:pt x="53" y="76"/>
                    <a:pt x="52" y="79"/>
                    <a:pt x="53" y="80"/>
                  </a:cubicBezTo>
                  <a:close/>
                  <a:moveTo>
                    <a:pt x="64" y="78"/>
                  </a:moveTo>
                  <a:cubicBezTo>
                    <a:pt x="64" y="78"/>
                    <a:pt x="64" y="77"/>
                    <a:pt x="64" y="77"/>
                  </a:cubicBezTo>
                  <a:cubicBezTo>
                    <a:pt x="64" y="77"/>
                    <a:pt x="63" y="78"/>
                    <a:pt x="63" y="78"/>
                  </a:cubicBezTo>
                  <a:cubicBezTo>
                    <a:pt x="64" y="78"/>
                    <a:pt x="64" y="78"/>
                    <a:pt x="64" y="78"/>
                  </a:cubicBezTo>
                  <a:close/>
                  <a:moveTo>
                    <a:pt x="60" y="78"/>
                  </a:moveTo>
                  <a:cubicBezTo>
                    <a:pt x="60" y="79"/>
                    <a:pt x="60" y="79"/>
                    <a:pt x="61" y="80"/>
                  </a:cubicBezTo>
                  <a:cubicBezTo>
                    <a:pt x="61" y="79"/>
                    <a:pt x="61" y="79"/>
                    <a:pt x="61" y="79"/>
                  </a:cubicBezTo>
                  <a:cubicBezTo>
                    <a:pt x="61" y="79"/>
                    <a:pt x="61" y="78"/>
                    <a:pt x="60" y="77"/>
                  </a:cubicBezTo>
                  <a:cubicBezTo>
                    <a:pt x="60" y="78"/>
                    <a:pt x="59" y="78"/>
                    <a:pt x="60" y="78"/>
                  </a:cubicBezTo>
                  <a:close/>
                  <a:moveTo>
                    <a:pt x="68" y="78"/>
                  </a:moveTo>
                  <a:cubicBezTo>
                    <a:pt x="68" y="78"/>
                    <a:pt x="68" y="79"/>
                    <a:pt x="68" y="80"/>
                  </a:cubicBezTo>
                  <a:cubicBezTo>
                    <a:pt x="68" y="80"/>
                    <a:pt x="69" y="80"/>
                    <a:pt x="69" y="80"/>
                  </a:cubicBezTo>
                  <a:cubicBezTo>
                    <a:pt x="67" y="81"/>
                    <a:pt x="68" y="85"/>
                    <a:pt x="68" y="87"/>
                  </a:cubicBezTo>
                  <a:cubicBezTo>
                    <a:pt x="68" y="87"/>
                    <a:pt x="68" y="87"/>
                    <a:pt x="67" y="87"/>
                  </a:cubicBezTo>
                  <a:cubicBezTo>
                    <a:pt x="67" y="89"/>
                    <a:pt x="67" y="91"/>
                    <a:pt x="68" y="93"/>
                  </a:cubicBezTo>
                  <a:cubicBezTo>
                    <a:pt x="69" y="88"/>
                    <a:pt x="70" y="83"/>
                    <a:pt x="69" y="79"/>
                  </a:cubicBezTo>
                  <a:cubicBezTo>
                    <a:pt x="69" y="79"/>
                    <a:pt x="69" y="78"/>
                    <a:pt x="68" y="78"/>
                  </a:cubicBezTo>
                  <a:close/>
                  <a:moveTo>
                    <a:pt x="34" y="80"/>
                  </a:moveTo>
                  <a:cubicBezTo>
                    <a:pt x="34" y="79"/>
                    <a:pt x="35" y="79"/>
                    <a:pt x="35" y="78"/>
                  </a:cubicBezTo>
                  <a:cubicBezTo>
                    <a:pt x="34" y="78"/>
                    <a:pt x="33" y="79"/>
                    <a:pt x="34" y="80"/>
                  </a:cubicBezTo>
                  <a:close/>
                  <a:moveTo>
                    <a:pt x="37" y="80"/>
                  </a:moveTo>
                  <a:cubicBezTo>
                    <a:pt x="38" y="80"/>
                    <a:pt x="38" y="81"/>
                    <a:pt x="38" y="81"/>
                  </a:cubicBezTo>
                  <a:cubicBezTo>
                    <a:pt x="39" y="81"/>
                    <a:pt x="41" y="79"/>
                    <a:pt x="39" y="78"/>
                  </a:cubicBezTo>
                  <a:cubicBezTo>
                    <a:pt x="38" y="79"/>
                    <a:pt x="38" y="79"/>
                    <a:pt x="37" y="80"/>
                  </a:cubicBezTo>
                  <a:close/>
                  <a:moveTo>
                    <a:pt x="46" y="79"/>
                  </a:moveTo>
                  <a:cubicBezTo>
                    <a:pt x="46" y="79"/>
                    <a:pt x="46" y="79"/>
                    <a:pt x="46" y="78"/>
                  </a:cubicBezTo>
                  <a:cubicBezTo>
                    <a:pt x="46" y="78"/>
                    <a:pt x="46" y="78"/>
                    <a:pt x="45" y="78"/>
                  </a:cubicBezTo>
                  <a:cubicBezTo>
                    <a:pt x="45" y="79"/>
                    <a:pt x="44" y="79"/>
                    <a:pt x="44" y="80"/>
                  </a:cubicBezTo>
                  <a:cubicBezTo>
                    <a:pt x="45" y="80"/>
                    <a:pt x="45" y="79"/>
                    <a:pt x="46" y="79"/>
                  </a:cubicBezTo>
                  <a:close/>
                  <a:moveTo>
                    <a:pt x="51" y="79"/>
                  </a:moveTo>
                  <a:cubicBezTo>
                    <a:pt x="51" y="79"/>
                    <a:pt x="51" y="80"/>
                    <a:pt x="52" y="80"/>
                  </a:cubicBezTo>
                  <a:cubicBezTo>
                    <a:pt x="52" y="79"/>
                    <a:pt x="52" y="79"/>
                    <a:pt x="52" y="78"/>
                  </a:cubicBezTo>
                  <a:cubicBezTo>
                    <a:pt x="51" y="78"/>
                    <a:pt x="51" y="79"/>
                    <a:pt x="51" y="79"/>
                  </a:cubicBezTo>
                  <a:close/>
                  <a:moveTo>
                    <a:pt x="41" y="80"/>
                  </a:moveTo>
                  <a:cubicBezTo>
                    <a:pt x="41" y="80"/>
                    <a:pt x="42" y="81"/>
                    <a:pt x="42" y="81"/>
                  </a:cubicBezTo>
                  <a:cubicBezTo>
                    <a:pt x="42" y="80"/>
                    <a:pt x="43" y="80"/>
                    <a:pt x="43" y="80"/>
                  </a:cubicBezTo>
                  <a:cubicBezTo>
                    <a:pt x="43" y="79"/>
                    <a:pt x="43" y="79"/>
                    <a:pt x="42" y="79"/>
                  </a:cubicBezTo>
                  <a:cubicBezTo>
                    <a:pt x="42" y="79"/>
                    <a:pt x="41" y="79"/>
                    <a:pt x="41" y="80"/>
                  </a:cubicBezTo>
                  <a:close/>
                  <a:moveTo>
                    <a:pt x="59" y="79"/>
                  </a:moveTo>
                  <a:cubicBezTo>
                    <a:pt x="59" y="79"/>
                    <a:pt x="60" y="80"/>
                    <a:pt x="60" y="80"/>
                  </a:cubicBezTo>
                  <a:cubicBezTo>
                    <a:pt x="60" y="80"/>
                    <a:pt x="60" y="79"/>
                    <a:pt x="59" y="79"/>
                  </a:cubicBezTo>
                  <a:cubicBezTo>
                    <a:pt x="59" y="79"/>
                    <a:pt x="59" y="79"/>
                    <a:pt x="59" y="79"/>
                  </a:cubicBezTo>
                  <a:close/>
                  <a:moveTo>
                    <a:pt x="34" y="80"/>
                  </a:moveTo>
                  <a:cubicBezTo>
                    <a:pt x="34" y="81"/>
                    <a:pt x="35" y="81"/>
                    <a:pt x="35" y="82"/>
                  </a:cubicBezTo>
                  <a:cubicBezTo>
                    <a:pt x="35" y="81"/>
                    <a:pt x="36" y="81"/>
                    <a:pt x="36" y="80"/>
                  </a:cubicBezTo>
                  <a:cubicBezTo>
                    <a:pt x="36" y="79"/>
                    <a:pt x="36" y="79"/>
                    <a:pt x="35" y="79"/>
                  </a:cubicBezTo>
                  <a:cubicBezTo>
                    <a:pt x="35" y="79"/>
                    <a:pt x="34" y="80"/>
                    <a:pt x="34" y="80"/>
                  </a:cubicBezTo>
                  <a:close/>
                  <a:moveTo>
                    <a:pt x="32" y="80"/>
                  </a:moveTo>
                  <a:cubicBezTo>
                    <a:pt x="32" y="80"/>
                    <a:pt x="33" y="79"/>
                    <a:pt x="32" y="79"/>
                  </a:cubicBezTo>
                  <a:cubicBezTo>
                    <a:pt x="32" y="79"/>
                    <a:pt x="32" y="80"/>
                    <a:pt x="32" y="80"/>
                  </a:cubicBezTo>
                  <a:close/>
                  <a:moveTo>
                    <a:pt x="47" y="83"/>
                  </a:moveTo>
                  <a:cubicBezTo>
                    <a:pt x="47" y="83"/>
                    <a:pt x="47" y="82"/>
                    <a:pt x="48" y="81"/>
                  </a:cubicBezTo>
                  <a:cubicBezTo>
                    <a:pt x="48" y="81"/>
                    <a:pt x="47" y="80"/>
                    <a:pt x="47" y="79"/>
                  </a:cubicBezTo>
                  <a:cubicBezTo>
                    <a:pt x="45" y="80"/>
                    <a:pt x="45" y="82"/>
                    <a:pt x="47" y="83"/>
                  </a:cubicBezTo>
                  <a:close/>
                  <a:moveTo>
                    <a:pt x="54" y="80"/>
                  </a:moveTo>
                  <a:cubicBezTo>
                    <a:pt x="53" y="81"/>
                    <a:pt x="54" y="81"/>
                    <a:pt x="54" y="81"/>
                  </a:cubicBezTo>
                  <a:cubicBezTo>
                    <a:pt x="54" y="82"/>
                    <a:pt x="54" y="81"/>
                    <a:pt x="54" y="82"/>
                  </a:cubicBezTo>
                  <a:cubicBezTo>
                    <a:pt x="55" y="82"/>
                    <a:pt x="54" y="82"/>
                    <a:pt x="54" y="82"/>
                  </a:cubicBezTo>
                  <a:cubicBezTo>
                    <a:pt x="55" y="82"/>
                    <a:pt x="55" y="82"/>
                    <a:pt x="55" y="82"/>
                  </a:cubicBezTo>
                  <a:cubicBezTo>
                    <a:pt x="56" y="82"/>
                    <a:pt x="55" y="80"/>
                    <a:pt x="54" y="79"/>
                  </a:cubicBezTo>
                  <a:cubicBezTo>
                    <a:pt x="54" y="80"/>
                    <a:pt x="54" y="80"/>
                    <a:pt x="54" y="80"/>
                  </a:cubicBezTo>
                  <a:close/>
                  <a:moveTo>
                    <a:pt x="57" y="80"/>
                  </a:moveTo>
                  <a:cubicBezTo>
                    <a:pt x="56" y="80"/>
                    <a:pt x="56" y="79"/>
                    <a:pt x="56" y="79"/>
                  </a:cubicBezTo>
                  <a:cubicBezTo>
                    <a:pt x="56" y="80"/>
                    <a:pt x="56" y="80"/>
                    <a:pt x="57" y="80"/>
                  </a:cubicBezTo>
                  <a:close/>
                  <a:moveTo>
                    <a:pt x="27" y="81"/>
                  </a:moveTo>
                  <a:cubicBezTo>
                    <a:pt x="28" y="81"/>
                    <a:pt x="28" y="80"/>
                    <a:pt x="28" y="80"/>
                  </a:cubicBezTo>
                  <a:cubicBezTo>
                    <a:pt x="28" y="80"/>
                    <a:pt x="28" y="79"/>
                    <a:pt x="27" y="80"/>
                  </a:cubicBezTo>
                  <a:cubicBezTo>
                    <a:pt x="28" y="80"/>
                    <a:pt x="28" y="80"/>
                    <a:pt x="27" y="81"/>
                  </a:cubicBezTo>
                  <a:close/>
                  <a:moveTo>
                    <a:pt x="49" y="81"/>
                  </a:moveTo>
                  <a:cubicBezTo>
                    <a:pt x="50" y="82"/>
                    <a:pt x="50" y="81"/>
                    <a:pt x="50" y="81"/>
                  </a:cubicBezTo>
                  <a:cubicBezTo>
                    <a:pt x="50" y="82"/>
                    <a:pt x="51" y="82"/>
                    <a:pt x="50" y="82"/>
                  </a:cubicBezTo>
                  <a:cubicBezTo>
                    <a:pt x="51" y="82"/>
                    <a:pt x="51" y="82"/>
                    <a:pt x="51" y="81"/>
                  </a:cubicBezTo>
                  <a:cubicBezTo>
                    <a:pt x="51" y="81"/>
                    <a:pt x="51" y="80"/>
                    <a:pt x="50" y="80"/>
                  </a:cubicBezTo>
                  <a:cubicBezTo>
                    <a:pt x="50" y="81"/>
                    <a:pt x="49" y="81"/>
                    <a:pt x="49" y="81"/>
                  </a:cubicBezTo>
                  <a:close/>
                  <a:moveTo>
                    <a:pt x="32" y="81"/>
                  </a:moveTo>
                  <a:cubicBezTo>
                    <a:pt x="33" y="81"/>
                    <a:pt x="33" y="80"/>
                    <a:pt x="33" y="80"/>
                  </a:cubicBezTo>
                  <a:cubicBezTo>
                    <a:pt x="33" y="81"/>
                    <a:pt x="32" y="81"/>
                    <a:pt x="32" y="81"/>
                  </a:cubicBezTo>
                  <a:close/>
                  <a:moveTo>
                    <a:pt x="65" y="81"/>
                  </a:moveTo>
                  <a:cubicBezTo>
                    <a:pt x="65" y="81"/>
                    <a:pt x="66" y="81"/>
                    <a:pt x="65" y="80"/>
                  </a:cubicBezTo>
                  <a:cubicBezTo>
                    <a:pt x="65" y="81"/>
                    <a:pt x="65" y="81"/>
                    <a:pt x="65" y="81"/>
                  </a:cubicBezTo>
                  <a:close/>
                  <a:moveTo>
                    <a:pt x="43" y="82"/>
                  </a:moveTo>
                  <a:cubicBezTo>
                    <a:pt x="43" y="82"/>
                    <a:pt x="44" y="81"/>
                    <a:pt x="43" y="80"/>
                  </a:cubicBezTo>
                  <a:cubicBezTo>
                    <a:pt x="43" y="81"/>
                    <a:pt x="42" y="81"/>
                    <a:pt x="43" y="82"/>
                  </a:cubicBezTo>
                  <a:close/>
                  <a:moveTo>
                    <a:pt x="59" y="82"/>
                  </a:moveTo>
                  <a:cubicBezTo>
                    <a:pt x="60" y="82"/>
                    <a:pt x="60" y="81"/>
                    <a:pt x="59" y="81"/>
                  </a:cubicBezTo>
                  <a:cubicBezTo>
                    <a:pt x="59" y="81"/>
                    <a:pt x="58" y="82"/>
                    <a:pt x="59" y="82"/>
                  </a:cubicBezTo>
                  <a:close/>
                  <a:moveTo>
                    <a:pt x="66" y="81"/>
                  </a:moveTo>
                  <a:cubicBezTo>
                    <a:pt x="66" y="81"/>
                    <a:pt x="66" y="81"/>
                    <a:pt x="66" y="81"/>
                  </a:cubicBezTo>
                  <a:cubicBezTo>
                    <a:pt x="66" y="81"/>
                    <a:pt x="67" y="81"/>
                    <a:pt x="66" y="81"/>
                  </a:cubicBezTo>
                  <a:cubicBezTo>
                    <a:pt x="66" y="81"/>
                    <a:pt x="66" y="81"/>
                    <a:pt x="66" y="81"/>
                  </a:cubicBezTo>
                  <a:close/>
                  <a:moveTo>
                    <a:pt x="36" y="84"/>
                  </a:moveTo>
                  <a:cubicBezTo>
                    <a:pt x="37" y="83"/>
                    <a:pt x="37" y="83"/>
                    <a:pt x="37" y="82"/>
                  </a:cubicBezTo>
                  <a:cubicBezTo>
                    <a:pt x="37" y="82"/>
                    <a:pt x="37" y="81"/>
                    <a:pt x="36" y="81"/>
                  </a:cubicBezTo>
                  <a:cubicBezTo>
                    <a:pt x="36" y="82"/>
                    <a:pt x="35" y="83"/>
                    <a:pt x="36" y="84"/>
                  </a:cubicBezTo>
                  <a:close/>
                  <a:moveTo>
                    <a:pt x="39" y="83"/>
                  </a:moveTo>
                  <a:cubicBezTo>
                    <a:pt x="39" y="83"/>
                    <a:pt x="39" y="84"/>
                    <a:pt x="40" y="84"/>
                  </a:cubicBezTo>
                  <a:cubicBezTo>
                    <a:pt x="40" y="83"/>
                    <a:pt x="41" y="83"/>
                    <a:pt x="41" y="82"/>
                  </a:cubicBezTo>
                  <a:cubicBezTo>
                    <a:pt x="41" y="80"/>
                    <a:pt x="39" y="82"/>
                    <a:pt x="39" y="83"/>
                  </a:cubicBezTo>
                  <a:close/>
                  <a:moveTo>
                    <a:pt x="62" y="82"/>
                  </a:moveTo>
                  <a:cubicBezTo>
                    <a:pt x="63" y="82"/>
                    <a:pt x="63" y="82"/>
                    <a:pt x="63" y="82"/>
                  </a:cubicBezTo>
                  <a:cubicBezTo>
                    <a:pt x="63" y="81"/>
                    <a:pt x="63" y="81"/>
                    <a:pt x="62" y="81"/>
                  </a:cubicBezTo>
                  <a:cubicBezTo>
                    <a:pt x="62" y="81"/>
                    <a:pt x="62" y="82"/>
                    <a:pt x="62" y="82"/>
                  </a:cubicBezTo>
                  <a:close/>
                  <a:moveTo>
                    <a:pt x="30" y="81"/>
                  </a:moveTo>
                  <a:cubicBezTo>
                    <a:pt x="31" y="81"/>
                    <a:pt x="30" y="82"/>
                    <a:pt x="30" y="82"/>
                  </a:cubicBezTo>
                  <a:cubicBezTo>
                    <a:pt x="30" y="82"/>
                    <a:pt x="30" y="83"/>
                    <a:pt x="30" y="83"/>
                  </a:cubicBezTo>
                  <a:cubicBezTo>
                    <a:pt x="31" y="82"/>
                    <a:pt x="31" y="82"/>
                    <a:pt x="31" y="81"/>
                  </a:cubicBezTo>
                  <a:cubicBezTo>
                    <a:pt x="31" y="81"/>
                    <a:pt x="31" y="81"/>
                    <a:pt x="30" y="81"/>
                  </a:cubicBezTo>
                  <a:close/>
                  <a:moveTo>
                    <a:pt x="39" y="82"/>
                  </a:moveTo>
                  <a:cubicBezTo>
                    <a:pt x="39" y="82"/>
                    <a:pt x="39" y="82"/>
                    <a:pt x="40" y="81"/>
                  </a:cubicBezTo>
                  <a:cubicBezTo>
                    <a:pt x="39" y="81"/>
                    <a:pt x="39" y="82"/>
                    <a:pt x="39" y="82"/>
                  </a:cubicBezTo>
                  <a:close/>
                  <a:moveTo>
                    <a:pt x="43" y="83"/>
                  </a:moveTo>
                  <a:cubicBezTo>
                    <a:pt x="44" y="84"/>
                    <a:pt x="45" y="84"/>
                    <a:pt x="45" y="85"/>
                  </a:cubicBezTo>
                  <a:cubicBezTo>
                    <a:pt x="45" y="84"/>
                    <a:pt x="46" y="84"/>
                    <a:pt x="46" y="84"/>
                  </a:cubicBezTo>
                  <a:cubicBezTo>
                    <a:pt x="45" y="83"/>
                    <a:pt x="45" y="82"/>
                    <a:pt x="44" y="82"/>
                  </a:cubicBezTo>
                  <a:cubicBezTo>
                    <a:pt x="44" y="82"/>
                    <a:pt x="44" y="82"/>
                    <a:pt x="43" y="83"/>
                  </a:cubicBezTo>
                  <a:close/>
                  <a:moveTo>
                    <a:pt x="34" y="83"/>
                  </a:moveTo>
                  <a:cubicBezTo>
                    <a:pt x="34" y="83"/>
                    <a:pt x="34" y="82"/>
                    <a:pt x="34" y="82"/>
                  </a:cubicBezTo>
                  <a:cubicBezTo>
                    <a:pt x="34" y="82"/>
                    <a:pt x="34" y="82"/>
                    <a:pt x="34" y="83"/>
                  </a:cubicBezTo>
                  <a:close/>
                  <a:moveTo>
                    <a:pt x="47" y="84"/>
                  </a:moveTo>
                  <a:cubicBezTo>
                    <a:pt x="48" y="84"/>
                    <a:pt x="48" y="85"/>
                    <a:pt x="48" y="85"/>
                  </a:cubicBezTo>
                  <a:cubicBezTo>
                    <a:pt x="49" y="85"/>
                    <a:pt x="49" y="84"/>
                    <a:pt x="50" y="83"/>
                  </a:cubicBezTo>
                  <a:cubicBezTo>
                    <a:pt x="49" y="81"/>
                    <a:pt x="48" y="82"/>
                    <a:pt x="47" y="84"/>
                  </a:cubicBezTo>
                  <a:close/>
                  <a:moveTo>
                    <a:pt x="56" y="86"/>
                  </a:moveTo>
                  <a:cubicBezTo>
                    <a:pt x="57" y="85"/>
                    <a:pt x="57" y="85"/>
                    <a:pt x="57" y="84"/>
                  </a:cubicBezTo>
                  <a:cubicBezTo>
                    <a:pt x="57" y="83"/>
                    <a:pt x="57" y="82"/>
                    <a:pt x="56" y="82"/>
                  </a:cubicBezTo>
                  <a:cubicBezTo>
                    <a:pt x="56" y="83"/>
                    <a:pt x="56" y="84"/>
                    <a:pt x="56" y="86"/>
                  </a:cubicBezTo>
                  <a:close/>
                  <a:moveTo>
                    <a:pt x="60" y="82"/>
                  </a:moveTo>
                  <a:cubicBezTo>
                    <a:pt x="60" y="83"/>
                    <a:pt x="60" y="84"/>
                    <a:pt x="60" y="84"/>
                  </a:cubicBezTo>
                  <a:cubicBezTo>
                    <a:pt x="60" y="84"/>
                    <a:pt x="60" y="84"/>
                    <a:pt x="61" y="83"/>
                  </a:cubicBezTo>
                  <a:cubicBezTo>
                    <a:pt x="61" y="83"/>
                    <a:pt x="60" y="83"/>
                    <a:pt x="60" y="82"/>
                  </a:cubicBezTo>
                  <a:close/>
                  <a:moveTo>
                    <a:pt x="29" y="86"/>
                  </a:moveTo>
                  <a:cubicBezTo>
                    <a:pt x="28" y="88"/>
                    <a:pt x="29" y="91"/>
                    <a:pt x="29" y="93"/>
                  </a:cubicBezTo>
                  <a:cubicBezTo>
                    <a:pt x="29" y="94"/>
                    <a:pt x="29" y="94"/>
                    <a:pt x="29" y="95"/>
                  </a:cubicBezTo>
                  <a:cubicBezTo>
                    <a:pt x="30" y="95"/>
                    <a:pt x="29" y="95"/>
                    <a:pt x="29" y="96"/>
                  </a:cubicBezTo>
                  <a:cubicBezTo>
                    <a:pt x="29" y="96"/>
                    <a:pt x="30" y="96"/>
                    <a:pt x="30" y="96"/>
                  </a:cubicBezTo>
                  <a:cubicBezTo>
                    <a:pt x="30" y="96"/>
                    <a:pt x="29" y="97"/>
                    <a:pt x="29" y="97"/>
                  </a:cubicBezTo>
                  <a:cubicBezTo>
                    <a:pt x="29" y="98"/>
                    <a:pt x="30" y="100"/>
                    <a:pt x="31" y="102"/>
                  </a:cubicBezTo>
                  <a:cubicBezTo>
                    <a:pt x="31" y="98"/>
                    <a:pt x="30" y="94"/>
                    <a:pt x="30" y="90"/>
                  </a:cubicBezTo>
                  <a:cubicBezTo>
                    <a:pt x="30" y="89"/>
                    <a:pt x="29" y="89"/>
                    <a:pt x="29" y="88"/>
                  </a:cubicBezTo>
                  <a:cubicBezTo>
                    <a:pt x="29" y="88"/>
                    <a:pt x="30" y="88"/>
                    <a:pt x="30" y="87"/>
                  </a:cubicBezTo>
                  <a:cubicBezTo>
                    <a:pt x="30" y="86"/>
                    <a:pt x="29" y="86"/>
                    <a:pt x="29" y="86"/>
                  </a:cubicBezTo>
                  <a:cubicBezTo>
                    <a:pt x="29" y="85"/>
                    <a:pt x="30" y="84"/>
                    <a:pt x="29" y="82"/>
                  </a:cubicBezTo>
                  <a:cubicBezTo>
                    <a:pt x="29" y="83"/>
                    <a:pt x="29" y="82"/>
                    <a:pt x="28" y="82"/>
                  </a:cubicBezTo>
                  <a:cubicBezTo>
                    <a:pt x="28" y="84"/>
                    <a:pt x="28" y="85"/>
                    <a:pt x="29" y="86"/>
                  </a:cubicBezTo>
                  <a:close/>
                  <a:moveTo>
                    <a:pt x="66" y="83"/>
                  </a:moveTo>
                  <a:cubicBezTo>
                    <a:pt x="66" y="83"/>
                    <a:pt x="66" y="84"/>
                    <a:pt x="67" y="84"/>
                  </a:cubicBezTo>
                  <a:cubicBezTo>
                    <a:pt x="67" y="83"/>
                    <a:pt x="67" y="82"/>
                    <a:pt x="66" y="82"/>
                  </a:cubicBezTo>
                  <a:cubicBezTo>
                    <a:pt x="66" y="83"/>
                    <a:pt x="66" y="83"/>
                    <a:pt x="66" y="83"/>
                  </a:cubicBezTo>
                  <a:close/>
                  <a:moveTo>
                    <a:pt x="40" y="85"/>
                  </a:moveTo>
                  <a:cubicBezTo>
                    <a:pt x="41" y="85"/>
                    <a:pt x="42" y="83"/>
                    <a:pt x="42" y="82"/>
                  </a:cubicBezTo>
                  <a:cubicBezTo>
                    <a:pt x="41" y="83"/>
                    <a:pt x="40" y="84"/>
                    <a:pt x="40" y="85"/>
                  </a:cubicBezTo>
                  <a:close/>
                  <a:moveTo>
                    <a:pt x="63" y="84"/>
                  </a:moveTo>
                  <a:cubicBezTo>
                    <a:pt x="63" y="84"/>
                    <a:pt x="64" y="83"/>
                    <a:pt x="64" y="82"/>
                  </a:cubicBezTo>
                  <a:cubicBezTo>
                    <a:pt x="63" y="83"/>
                    <a:pt x="63" y="83"/>
                    <a:pt x="63" y="84"/>
                  </a:cubicBezTo>
                  <a:close/>
                  <a:moveTo>
                    <a:pt x="52" y="85"/>
                  </a:moveTo>
                  <a:cubicBezTo>
                    <a:pt x="51" y="84"/>
                    <a:pt x="52" y="83"/>
                    <a:pt x="51" y="83"/>
                  </a:cubicBezTo>
                  <a:cubicBezTo>
                    <a:pt x="51" y="83"/>
                    <a:pt x="51" y="85"/>
                    <a:pt x="52" y="85"/>
                  </a:cubicBezTo>
                  <a:close/>
                  <a:moveTo>
                    <a:pt x="21" y="84"/>
                  </a:moveTo>
                  <a:cubicBezTo>
                    <a:pt x="21" y="84"/>
                    <a:pt x="22" y="83"/>
                    <a:pt x="21" y="83"/>
                  </a:cubicBezTo>
                  <a:cubicBezTo>
                    <a:pt x="21" y="83"/>
                    <a:pt x="21" y="84"/>
                    <a:pt x="21" y="84"/>
                  </a:cubicBezTo>
                  <a:close/>
                  <a:moveTo>
                    <a:pt x="35" y="86"/>
                  </a:moveTo>
                  <a:cubicBezTo>
                    <a:pt x="35" y="85"/>
                    <a:pt x="35" y="84"/>
                    <a:pt x="34" y="83"/>
                  </a:cubicBezTo>
                  <a:cubicBezTo>
                    <a:pt x="34" y="84"/>
                    <a:pt x="34" y="85"/>
                    <a:pt x="35" y="86"/>
                  </a:cubicBezTo>
                  <a:close/>
                  <a:moveTo>
                    <a:pt x="38" y="86"/>
                  </a:moveTo>
                  <a:cubicBezTo>
                    <a:pt x="38" y="86"/>
                    <a:pt x="38" y="86"/>
                    <a:pt x="38" y="86"/>
                  </a:cubicBezTo>
                  <a:cubicBezTo>
                    <a:pt x="38" y="86"/>
                    <a:pt x="39" y="85"/>
                    <a:pt x="39" y="84"/>
                  </a:cubicBezTo>
                  <a:cubicBezTo>
                    <a:pt x="39" y="84"/>
                    <a:pt x="39" y="84"/>
                    <a:pt x="39" y="84"/>
                  </a:cubicBezTo>
                  <a:cubicBezTo>
                    <a:pt x="38" y="84"/>
                    <a:pt x="36" y="85"/>
                    <a:pt x="38" y="86"/>
                  </a:cubicBezTo>
                  <a:close/>
                  <a:moveTo>
                    <a:pt x="41" y="86"/>
                  </a:moveTo>
                  <a:cubicBezTo>
                    <a:pt x="41" y="86"/>
                    <a:pt x="42" y="87"/>
                    <a:pt x="42" y="88"/>
                  </a:cubicBezTo>
                  <a:cubicBezTo>
                    <a:pt x="43" y="87"/>
                    <a:pt x="44" y="86"/>
                    <a:pt x="44" y="86"/>
                  </a:cubicBezTo>
                  <a:cubicBezTo>
                    <a:pt x="44" y="85"/>
                    <a:pt x="43" y="84"/>
                    <a:pt x="43" y="84"/>
                  </a:cubicBezTo>
                  <a:cubicBezTo>
                    <a:pt x="42" y="84"/>
                    <a:pt x="41" y="85"/>
                    <a:pt x="41" y="86"/>
                  </a:cubicBezTo>
                  <a:close/>
                  <a:moveTo>
                    <a:pt x="35" y="85"/>
                  </a:moveTo>
                  <a:cubicBezTo>
                    <a:pt x="35" y="85"/>
                    <a:pt x="35" y="85"/>
                    <a:pt x="36" y="85"/>
                  </a:cubicBezTo>
                  <a:cubicBezTo>
                    <a:pt x="36" y="84"/>
                    <a:pt x="35" y="84"/>
                    <a:pt x="35" y="84"/>
                  </a:cubicBezTo>
                  <a:cubicBezTo>
                    <a:pt x="35" y="84"/>
                    <a:pt x="35" y="84"/>
                    <a:pt x="35" y="85"/>
                  </a:cubicBezTo>
                  <a:close/>
                  <a:moveTo>
                    <a:pt x="53" y="85"/>
                  </a:moveTo>
                  <a:cubicBezTo>
                    <a:pt x="53" y="85"/>
                    <a:pt x="53" y="84"/>
                    <a:pt x="53" y="84"/>
                  </a:cubicBezTo>
                  <a:cubicBezTo>
                    <a:pt x="53" y="84"/>
                    <a:pt x="53" y="84"/>
                    <a:pt x="53" y="85"/>
                  </a:cubicBezTo>
                  <a:close/>
                  <a:moveTo>
                    <a:pt x="30" y="87"/>
                  </a:moveTo>
                  <a:cubicBezTo>
                    <a:pt x="31" y="86"/>
                    <a:pt x="32" y="85"/>
                    <a:pt x="31" y="84"/>
                  </a:cubicBezTo>
                  <a:cubicBezTo>
                    <a:pt x="31" y="85"/>
                    <a:pt x="30" y="86"/>
                    <a:pt x="30" y="87"/>
                  </a:cubicBezTo>
                  <a:close/>
                  <a:moveTo>
                    <a:pt x="65" y="86"/>
                  </a:moveTo>
                  <a:cubicBezTo>
                    <a:pt x="65" y="85"/>
                    <a:pt x="65" y="84"/>
                    <a:pt x="65" y="84"/>
                  </a:cubicBezTo>
                  <a:cubicBezTo>
                    <a:pt x="65" y="85"/>
                    <a:pt x="64" y="86"/>
                    <a:pt x="65" y="86"/>
                  </a:cubicBezTo>
                  <a:close/>
                  <a:moveTo>
                    <a:pt x="66" y="85"/>
                  </a:moveTo>
                  <a:cubicBezTo>
                    <a:pt x="66" y="85"/>
                    <a:pt x="67" y="84"/>
                    <a:pt x="66" y="84"/>
                  </a:cubicBezTo>
                  <a:cubicBezTo>
                    <a:pt x="66" y="85"/>
                    <a:pt x="66" y="84"/>
                    <a:pt x="66" y="84"/>
                  </a:cubicBezTo>
                  <a:cubicBezTo>
                    <a:pt x="66" y="84"/>
                    <a:pt x="66" y="85"/>
                    <a:pt x="66" y="85"/>
                  </a:cubicBezTo>
                  <a:close/>
                  <a:moveTo>
                    <a:pt x="45" y="86"/>
                  </a:moveTo>
                  <a:cubicBezTo>
                    <a:pt x="46" y="86"/>
                    <a:pt x="46" y="87"/>
                    <a:pt x="47" y="87"/>
                  </a:cubicBezTo>
                  <a:cubicBezTo>
                    <a:pt x="47" y="87"/>
                    <a:pt x="47" y="87"/>
                    <a:pt x="48" y="86"/>
                  </a:cubicBezTo>
                  <a:cubicBezTo>
                    <a:pt x="47" y="86"/>
                    <a:pt x="47" y="85"/>
                    <a:pt x="46" y="84"/>
                  </a:cubicBezTo>
                  <a:cubicBezTo>
                    <a:pt x="46" y="85"/>
                    <a:pt x="46" y="85"/>
                    <a:pt x="45" y="86"/>
                  </a:cubicBezTo>
                  <a:close/>
                  <a:moveTo>
                    <a:pt x="49" y="86"/>
                  </a:moveTo>
                  <a:cubicBezTo>
                    <a:pt x="49" y="87"/>
                    <a:pt x="50" y="87"/>
                    <a:pt x="50" y="88"/>
                  </a:cubicBezTo>
                  <a:cubicBezTo>
                    <a:pt x="50" y="87"/>
                    <a:pt x="50" y="85"/>
                    <a:pt x="50" y="85"/>
                  </a:cubicBezTo>
                  <a:cubicBezTo>
                    <a:pt x="49" y="85"/>
                    <a:pt x="49" y="85"/>
                    <a:pt x="49" y="86"/>
                  </a:cubicBezTo>
                  <a:close/>
                  <a:moveTo>
                    <a:pt x="60" y="86"/>
                  </a:moveTo>
                  <a:cubicBezTo>
                    <a:pt x="61" y="86"/>
                    <a:pt x="61" y="87"/>
                    <a:pt x="61" y="87"/>
                  </a:cubicBezTo>
                  <a:cubicBezTo>
                    <a:pt x="61" y="86"/>
                    <a:pt x="61" y="86"/>
                    <a:pt x="61" y="85"/>
                  </a:cubicBezTo>
                  <a:cubicBezTo>
                    <a:pt x="60" y="86"/>
                    <a:pt x="61" y="86"/>
                    <a:pt x="60" y="86"/>
                  </a:cubicBezTo>
                  <a:close/>
                  <a:moveTo>
                    <a:pt x="36" y="87"/>
                  </a:moveTo>
                  <a:cubicBezTo>
                    <a:pt x="37" y="87"/>
                    <a:pt x="37" y="87"/>
                    <a:pt x="37" y="87"/>
                  </a:cubicBezTo>
                  <a:cubicBezTo>
                    <a:pt x="37" y="87"/>
                    <a:pt x="37" y="86"/>
                    <a:pt x="36" y="86"/>
                  </a:cubicBezTo>
                  <a:cubicBezTo>
                    <a:pt x="36" y="86"/>
                    <a:pt x="36" y="87"/>
                    <a:pt x="36" y="87"/>
                  </a:cubicBezTo>
                  <a:close/>
                  <a:moveTo>
                    <a:pt x="36" y="86"/>
                  </a:moveTo>
                  <a:cubicBezTo>
                    <a:pt x="36" y="85"/>
                    <a:pt x="36" y="85"/>
                    <a:pt x="36" y="85"/>
                  </a:cubicBezTo>
                  <a:cubicBezTo>
                    <a:pt x="36" y="86"/>
                    <a:pt x="36" y="86"/>
                    <a:pt x="36" y="86"/>
                  </a:cubicBezTo>
                  <a:close/>
                  <a:moveTo>
                    <a:pt x="38" y="86"/>
                  </a:moveTo>
                  <a:cubicBezTo>
                    <a:pt x="38" y="87"/>
                    <a:pt x="38" y="87"/>
                    <a:pt x="38" y="87"/>
                  </a:cubicBezTo>
                  <a:cubicBezTo>
                    <a:pt x="39" y="87"/>
                    <a:pt x="39" y="86"/>
                    <a:pt x="40" y="86"/>
                  </a:cubicBezTo>
                  <a:cubicBezTo>
                    <a:pt x="40" y="85"/>
                    <a:pt x="40" y="85"/>
                    <a:pt x="39" y="85"/>
                  </a:cubicBezTo>
                  <a:cubicBezTo>
                    <a:pt x="39" y="86"/>
                    <a:pt x="39" y="86"/>
                    <a:pt x="38" y="86"/>
                  </a:cubicBezTo>
                  <a:close/>
                  <a:moveTo>
                    <a:pt x="57" y="87"/>
                  </a:moveTo>
                  <a:cubicBezTo>
                    <a:pt x="57" y="88"/>
                    <a:pt x="57" y="88"/>
                    <a:pt x="57" y="88"/>
                  </a:cubicBezTo>
                  <a:cubicBezTo>
                    <a:pt x="58" y="87"/>
                    <a:pt x="58" y="87"/>
                    <a:pt x="58" y="87"/>
                  </a:cubicBezTo>
                  <a:cubicBezTo>
                    <a:pt x="57" y="87"/>
                    <a:pt x="57" y="87"/>
                    <a:pt x="57" y="87"/>
                  </a:cubicBezTo>
                  <a:close/>
                  <a:moveTo>
                    <a:pt x="58" y="87"/>
                  </a:moveTo>
                  <a:cubicBezTo>
                    <a:pt x="58" y="86"/>
                    <a:pt x="58" y="86"/>
                    <a:pt x="58" y="85"/>
                  </a:cubicBezTo>
                  <a:cubicBezTo>
                    <a:pt x="57" y="86"/>
                    <a:pt x="56" y="86"/>
                    <a:pt x="57" y="87"/>
                  </a:cubicBezTo>
                  <a:cubicBezTo>
                    <a:pt x="57" y="87"/>
                    <a:pt x="57" y="87"/>
                    <a:pt x="58" y="87"/>
                  </a:cubicBezTo>
                  <a:close/>
                  <a:moveTo>
                    <a:pt x="51" y="87"/>
                  </a:moveTo>
                  <a:cubicBezTo>
                    <a:pt x="51" y="87"/>
                    <a:pt x="52" y="86"/>
                    <a:pt x="51" y="86"/>
                  </a:cubicBezTo>
                  <a:cubicBezTo>
                    <a:pt x="51" y="87"/>
                    <a:pt x="51" y="87"/>
                    <a:pt x="51" y="87"/>
                  </a:cubicBezTo>
                  <a:close/>
                  <a:moveTo>
                    <a:pt x="35" y="87"/>
                  </a:moveTo>
                  <a:cubicBezTo>
                    <a:pt x="36" y="87"/>
                    <a:pt x="36" y="88"/>
                    <a:pt x="36" y="88"/>
                  </a:cubicBezTo>
                  <a:cubicBezTo>
                    <a:pt x="36" y="87"/>
                    <a:pt x="36" y="86"/>
                    <a:pt x="35" y="86"/>
                  </a:cubicBezTo>
                  <a:cubicBezTo>
                    <a:pt x="35" y="86"/>
                    <a:pt x="35" y="86"/>
                    <a:pt x="35" y="87"/>
                  </a:cubicBezTo>
                  <a:close/>
                  <a:moveTo>
                    <a:pt x="55" y="87"/>
                  </a:moveTo>
                  <a:cubicBezTo>
                    <a:pt x="55" y="87"/>
                    <a:pt x="55" y="87"/>
                    <a:pt x="55" y="87"/>
                  </a:cubicBezTo>
                  <a:cubicBezTo>
                    <a:pt x="55" y="87"/>
                    <a:pt x="55" y="86"/>
                    <a:pt x="55" y="86"/>
                  </a:cubicBezTo>
                  <a:cubicBezTo>
                    <a:pt x="54" y="87"/>
                    <a:pt x="54" y="87"/>
                    <a:pt x="55" y="87"/>
                  </a:cubicBezTo>
                  <a:close/>
                  <a:moveTo>
                    <a:pt x="39" y="88"/>
                  </a:moveTo>
                  <a:cubicBezTo>
                    <a:pt x="40" y="89"/>
                    <a:pt x="40" y="89"/>
                    <a:pt x="40" y="90"/>
                  </a:cubicBezTo>
                  <a:cubicBezTo>
                    <a:pt x="41" y="89"/>
                    <a:pt x="41" y="89"/>
                    <a:pt x="42" y="88"/>
                  </a:cubicBezTo>
                  <a:cubicBezTo>
                    <a:pt x="41" y="88"/>
                    <a:pt x="41" y="87"/>
                    <a:pt x="40" y="86"/>
                  </a:cubicBezTo>
                  <a:cubicBezTo>
                    <a:pt x="40" y="87"/>
                    <a:pt x="39" y="88"/>
                    <a:pt x="39" y="88"/>
                  </a:cubicBezTo>
                  <a:close/>
                  <a:moveTo>
                    <a:pt x="43" y="89"/>
                  </a:moveTo>
                  <a:cubicBezTo>
                    <a:pt x="43" y="89"/>
                    <a:pt x="44" y="90"/>
                    <a:pt x="44" y="90"/>
                  </a:cubicBezTo>
                  <a:cubicBezTo>
                    <a:pt x="45" y="89"/>
                    <a:pt x="45" y="89"/>
                    <a:pt x="46" y="88"/>
                  </a:cubicBezTo>
                  <a:cubicBezTo>
                    <a:pt x="46" y="87"/>
                    <a:pt x="45" y="87"/>
                    <a:pt x="45" y="86"/>
                  </a:cubicBezTo>
                  <a:cubicBezTo>
                    <a:pt x="44" y="87"/>
                    <a:pt x="43" y="88"/>
                    <a:pt x="43" y="89"/>
                  </a:cubicBezTo>
                  <a:close/>
                  <a:moveTo>
                    <a:pt x="31" y="88"/>
                  </a:moveTo>
                  <a:cubicBezTo>
                    <a:pt x="31" y="89"/>
                    <a:pt x="31" y="89"/>
                    <a:pt x="32" y="89"/>
                  </a:cubicBezTo>
                  <a:cubicBezTo>
                    <a:pt x="32" y="89"/>
                    <a:pt x="32" y="87"/>
                    <a:pt x="32" y="87"/>
                  </a:cubicBezTo>
                  <a:cubicBezTo>
                    <a:pt x="32" y="87"/>
                    <a:pt x="31" y="88"/>
                    <a:pt x="31" y="88"/>
                  </a:cubicBezTo>
                  <a:close/>
                  <a:moveTo>
                    <a:pt x="47" y="88"/>
                  </a:moveTo>
                  <a:cubicBezTo>
                    <a:pt x="48" y="89"/>
                    <a:pt x="48" y="89"/>
                    <a:pt x="48" y="90"/>
                  </a:cubicBezTo>
                  <a:cubicBezTo>
                    <a:pt x="49" y="90"/>
                    <a:pt x="49" y="89"/>
                    <a:pt x="50" y="89"/>
                  </a:cubicBezTo>
                  <a:cubicBezTo>
                    <a:pt x="49" y="88"/>
                    <a:pt x="49" y="87"/>
                    <a:pt x="48" y="87"/>
                  </a:cubicBezTo>
                  <a:cubicBezTo>
                    <a:pt x="48" y="87"/>
                    <a:pt x="47" y="87"/>
                    <a:pt x="47" y="88"/>
                  </a:cubicBezTo>
                  <a:close/>
                  <a:moveTo>
                    <a:pt x="59" y="90"/>
                  </a:moveTo>
                  <a:cubicBezTo>
                    <a:pt x="59" y="89"/>
                    <a:pt x="60" y="89"/>
                    <a:pt x="60" y="88"/>
                  </a:cubicBezTo>
                  <a:cubicBezTo>
                    <a:pt x="59" y="85"/>
                    <a:pt x="58" y="89"/>
                    <a:pt x="59" y="90"/>
                  </a:cubicBezTo>
                  <a:close/>
                  <a:moveTo>
                    <a:pt x="34" y="88"/>
                  </a:moveTo>
                  <a:cubicBezTo>
                    <a:pt x="35" y="88"/>
                    <a:pt x="35" y="89"/>
                    <a:pt x="35" y="89"/>
                  </a:cubicBezTo>
                  <a:cubicBezTo>
                    <a:pt x="36" y="88"/>
                    <a:pt x="35" y="88"/>
                    <a:pt x="34" y="87"/>
                  </a:cubicBezTo>
                  <a:cubicBezTo>
                    <a:pt x="35" y="88"/>
                    <a:pt x="34" y="88"/>
                    <a:pt x="34" y="88"/>
                  </a:cubicBezTo>
                  <a:close/>
                  <a:moveTo>
                    <a:pt x="64" y="88"/>
                  </a:moveTo>
                  <a:cubicBezTo>
                    <a:pt x="63" y="88"/>
                    <a:pt x="64" y="87"/>
                    <a:pt x="64" y="87"/>
                  </a:cubicBezTo>
                  <a:cubicBezTo>
                    <a:pt x="63" y="88"/>
                    <a:pt x="63" y="88"/>
                    <a:pt x="63" y="88"/>
                  </a:cubicBezTo>
                  <a:cubicBezTo>
                    <a:pt x="63" y="89"/>
                    <a:pt x="63" y="89"/>
                    <a:pt x="63" y="89"/>
                  </a:cubicBezTo>
                  <a:cubicBezTo>
                    <a:pt x="63" y="89"/>
                    <a:pt x="63" y="88"/>
                    <a:pt x="64" y="88"/>
                  </a:cubicBezTo>
                  <a:cubicBezTo>
                    <a:pt x="64" y="88"/>
                    <a:pt x="64" y="88"/>
                    <a:pt x="64" y="88"/>
                  </a:cubicBezTo>
                  <a:close/>
                  <a:moveTo>
                    <a:pt x="37" y="89"/>
                  </a:moveTo>
                  <a:cubicBezTo>
                    <a:pt x="37" y="88"/>
                    <a:pt x="38" y="88"/>
                    <a:pt x="38" y="88"/>
                  </a:cubicBezTo>
                  <a:cubicBezTo>
                    <a:pt x="38" y="88"/>
                    <a:pt x="38" y="87"/>
                    <a:pt x="37" y="87"/>
                  </a:cubicBezTo>
                  <a:cubicBezTo>
                    <a:pt x="37" y="88"/>
                    <a:pt x="37" y="88"/>
                    <a:pt x="37" y="89"/>
                  </a:cubicBezTo>
                  <a:close/>
                  <a:moveTo>
                    <a:pt x="66" y="90"/>
                  </a:moveTo>
                  <a:cubicBezTo>
                    <a:pt x="67" y="89"/>
                    <a:pt x="66" y="88"/>
                    <a:pt x="66" y="87"/>
                  </a:cubicBezTo>
                  <a:cubicBezTo>
                    <a:pt x="65" y="88"/>
                    <a:pt x="66" y="89"/>
                    <a:pt x="66" y="90"/>
                  </a:cubicBezTo>
                  <a:close/>
                  <a:moveTo>
                    <a:pt x="53" y="90"/>
                  </a:moveTo>
                  <a:cubicBezTo>
                    <a:pt x="53" y="90"/>
                    <a:pt x="53" y="88"/>
                    <a:pt x="52" y="88"/>
                  </a:cubicBezTo>
                  <a:cubicBezTo>
                    <a:pt x="52" y="89"/>
                    <a:pt x="52" y="89"/>
                    <a:pt x="53" y="90"/>
                  </a:cubicBezTo>
                  <a:close/>
                  <a:moveTo>
                    <a:pt x="55" y="89"/>
                  </a:moveTo>
                  <a:cubicBezTo>
                    <a:pt x="55" y="89"/>
                    <a:pt x="55" y="90"/>
                    <a:pt x="55" y="90"/>
                  </a:cubicBezTo>
                  <a:cubicBezTo>
                    <a:pt x="55" y="89"/>
                    <a:pt x="55" y="89"/>
                    <a:pt x="55" y="88"/>
                  </a:cubicBezTo>
                  <a:cubicBezTo>
                    <a:pt x="55" y="89"/>
                    <a:pt x="55" y="88"/>
                    <a:pt x="55" y="89"/>
                  </a:cubicBezTo>
                  <a:close/>
                  <a:moveTo>
                    <a:pt x="56" y="89"/>
                  </a:moveTo>
                  <a:cubicBezTo>
                    <a:pt x="57" y="89"/>
                    <a:pt x="56" y="88"/>
                    <a:pt x="56" y="88"/>
                  </a:cubicBezTo>
                  <a:cubicBezTo>
                    <a:pt x="56" y="89"/>
                    <a:pt x="56" y="89"/>
                    <a:pt x="56" y="89"/>
                  </a:cubicBezTo>
                  <a:close/>
                  <a:moveTo>
                    <a:pt x="51" y="90"/>
                  </a:moveTo>
                  <a:cubicBezTo>
                    <a:pt x="51" y="89"/>
                    <a:pt x="52" y="89"/>
                    <a:pt x="51" y="88"/>
                  </a:cubicBezTo>
                  <a:cubicBezTo>
                    <a:pt x="51" y="89"/>
                    <a:pt x="51" y="89"/>
                    <a:pt x="51" y="90"/>
                  </a:cubicBezTo>
                  <a:close/>
                  <a:moveTo>
                    <a:pt x="33" y="91"/>
                  </a:moveTo>
                  <a:cubicBezTo>
                    <a:pt x="34" y="91"/>
                    <a:pt x="35" y="89"/>
                    <a:pt x="34" y="88"/>
                  </a:cubicBezTo>
                  <a:cubicBezTo>
                    <a:pt x="33" y="89"/>
                    <a:pt x="33" y="90"/>
                    <a:pt x="33" y="91"/>
                  </a:cubicBezTo>
                  <a:close/>
                  <a:moveTo>
                    <a:pt x="37" y="89"/>
                  </a:moveTo>
                  <a:cubicBezTo>
                    <a:pt x="37" y="89"/>
                    <a:pt x="37" y="88"/>
                    <a:pt x="36" y="88"/>
                  </a:cubicBezTo>
                  <a:cubicBezTo>
                    <a:pt x="37" y="89"/>
                    <a:pt x="37" y="89"/>
                    <a:pt x="37" y="89"/>
                  </a:cubicBezTo>
                  <a:close/>
                  <a:moveTo>
                    <a:pt x="59" y="91"/>
                  </a:moveTo>
                  <a:cubicBezTo>
                    <a:pt x="60" y="91"/>
                    <a:pt x="60" y="92"/>
                    <a:pt x="61" y="93"/>
                  </a:cubicBezTo>
                  <a:cubicBezTo>
                    <a:pt x="61" y="92"/>
                    <a:pt x="61" y="90"/>
                    <a:pt x="61" y="89"/>
                  </a:cubicBezTo>
                  <a:cubicBezTo>
                    <a:pt x="60" y="89"/>
                    <a:pt x="60" y="90"/>
                    <a:pt x="59" y="91"/>
                  </a:cubicBezTo>
                  <a:close/>
                  <a:moveTo>
                    <a:pt x="38" y="90"/>
                  </a:moveTo>
                  <a:cubicBezTo>
                    <a:pt x="38" y="90"/>
                    <a:pt x="38" y="91"/>
                    <a:pt x="39" y="91"/>
                  </a:cubicBezTo>
                  <a:cubicBezTo>
                    <a:pt x="39" y="91"/>
                    <a:pt x="39" y="91"/>
                    <a:pt x="40" y="91"/>
                  </a:cubicBezTo>
                  <a:cubicBezTo>
                    <a:pt x="39" y="90"/>
                    <a:pt x="38" y="88"/>
                    <a:pt x="38" y="90"/>
                  </a:cubicBezTo>
                  <a:close/>
                  <a:moveTo>
                    <a:pt x="46" y="90"/>
                  </a:moveTo>
                  <a:cubicBezTo>
                    <a:pt x="46" y="91"/>
                    <a:pt x="45" y="93"/>
                    <a:pt x="46" y="94"/>
                  </a:cubicBezTo>
                  <a:cubicBezTo>
                    <a:pt x="47" y="93"/>
                    <a:pt x="47" y="92"/>
                    <a:pt x="48" y="91"/>
                  </a:cubicBezTo>
                  <a:cubicBezTo>
                    <a:pt x="47" y="90"/>
                    <a:pt x="47" y="89"/>
                    <a:pt x="46" y="89"/>
                  </a:cubicBezTo>
                  <a:cubicBezTo>
                    <a:pt x="46" y="89"/>
                    <a:pt x="46" y="90"/>
                    <a:pt x="46" y="90"/>
                  </a:cubicBezTo>
                  <a:close/>
                  <a:moveTo>
                    <a:pt x="36" y="90"/>
                  </a:moveTo>
                  <a:cubicBezTo>
                    <a:pt x="36" y="90"/>
                    <a:pt x="36" y="89"/>
                    <a:pt x="36" y="89"/>
                  </a:cubicBezTo>
                  <a:cubicBezTo>
                    <a:pt x="36" y="90"/>
                    <a:pt x="36" y="90"/>
                    <a:pt x="36" y="90"/>
                  </a:cubicBezTo>
                  <a:close/>
                  <a:moveTo>
                    <a:pt x="56" y="91"/>
                  </a:moveTo>
                  <a:cubicBezTo>
                    <a:pt x="56" y="91"/>
                    <a:pt x="56" y="92"/>
                    <a:pt x="57" y="92"/>
                  </a:cubicBezTo>
                  <a:cubicBezTo>
                    <a:pt x="57" y="92"/>
                    <a:pt x="58" y="90"/>
                    <a:pt x="57" y="90"/>
                  </a:cubicBezTo>
                  <a:cubicBezTo>
                    <a:pt x="57" y="90"/>
                    <a:pt x="56" y="91"/>
                    <a:pt x="56" y="91"/>
                  </a:cubicBezTo>
                  <a:close/>
                  <a:moveTo>
                    <a:pt x="41" y="91"/>
                  </a:moveTo>
                  <a:cubicBezTo>
                    <a:pt x="41" y="92"/>
                    <a:pt x="42" y="92"/>
                    <a:pt x="42" y="92"/>
                  </a:cubicBezTo>
                  <a:cubicBezTo>
                    <a:pt x="42" y="91"/>
                    <a:pt x="42" y="92"/>
                    <a:pt x="42" y="91"/>
                  </a:cubicBezTo>
                  <a:cubicBezTo>
                    <a:pt x="42" y="91"/>
                    <a:pt x="42" y="92"/>
                    <a:pt x="43" y="92"/>
                  </a:cubicBezTo>
                  <a:cubicBezTo>
                    <a:pt x="44" y="91"/>
                    <a:pt x="43" y="90"/>
                    <a:pt x="42" y="90"/>
                  </a:cubicBezTo>
                  <a:cubicBezTo>
                    <a:pt x="42" y="90"/>
                    <a:pt x="42" y="91"/>
                    <a:pt x="41" y="91"/>
                  </a:cubicBezTo>
                  <a:close/>
                  <a:moveTo>
                    <a:pt x="50" y="93"/>
                  </a:moveTo>
                  <a:cubicBezTo>
                    <a:pt x="50" y="91"/>
                    <a:pt x="51" y="90"/>
                    <a:pt x="50" y="90"/>
                  </a:cubicBezTo>
                  <a:cubicBezTo>
                    <a:pt x="49" y="91"/>
                    <a:pt x="49" y="92"/>
                    <a:pt x="50" y="93"/>
                  </a:cubicBezTo>
                  <a:close/>
                  <a:moveTo>
                    <a:pt x="66" y="93"/>
                  </a:moveTo>
                  <a:cubicBezTo>
                    <a:pt x="66" y="91"/>
                    <a:pt x="66" y="90"/>
                    <a:pt x="65" y="90"/>
                  </a:cubicBezTo>
                  <a:cubicBezTo>
                    <a:pt x="65" y="91"/>
                    <a:pt x="66" y="92"/>
                    <a:pt x="66" y="93"/>
                  </a:cubicBezTo>
                  <a:close/>
                  <a:moveTo>
                    <a:pt x="36" y="91"/>
                  </a:moveTo>
                  <a:cubicBezTo>
                    <a:pt x="37" y="92"/>
                    <a:pt x="37" y="93"/>
                    <a:pt x="37" y="93"/>
                  </a:cubicBezTo>
                  <a:cubicBezTo>
                    <a:pt x="38" y="93"/>
                    <a:pt x="37" y="91"/>
                    <a:pt x="37" y="91"/>
                  </a:cubicBezTo>
                  <a:cubicBezTo>
                    <a:pt x="36" y="91"/>
                    <a:pt x="36" y="91"/>
                    <a:pt x="36" y="91"/>
                  </a:cubicBezTo>
                  <a:close/>
                  <a:moveTo>
                    <a:pt x="45" y="91"/>
                  </a:moveTo>
                  <a:cubicBezTo>
                    <a:pt x="45" y="91"/>
                    <a:pt x="45" y="91"/>
                    <a:pt x="45" y="91"/>
                  </a:cubicBezTo>
                  <a:cubicBezTo>
                    <a:pt x="44" y="91"/>
                    <a:pt x="45" y="91"/>
                    <a:pt x="45" y="91"/>
                  </a:cubicBezTo>
                  <a:close/>
                  <a:moveTo>
                    <a:pt x="63" y="93"/>
                  </a:moveTo>
                  <a:cubicBezTo>
                    <a:pt x="63" y="93"/>
                    <a:pt x="63" y="92"/>
                    <a:pt x="63" y="91"/>
                  </a:cubicBezTo>
                  <a:cubicBezTo>
                    <a:pt x="63" y="91"/>
                    <a:pt x="63" y="91"/>
                    <a:pt x="63" y="91"/>
                  </a:cubicBezTo>
                  <a:cubicBezTo>
                    <a:pt x="63" y="92"/>
                    <a:pt x="62" y="93"/>
                    <a:pt x="63" y="93"/>
                  </a:cubicBezTo>
                  <a:close/>
                  <a:moveTo>
                    <a:pt x="34" y="93"/>
                  </a:moveTo>
                  <a:cubicBezTo>
                    <a:pt x="34" y="92"/>
                    <a:pt x="35" y="92"/>
                    <a:pt x="34" y="92"/>
                  </a:cubicBezTo>
                  <a:cubicBezTo>
                    <a:pt x="34" y="92"/>
                    <a:pt x="34" y="92"/>
                    <a:pt x="34" y="93"/>
                  </a:cubicBezTo>
                  <a:close/>
                  <a:moveTo>
                    <a:pt x="43" y="93"/>
                  </a:moveTo>
                  <a:cubicBezTo>
                    <a:pt x="43" y="93"/>
                    <a:pt x="43" y="94"/>
                    <a:pt x="43" y="94"/>
                  </a:cubicBezTo>
                  <a:cubicBezTo>
                    <a:pt x="43" y="93"/>
                    <a:pt x="44" y="93"/>
                    <a:pt x="44" y="92"/>
                  </a:cubicBezTo>
                  <a:cubicBezTo>
                    <a:pt x="43" y="92"/>
                    <a:pt x="43" y="93"/>
                    <a:pt x="43" y="93"/>
                  </a:cubicBezTo>
                  <a:close/>
                  <a:moveTo>
                    <a:pt x="40" y="94"/>
                  </a:moveTo>
                  <a:cubicBezTo>
                    <a:pt x="41" y="94"/>
                    <a:pt x="41" y="94"/>
                    <a:pt x="41" y="93"/>
                  </a:cubicBezTo>
                  <a:cubicBezTo>
                    <a:pt x="41" y="93"/>
                    <a:pt x="41" y="92"/>
                    <a:pt x="40" y="92"/>
                  </a:cubicBezTo>
                  <a:cubicBezTo>
                    <a:pt x="40" y="92"/>
                    <a:pt x="39" y="93"/>
                    <a:pt x="40" y="93"/>
                  </a:cubicBezTo>
                  <a:cubicBezTo>
                    <a:pt x="40" y="93"/>
                    <a:pt x="39" y="93"/>
                    <a:pt x="39" y="94"/>
                  </a:cubicBezTo>
                  <a:cubicBezTo>
                    <a:pt x="40" y="94"/>
                    <a:pt x="40" y="94"/>
                    <a:pt x="40" y="94"/>
                  </a:cubicBezTo>
                  <a:cubicBezTo>
                    <a:pt x="40" y="94"/>
                    <a:pt x="40" y="94"/>
                    <a:pt x="40" y="94"/>
                  </a:cubicBezTo>
                  <a:close/>
                  <a:moveTo>
                    <a:pt x="47" y="94"/>
                  </a:moveTo>
                  <a:cubicBezTo>
                    <a:pt x="47" y="95"/>
                    <a:pt x="47" y="95"/>
                    <a:pt x="48" y="96"/>
                  </a:cubicBezTo>
                  <a:cubicBezTo>
                    <a:pt x="48" y="95"/>
                    <a:pt x="48" y="94"/>
                    <a:pt x="49" y="94"/>
                  </a:cubicBezTo>
                  <a:cubicBezTo>
                    <a:pt x="49" y="94"/>
                    <a:pt x="49" y="94"/>
                    <a:pt x="49" y="94"/>
                  </a:cubicBezTo>
                  <a:cubicBezTo>
                    <a:pt x="50" y="94"/>
                    <a:pt x="49" y="93"/>
                    <a:pt x="49" y="93"/>
                  </a:cubicBezTo>
                  <a:cubicBezTo>
                    <a:pt x="48" y="93"/>
                    <a:pt x="49" y="92"/>
                    <a:pt x="48" y="92"/>
                  </a:cubicBezTo>
                  <a:cubicBezTo>
                    <a:pt x="48" y="93"/>
                    <a:pt x="47" y="93"/>
                    <a:pt x="47" y="94"/>
                  </a:cubicBezTo>
                  <a:close/>
                  <a:moveTo>
                    <a:pt x="31" y="94"/>
                  </a:moveTo>
                  <a:cubicBezTo>
                    <a:pt x="32" y="94"/>
                    <a:pt x="32" y="93"/>
                    <a:pt x="32" y="93"/>
                  </a:cubicBezTo>
                  <a:cubicBezTo>
                    <a:pt x="32" y="93"/>
                    <a:pt x="32" y="92"/>
                    <a:pt x="31" y="92"/>
                  </a:cubicBezTo>
                  <a:cubicBezTo>
                    <a:pt x="31" y="93"/>
                    <a:pt x="31" y="93"/>
                    <a:pt x="31" y="94"/>
                  </a:cubicBezTo>
                  <a:close/>
                  <a:moveTo>
                    <a:pt x="34" y="94"/>
                  </a:moveTo>
                  <a:cubicBezTo>
                    <a:pt x="34" y="94"/>
                    <a:pt x="35" y="95"/>
                    <a:pt x="36" y="95"/>
                  </a:cubicBezTo>
                  <a:cubicBezTo>
                    <a:pt x="36" y="95"/>
                    <a:pt x="36" y="94"/>
                    <a:pt x="37" y="94"/>
                  </a:cubicBezTo>
                  <a:cubicBezTo>
                    <a:pt x="36" y="93"/>
                    <a:pt x="36" y="92"/>
                    <a:pt x="36" y="92"/>
                  </a:cubicBezTo>
                  <a:cubicBezTo>
                    <a:pt x="35" y="93"/>
                    <a:pt x="35" y="93"/>
                    <a:pt x="34" y="94"/>
                  </a:cubicBezTo>
                  <a:close/>
                  <a:moveTo>
                    <a:pt x="54" y="93"/>
                  </a:moveTo>
                  <a:cubicBezTo>
                    <a:pt x="54" y="94"/>
                    <a:pt x="54" y="94"/>
                    <a:pt x="55" y="95"/>
                  </a:cubicBezTo>
                  <a:cubicBezTo>
                    <a:pt x="55" y="94"/>
                    <a:pt x="55" y="93"/>
                    <a:pt x="55" y="92"/>
                  </a:cubicBezTo>
                  <a:cubicBezTo>
                    <a:pt x="55" y="93"/>
                    <a:pt x="55" y="93"/>
                    <a:pt x="54" y="93"/>
                  </a:cubicBezTo>
                  <a:close/>
                  <a:moveTo>
                    <a:pt x="59" y="94"/>
                  </a:moveTo>
                  <a:cubicBezTo>
                    <a:pt x="60" y="94"/>
                    <a:pt x="60" y="94"/>
                    <a:pt x="60" y="93"/>
                  </a:cubicBezTo>
                  <a:cubicBezTo>
                    <a:pt x="59" y="93"/>
                    <a:pt x="59" y="93"/>
                    <a:pt x="59" y="93"/>
                  </a:cubicBezTo>
                  <a:cubicBezTo>
                    <a:pt x="59" y="93"/>
                    <a:pt x="59" y="94"/>
                    <a:pt x="59" y="94"/>
                  </a:cubicBezTo>
                  <a:close/>
                  <a:moveTo>
                    <a:pt x="52" y="94"/>
                  </a:moveTo>
                  <a:cubicBezTo>
                    <a:pt x="52" y="94"/>
                    <a:pt x="53" y="94"/>
                    <a:pt x="53" y="93"/>
                  </a:cubicBezTo>
                  <a:cubicBezTo>
                    <a:pt x="52" y="93"/>
                    <a:pt x="52" y="93"/>
                    <a:pt x="52" y="93"/>
                  </a:cubicBezTo>
                  <a:cubicBezTo>
                    <a:pt x="52" y="93"/>
                    <a:pt x="52" y="94"/>
                    <a:pt x="52" y="94"/>
                  </a:cubicBezTo>
                  <a:close/>
                  <a:moveTo>
                    <a:pt x="44" y="94"/>
                  </a:moveTo>
                  <a:cubicBezTo>
                    <a:pt x="44" y="94"/>
                    <a:pt x="44" y="95"/>
                    <a:pt x="45" y="95"/>
                  </a:cubicBezTo>
                  <a:cubicBezTo>
                    <a:pt x="45" y="94"/>
                    <a:pt x="44" y="92"/>
                    <a:pt x="44" y="94"/>
                  </a:cubicBezTo>
                  <a:close/>
                  <a:moveTo>
                    <a:pt x="38" y="94"/>
                  </a:moveTo>
                  <a:cubicBezTo>
                    <a:pt x="38" y="94"/>
                    <a:pt x="38" y="94"/>
                    <a:pt x="38" y="94"/>
                  </a:cubicBezTo>
                  <a:cubicBezTo>
                    <a:pt x="38" y="94"/>
                    <a:pt x="38" y="94"/>
                    <a:pt x="38" y="94"/>
                  </a:cubicBezTo>
                  <a:cubicBezTo>
                    <a:pt x="38" y="94"/>
                    <a:pt x="38" y="94"/>
                    <a:pt x="38" y="94"/>
                  </a:cubicBezTo>
                  <a:close/>
                  <a:moveTo>
                    <a:pt x="65" y="96"/>
                  </a:moveTo>
                  <a:cubicBezTo>
                    <a:pt x="65" y="96"/>
                    <a:pt x="65" y="95"/>
                    <a:pt x="66" y="95"/>
                  </a:cubicBezTo>
                  <a:cubicBezTo>
                    <a:pt x="65" y="95"/>
                    <a:pt x="66" y="94"/>
                    <a:pt x="65" y="94"/>
                  </a:cubicBezTo>
                  <a:cubicBezTo>
                    <a:pt x="65" y="94"/>
                    <a:pt x="65" y="94"/>
                    <a:pt x="65" y="96"/>
                  </a:cubicBezTo>
                  <a:close/>
                  <a:moveTo>
                    <a:pt x="57" y="97"/>
                  </a:moveTo>
                  <a:cubicBezTo>
                    <a:pt x="57" y="96"/>
                    <a:pt x="58" y="94"/>
                    <a:pt x="56" y="94"/>
                  </a:cubicBezTo>
                  <a:cubicBezTo>
                    <a:pt x="55" y="95"/>
                    <a:pt x="56" y="97"/>
                    <a:pt x="57" y="97"/>
                  </a:cubicBezTo>
                  <a:close/>
                  <a:moveTo>
                    <a:pt x="68" y="99"/>
                  </a:moveTo>
                  <a:cubicBezTo>
                    <a:pt x="68" y="97"/>
                    <a:pt x="68" y="96"/>
                    <a:pt x="68" y="94"/>
                  </a:cubicBezTo>
                  <a:cubicBezTo>
                    <a:pt x="68" y="94"/>
                    <a:pt x="67" y="94"/>
                    <a:pt x="67" y="94"/>
                  </a:cubicBezTo>
                  <a:cubicBezTo>
                    <a:pt x="67" y="95"/>
                    <a:pt x="67" y="98"/>
                    <a:pt x="68" y="99"/>
                  </a:cubicBezTo>
                  <a:close/>
                  <a:moveTo>
                    <a:pt x="38" y="95"/>
                  </a:moveTo>
                  <a:cubicBezTo>
                    <a:pt x="39" y="95"/>
                    <a:pt x="39" y="96"/>
                    <a:pt x="39" y="96"/>
                  </a:cubicBezTo>
                  <a:cubicBezTo>
                    <a:pt x="40" y="95"/>
                    <a:pt x="39" y="94"/>
                    <a:pt x="39" y="94"/>
                  </a:cubicBezTo>
                  <a:cubicBezTo>
                    <a:pt x="39" y="94"/>
                    <a:pt x="38" y="95"/>
                    <a:pt x="38" y="95"/>
                  </a:cubicBezTo>
                  <a:close/>
                  <a:moveTo>
                    <a:pt x="41" y="96"/>
                  </a:moveTo>
                  <a:cubicBezTo>
                    <a:pt x="42" y="95"/>
                    <a:pt x="43" y="95"/>
                    <a:pt x="42" y="94"/>
                  </a:cubicBezTo>
                  <a:cubicBezTo>
                    <a:pt x="41" y="94"/>
                    <a:pt x="41" y="95"/>
                    <a:pt x="41" y="95"/>
                  </a:cubicBezTo>
                  <a:cubicBezTo>
                    <a:pt x="41" y="96"/>
                    <a:pt x="41" y="96"/>
                    <a:pt x="41" y="96"/>
                  </a:cubicBezTo>
                  <a:cubicBezTo>
                    <a:pt x="41" y="96"/>
                    <a:pt x="41" y="95"/>
                    <a:pt x="41" y="95"/>
                  </a:cubicBezTo>
                  <a:cubicBezTo>
                    <a:pt x="41" y="95"/>
                    <a:pt x="41" y="96"/>
                    <a:pt x="41" y="96"/>
                  </a:cubicBezTo>
                  <a:close/>
                  <a:moveTo>
                    <a:pt x="44" y="95"/>
                  </a:moveTo>
                  <a:cubicBezTo>
                    <a:pt x="44" y="94"/>
                    <a:pt x="44" y="94"/>
                    <a:pt x="43" y="94"/>
                  </a:cubicBezTo>
                  <a:cubicBezTo>
                    <a:pt x="43" y="94"/>
                    <a:pt x="43" y="95"/>
                    <a:pt x="44" y="95"/>
                  </a:cubicBezTo>
                  <a:close/>
                  <a:moveTo>
                    <a:pt x="59" y="96"/>
                  </a:moveTo>
                  <a:cubicBezTo>
                    <a:pt x="60" y="96"/>
                    <a:pt x="60" y="97"/>
                    <a:pt x="60" y="98"/>
                  </a:cubicBezTo>
                  <a:cubicBezTo>
                    <a:pt x="61" y="97"/>
                    <a:pt x="61" y="96"/>
                    <a:pt x="60" y="96"/>
                  </a:cubicBezTo>
                  <a:cubicBezTo>
                    <a:pt x="60" y="96"/>
                    <a:pt x="60" y="96"/>
                    <a:pt x="60" y="96"/>
                  </a:cubicBezTo>
                  <a:cubicBezTo>
                    <a:pt x="60" y="95"/>
                    <a:pt x="61" y="95"/>
                    <a:pt x="61" y="95"/>
                  </a:cubicBezTo>
                  <a:cubicBezTo>
                    <a:pt x="60" y="95"/>
                    <a:pt x="61" y="94"/>
                    <a:pt x="60" y="94"/>
                  </a:cubicBezTo>
                  <a:cubicBezTo>
                    <a:pt x="60" y="95"/>
                    <a:pt x="59" y="95"/>
                    <a:pt x="59" y="96"/>
                  </a:cubicBezTo>
                  <a:close/>
                  <a:moveTo>
                    <a:pt x="15" y="99"/>
                  </a:moveTo>
                  <a:cubicBezTo>
                    <a:pt x="16" y="97"/>
                    <a:pt x="17" y="96"/>
                    <a:pt x="17" y="94"/>
                  </a:cubicBezTo>
                  <a:cubicBezTo>
                    <a:pt x="16" y="96"/>
                    <a:pt x="15" y="97"/>
                    <a:pt x="15" y="99"/>
                  </a:cubicBezTo>
                  <a:close/>
                  <a:moveTo>
                    <a:pt x="36" y="96"/>
                  </a:moveTo>
                  <a:cubicBezTo>
                    <a:pt x="36" y="96"/>
                    <a:pt x="37" y="96"/>
                    <a:pt x="37" y="95"/>
                  </a:cubicBezTo>
                  <a:cubicBezTo>
                    <a:pt x="37" y="95"/>
                    <a:pt x="37" y="95"/>
                    <a:pt x="37" y="95"/>
                  </a:cubicBezTo>
                  <a:cubicBezTo>
                    <a:pt x="37" y="95"/>
                    <a:pt x="36" y="96"/>
                    <a:pt x="36" y="96"/>
                  </a:cubicBezTo>
                  <a:close/>
                  <a:moveTo>
                    <a:pt x="41" y="96"/>
                  </a:moveTo>
                  <a:cubicBezTo>
                    <a:pt x="42" y="97"/>
                    <a:pt x="42" y="97"/>
                    <a:pt x="43" y="98"/>
                  </a:cubicBezTo>
                  <a:cubicBezTo>
                    <a:pt x="43" y="97"/>
                    <a:pt x="43" y="97"/>
                    <a:pt x="44" y="96"/>
                  </a:cubicBezTo>
                  <a:cubicBezTo>
                    <a:pt x="43" y="96"/>
                    <a:pt x="43" y="95"/>
                    <a:pt x="42" y="95"/>
                  </a:cubicBezTo>
                  <a:cubicBezTo>
                    <a:pt x="42" y="96"/>
                    <a:pt x="41" y="96"/>
                    <a:pt x="41" y="96"/>
                  </a:cubicBezTo>
                  <a:cubicBezTo>
                    <a:pt x="41" y="96"/>
                    <a:pt x="41" y="96"/>
                    <a:pt x="41" y="96"/>
                  </a:cubicBezTo>
                  <a:close/>
                  <a:moveTo>
                    <a:pt x="52" y="95"/>
                  </a:moveTo>
                  <a:cubicBezTo>
                    <a:pt x="52" y="96"/>
                    <a:pt x="52" y="96"/>
                    <a:pt x="52" y="96"/>
                  </a:cubicBezTo>
                  <a:cubicBezTo>
                    <a:pt x="53" y="96"/>
                    <a:pt x="52" y="96"/>
                    <a:pt x="53" y="96"/>
                  </a:cubicBezTo>
                  <a:cubicBezTo>
                    <a:pt x="53" y="96"/>
                    <a:pt x="53" y="95"/>
                    <a:pt x="53" y="95"/>
                  </a:cubicBezTo>
                  <a:cubicBezTo>
                    <a:pt x="53" y="95"/>
                    <a:pt x="52" y="95"/>
                    <a:pt x="52" y="95"/>
                  </a:cubicBezTo>
                  <a:close/>
                  <a:moveTo>
                    <a:pt x="37" y="98"/>
                  </a:moveTo>
                  <a:cubicBezTo>
                    <a:pt x="38" y="98"/>
                    <a:pt x="38" y="97"/>
                    <a:pt x="38" y="97"/>
                  </a:cubicBezTo>
                  <a:cubicBezTo>
                    <a:pt x="38" y="96"/>
                    <a:pt x="38" y="96"/>
                    <a:pt x="38" y="96"/>
                  </a:cubicBezTo>
                  <a:cubicBezTo>
                    <a:pt x="37" y="96"/>
                    <a:pt x="37" y="97"/>
                    <a:pt x="37" y="98"/>
                  </a:cubicBezTo>
                  <a:close/>
                  <a:moveTo>
                    <a:pt x="47" y="97"/>
                  </a:moveTo>
                  <a:cubicBezTo>
                    <a:pt x="47" y="96"/>
                    <a:pt x="47" y="96"/>
                    <a:pt x="46" y="96"/>
                  </a:cubicBezTo>
                  <a:cubicBezTo>
                    <a:pt x="47" y="96"/>
                    <a:pt x="47" y="97"/>
                    <a:pt x="47" y="97"/>
                  </a:cubicBezTo>
                  <a:close/>
                  <a:moveTo>
                    <a:pt x="39" y="97"/>
                  </a:moveTo>
                  <a:cubicBezTo>
                    <a:pt x="39" y="97"/>
                    <a:pt x="40" y="97"/>
                    <a:pt x="40" y="98"/>
                  </a:cubicBezTo>
                  <a:cubicBezTo>
                    <a:pt x="40" y="97"/>
                    <a:pt x="41" y="97"/>
                    <a:pt x="41" y="96"/>
                  </a:cubicBezTo>
                  <a:cubicBezTo>
                    <a:pt x="40" y="96"/>
                    <a:pt x="40" y="96"/>
                    <a:pt x="40" y="96"/>
                  </a:cubicBezTo>
                  <a:cubicBezTo>
                    <a:pt x="40" y="96"/>
                    <a:pt x="40" y="97"/>
                    <a:pt x="39" y="97"/>
                  </a:cubicBezTo>
                  <a:close/>
                  <a:moveTo>
                    <a:pt x="31" y="96"/>
                  </a:moveTo>
                  <a:cubicBezTo>
                    <a:pt x="31" y="97"/>
                    <a:pt x="32" y="97"/>
                    <a:pt x="32" y="97"/>
                  </a:cubicBezTo>
                  <a:cubicBezTo>
                    <a:pt x="32" y="97"/>
                    <a:pt x="32" y="97"/>
                    <a:pt x="32" y="98"/>
                  </a:cubicBezTo>
                  <a:cubicBezTo>
                    <a:pt x="32" y="98"/>
                    <a:pt x="32" y="99"/>
                    <a:pt x="32" y="100"/>
                  </a:cubicBezTo>
                  <a:cubicBezTo>
                    <a:pt x="33" y="99"/>
                    <a:pt x="32" y="98"/>
                    <a:pt x="33" y="96"/>
                  </a:cubicBezTo>
                  <a:cubicBezTo>
                    <a:pt x="32" y="96"/>
                    <a:pt x="32" y="97"/>
                    <a:pt x="31" y="96"/>
                  </a:cubicBezTo>
                  <a:close/>
                  <a:moveTo>
                    <a:pt x="54" y="98"/>
                  </a:moveTo>
                  <a:cubicBezTo>
                    <a:pt x="55" y="99"/>
                    <a:pt x="54" y="100"/>
                    <a:pt x="55" y="100"/>
                  </a:cubicBezTo>
                  <a:cubicBezTo>
                    <a:pt x="55" y="99"/>
                    <a:pt x="55" y="97"/>
                    <a:pt x="55" y="96"/>
                  </a:cubicBezTo>
                  <a:cubicBezTo>
                    <a:pt x="54" y="97"/>
                    <a:pt x="54" y="98"/>
                    <a:pt x="54" y="98"/>
                  </a:cubicBezTo>
                  <a:close/>
                  <a:moveTo>
                    <a:pt x="46" y="98"/>
                  </a:moveTo>
                  <a:cubicBezTo>
                    <a:pt x="46" y="98"/>
                    <a:pt x="46" y="98"/>
                    <a:pt x="47" y="97"/>
                  </a:cubicBezTo>
                  <a:cubicBezTo>
                    <a:pt x="46" y="97"/>
                    <a:pt x="46" y="96"/>
                    <a:pt x="46" y="96"/>
                  </a:cubicBezTo>
                  <a:cubicBezTo>
                    <a:pt x="46" y="97"/>
                    <a:pt x="46" y="97"/>
                    <a:pt x="46" y="98"/>
                  </a:cubicBezTo>
                  <a:close/>
                  <a:moveTo>
                    <a:pt x="58" y="100"/>
                  </a:moveTo>
                  <a:cubicBezTo>
                    <a:pt x="58" y="99"/>
                    <a:pt x="58" y="98"/>
                    <a:pt x="58" y="97"/>
                  </a:cubicBezTo>
                  <a:cubicBezTo>
                    <a:pt x="58" y="98"/>
                    <a:pt x="58" y="99"/>
                    <a:pt x="58" y="100"/>
                  </a:cubicBezTo>
                  <a:close/>
                  <a:moveTo>
                    <a:pt x="65" y="102"/>
                  </a:moveTo>
                  <a:cubicBezTo>
                    <a:pt x="65" y="100"/>
                    <a:pt x="66" y="98"/>
                    <a:pt x="65" y="97"/>
                  </a:cubicBezTo>
                  <a:cubicBezTo>
                    <a:pt x="64" y="98"/>
                    <a:pt x="65" y="100"/>
                    <a:pt x="65" y="102"/>
                  </a:cubicBezTo>
                  <a:close/>
                  <a:moveTo>
                    <a:pt x="40" y="98"/>
                  </a:moveTo>
                  <a:cubicBezTo>
                    <a:pt x="41" y="99"/>
                    <a:pt x="41" y="99"/>
                    <a:pt x="41" y="100"/>
                  </a:cubicBezTo>
                  <a:cubicBezTo>
                    <a:pt x="42" y="100"/>
                    <a:pt x="42" y="99"/>
                    <a:pt x="42" y="99"/>
                  </a:cubicBezTo>
                  <a:cubicBezTo>
                    <a:pt x="41" y="98"/>
                    <a:pt x="41" y="96"/>
                    <a:pt x="40" y="98"/>
                  </a:cubicBezTo>
                  <a:close/>
                  <a:moveTo>
                    <a:pt x="43" y="99"/>
                  </a:moveTo>
                  <a:cubicBezTo>
                    <a:pt x="44" y="99"/>
                    <a:pt x="44" y="100"/>
                    <a:pt x="44" y="100"/>
                  </a:cubicBezTo>
                  <a:cubicBezTo>
                    <a:pt x="45" y="100"/>
                    <a:pt x="45" y="98"/>
                    <a:pt x="44" y="97"/>
                  </a:cubicBezTo>
                  <a:cubicBezTo>
                    <a:pt x="44" y="98"/>
                    <a:pt x="43" y="98"/>
                    <a:pt x="43" y="99"/>
                  </a:cubicBezTo>
                  <a:close/>
                  <a:moveTo>
                    <a:pt x="47" y="98"/>
                  </a:moveTo>
                  <a:cubicBezTo>
                    <a:pt x="48" y="98"/>
                    <a:pt x="48" y="97"/>
                    <a:pt x="47" y="97"/>
                  </a:cubicBezTo>
                  <a:cubicBezTo>
                    <a:pt x="47" y="98"/>
                    <a:pt x="47" y="98"/>
                    <a:pt x="47" y="98"/>
                  </a:cubicBezTo>
                  <a:close/>
                  <a:moveTo>
                    <a:pt x="38" y="99"/>
                  </a:moveTo>
                  <a:cubicBezTo>
                    <a:pt x="38" y="99"/>
                    <a:pt x="38" y="99"/>
                    <a:pt x="38" y="99"/>
                  </a:cubicBezTo>
                  <a:cubicBezTo>
                    <a:pt x="39" y="99"/>
                    <a:pt x="40" y="98"/>
                    <a:pt x="39" y="98"/>
                  </a:cubicBezTo>
                  <a:cubicBezTo>
                    <a:pt x="38" y="98"/>
                    <a:pt x="38" y="98"/>
                    <a:pt x="38" y="99"/>
                  </a:cubicBezTo>
                  <a:close/>
                  <a:moveTo>
                    <a:pt x="48" y="100"/>
                  </a:moveTo>
                  <a:cubicBezTo>
                    <a:pt x="48" y="99"/>
                    <a:pt x="47" y="98"/>
                    <a:pt x="47" y="98"/>
                  </a:cubicBezTo>
                  <a:cubicBezTo>
                    <a:pt x="46" y="98"/>
                    <a:pt x="47" y="100"/>
                    <a:pt x="48" y="100"/>
                  </a:cubicBezTo>
                  <a:close/>
                  <a:moveTo>
                    <a:pt x="36" y="100"/>
                  </a:moveTo>
                  <a:cubicBezTo>
                    <a:pt x="36" y="99"/>
                    <a:pt x="36" y="99"/>
                    <a:pt x="35" y="99"/>
                  </a:cubicBezTo>
                  <a:cubicBezTo>
                    <a:pt x="35" y="99"/>
                    <a:pt x="35" y="100"/>
                    <a:pt x="36" y="100"/>
                  </a:cubicBezTo>
                  <a:close/>
                  <a:moveTo>
                    <a:pt x="39" y="100"/>
                  </a:moveTo>
                  <a:cubicBezTo>
                    <a:pt x="39" y="100"/>
                    <a:pt x="39" y="101"/>
                    <a:pt x="40" y="101"/>
                  </a:cubicBezTo>
                  <a:cubicBezTo>
                    <a:pt x="40" y="101"/>
                    <a:pt x="40" y="101"/>
                    <a:pt x="41" y="100"/>
                  </a:cubicBezTo>
                  <a:cubicBezTo>
                    <a:pt x="40" y="100"/>
                    <a:pt x="40" y="99"/>
                    <a:pt x="40" y="99"/>
                  </a:cubicBezTo>
                  <a:cubicBezTo>
                    <a:pt x="39" y="99"/>
                    <a:pt x="39" y="100"/>
                    <a:pt x="39" y="100"/>
                  </a:cubicBezTo>
                  <a:close/>
                  <a:moveTo>
                    <a:pt x="52" y="103"/>
                  </a:moveTo>
                  <a:cubicBezTo>
                    <a:pt x="53" y="102"/>
                    <a:pt x="53" y="100"/>
                    <a:pt x="52" y="99"/>
                  </a:cubicBezTo>
                  <a:cubicBezTo>
                    <a:pt x="52" y="100"/>
                    <a:pt x="52" y="102"/>
                    <a:pt x="52" y="103"/>
                  </a:cubicBezTo>
                  <a:close/>
                  <a:moveTo>
                    <a:pt x="56" y="103"/>
                  </a:moveTo>
                  <a:cubicBezTo>
                    <a:pt x="57" y="102"/>
                    <a:pt x="57" y="100"/>
                    <a:pt x="57" y="99"/>
                  </a:cubicBezTo>
                  <a:cubicBezTo>
                    <a:pt x="56" y="100"/>
                    <a:pt x="55" y="102"/>
                    <a:pt x="56" y="103"/>
                  </a:cubicBezTo>
                  <a:close/>
                  <a:moveTo>
                    <a:pt x="59" y="100"/>
                  </a:moveTo>
                  <a:cubicBezTo>
                    <a:pt x="59" y="100"/>
                    <a:pt x="60" y="100"/>
                    <a:pt x="59" y="100"/>
                  </a:cubicBezTo>
                  <a:cubicBezTo>
                    <a:pt x="59" y="101"/>
                    <a:pt x="59" y="101"/>
                    <a:pt x="60" y="101"/>
                  </a:cubicBezTo>
                  <a:cubicBezTo>
                    <a:pt x="59" y="101"/>
                    <a:pt x="60" y="102"/>
                    <a:pt x="60" y="102"/>
                  </a:cubicBezTo>
                  <a:cubicBezTo>
                    <a:pt x="61" y="102"/>
                    <a:pt x="60" y="101"/>
                    <a:pt x="60" y="100"/>
                  </a:cubicBezTo>
                  <a:cubicBezTo>
                    <a:pt x="60" y="101"/>
                    <a:pt x="60" y="101"/>
                    <a:pt x="60" y="101"/>
                  </a:cubicBezTo>
                  <a:cubicBezTo>
                    <a:pt x="60" y="100"/>
                    <a:pt x="61" y="100"/>
                    <a:pt x="60" y="99"/>
                  </a:cubicBezTo>
                  <a:cubicBezTo>
                    <a:pt x="60" y="100"/>
                    <a:pt x="60" y="99"/>
                    <a:pt x="59" y="100"/>
                  </a:cubicBezTo>
                  <a:close/>
                  <a:moveTo>
                    <a:pt x="13" y="101"/>
                  </a:moveTo>
                  <a:cubicBezTo>
                    <a:pt x="13" y="100"/>
                    <a:pt x="14" y="100"/>
                    <a:pt x="13" y="100"/>
                  </a:cubicBezTo>
                  <a:cubicBezTo>
                    <a:pt x="13" y="100"/>
                    <a:pt x="13" y="101"/>
                    <a:pt x="13" y="101"/>
                  </a:cubicBezTo>
                  <a:close/>
                  <a:moveTo>
                    <a:pt x="42" y="101"/>
                  </a:moveTo>
                  <a:cubicBezTo>
                    <a:pt x="42" y="101"/>
                    <a:pt x="42" y="102"/>
                    <a:pt x="43" y="102"/>
                  </a:cubicBezTo>
                  <a:cubicBezTo>
                    <a:pt x="43" y="102"/>
                    <a:pt x="43" y="102"/>
                    <a:pt x="43" y="101"/>
                  </a:cubicBezTo>
                  <a:cubicBezTo>
                    <a:pt x="43" y="101"/>
                    <a:pt x="43" y="100"/>
                    <a:pt x="42" y="100"/>
                  </a:cubicBezTo>
                  <a:cubicBezTo>
                    <a:pt x="42" y="100"/>
                    <a:pt x="42" y="100"/>
                    <a:pt x="42" y="101"/>
                  </a:cubicBezTo>
                  <a:close/>
                  <a:moveTo>
                    <a:pt x="34" y="102"/>
                  </a:moveTo>
                  <a:cubicBezTo>
                    <a:pt x="34" y="102"/>
                    <a:pt x="35" y="101"/>
                    <a:pt x="35" y="101"/>
                  </a:cubicBezTo>
                  <a:cubicBezTo>
                    <a:pt x="35" y="99"/>
                    <a:pt x="33" y="101"/>
                    <a:pt x="34" y="102"/>
                  </a:cubicBezTo>
                  <a:close/>
                  <a:moveTo>
                    <a:pt x="46" y="102"/>
                  </a:moveTo>
                  <a:cubicBezTo>
                    <a:pt x="46" y="101"/>
                    <a:pt x="47" y="101"/>
                    <a:pt x="47" y="101"/>
                  </a:cubicBezTo>
                  <a:cubicBezTo>
                    <a:pt x="46" y="100"/>
                    <a:pt x="46" y="100"/>
                    <a:pt x="46" y="100"/>
                  </a:cubicBezTo>
                  <a:cubicBezTo>
                    <a:pt x="46" y="101"/>
                    <a:pt x="46" y="101"/>
                    <a:pt x="46" y="102"/>
                  </a:cubicBezTo>
                  <a:close/>
                  <a:moveTo>
                    <a:pt x="37" y="102"/>
                  </a:moveTo>
                  <a:cubicBezTo>
                    <a:pt x="37" y="101"/>
                    <a:pt x="37" y="100"/>
                    <a:pt x="36" y="100"/>
                  </a:cubicBezTo>
                  <a:cubicBezTo>
                    <a:pt x="36" y="100"/>
                    <a:pt x="36" y="101"/>
                    <a:pt x="37" y="102"/>
                  </a:cubicBezTo>
                  <a:close/>
                  <a:moveTo>
                    <a:pt x="39" y="103"/>
                  </a:moveTo>
                  <a:cubicBezTo>
                    <a:pt x="39" y="102"/>
                    <a:pt x="38" y="101"/>
                    <a:pt x="38" y="101"/>
                  </a:cubicBezTo>
                  <a:cubicBezTo>
                    <a:pt x="38" y="101"/>
                    <a:pt x="38" y="101"/>
                    <a:pt x="38" y="101"/>
                  </a:cubicBezTo>
                  <a:cubicBezTo>
                    <a:pt x="38" y="101"/>
                    <a:pt x="38" y="102"/>
                    <a:pt x="39" y="103"/>
                  </a:cubicBezTo>
                  <a:close/>
                  <a:moveTo>
                    <a:pt x="45" y="101"/>
                  </a:moveTo>
                  <a:cubicBezTo>
                    <a:pt x="45" y="102"/>
                    <a:pt x="45" y="102"/>
                    <a:pt x="45" y="102"/>
                  </a:cubicBezTo>
                  <a:cubicBezTo>
                    <a:pt x="45" y="102"/>
                    <a:pt x="45" y="101"/>
                    <a:pt x="45" y="101"/>
                  </a:cubicBezTo>
                  <a:cubicBezTo>
                    <a:pt x="45" y="101"/>
                    <a:pt x="44" y="101"/>
                    <a:pt x="45" y="101"/>
                  </a:cubicBezTo>
                  <a:close/>
                  <a:moveTo>
                    <a:pt x="62" y="104"/>
                  </a:moveTo>
                  <a:cubicBezTo>
                    <a:pt x="62" y="103"/>
                    <a:pt x="63" y="102"/>
                    <a:pt x="62" y="101"/>
                  </a:cubicBezTo>
                  <a:cubicBezTo>
                    <a:pt x="62" y="102"/>
                    <a:pt x="62" y="103"/>
                    <a:pt x="62" y="104"/>
                  </a:cubicBezTo>
                  <a:close/>
                  <a:moveTo>
                    <a:pt x="66" y="108"/>
                  </a:moveTo>
                  <a:cubicBezTo>
                    <a:pt x="66" y="106"/>
                    <a:pt x="68" y="103"/>
                    <a:pt x="66" y="101"/>
                  </a:cubicBezTo>
                  <a:cubicBezTo>
                    <a:pt x="67" y="104"/>
                    <a:pt x="66" y="106"/>
                    <a:pt x="66" y="108"/>
                  </a:cubicBezTo>
                  <a:close/>
                  <a:moveTo>
                    <a:pt x="40" y="103"/>
                  </a:moveTo>
                  <a:cubicBezTo>
                    <a:pt x="41" y="103"/>
                    <a:pt x="41" y="104"/>
                    <a:pt x="41" y="104"/>
                  </a:cubicBezTo>
                  <a:cubicBezTo>
                    <a:pt x="42" y="103"/>
                    <a:pt x="42" y="103"/>
                    <a:pt x="42" y="103"/>
                  </a:cubicBezTo>
                  <a:cubicBezTo>
                    <a:pt x="42" y="102"/>
                    <a:pt x="42" y="102"/>
                    <a:pt x="41" y="101"/>
                  </a:cubicBezTo>
                  <a:cubicBezTo>
                    <a:pt x="41" y="102"/>
                    <a:pt x="40" y="102"/>
                    <a:pt x="40" y="103"/>
                  </a:cubicBezTo>
                  <a:close/>
                  <a:moveTo>
                    <a:pt x="35" y="104"/>
                  </a:moveTo>
                  <a:cubicBezTo>
                    <a:pt x="35" y="103"/>
                    <a:pt x="36" y="103"/>
                    <a:pt x="36" y="102"/>
                  </a:cubicBezTo>
                  <a:cubicBezTo>
                    <a:pt x="36" y="102"/>
                    <a:pt x="36" y="102"/>
                    <a:pt x="35" y="101"/>
                  </a:cubicBezTo>
                  <a:cubicBezTo>
                    <a:pt x="35" y="102"/>
                    <a:pt x="34" y="103"/>
                    <a:pt x="35" y="104"/>
                  </a:cubicBezTo>
                  <a:close/>
                  <a:moveTo>
                    <a:pt x="32" y="104"/>
                  </a:moveTo>
                  <a:cubicBezTo>
                    <a:pt x="33" y="103"/>
                    <a:pt x="32" y="102"/>
                    <a:pt x="33" y="102"/>
                  </a:cubicBezTo>
                  <a:cubicBezTo>
                    <a:pt x="32" y="102"/>
                    <a:pt x="32" y="102"/>
                    <a:pt x="32" y="102"/>
                  </a:cubicBezTo>
                  <a:cubicBezTo>
                    <a:pt x="32" y="102"/>
                    <a:pt x="32" y="103"/>
                    <a:pt x="32" y="104"/>
                  </a:cubicBezTo>
                  <a:close/>
                  <a:moveTo>
                    <a:pt x="47" y="105"/>
                  </a:moveTo>
                  <a:cubicBezTo>
                    <a:pt x="48" y="104"/>
                    <a:pt x="48" y="102"/>
                    <a:pt x="47" y="102"/>
                  </a:cubicBezTo>
                  <a:cubicBezTo>
                    <a:pt x="46" y="102"/>
                    <a:pt x="45" y="104"/>
                    <a:pt x="47" y="105"/>
                  </a:cubicBezTo>
                  <a:close/>
                  <a:moveTo>
                    <a:pt x="38" y="104"/>
                  </a:moveTo>
                  <a:cubicBezTo>
                    <a:pt x="39" y="103"/>
                    <a:pt x="38" y="102"/>
                    <a:pt x="37" y="102"/>
                  </a:cubicBezTo>
                  <a:cubicBezTo>
                    <a:pt x="37" y="102"/>
                    <a:pt x="38" y="103"/>
                    <a:pt x="38" y="104"/>
                  </a:cubicBezTo>
                  <a:close/>
                  <a:moveTo>
                    <a:pt x="58" y="103"/>
                  </a:moveTo>
                  <a:cubicBezTo>
                    <a:pt x="58" y="102"/>
                    <a:pt x="59" y="102"/>
                    <a:pt x="58" y="102"/>
                  </a:cubicBezTo>
                  <a:cubicBezTo>
                    <a:pt x="58" y="102"/>
                    <a:pt x="58" y="102"/>
                    <a:pt x="58" y="103"/>
                  </a:cubicBezTo>
                  <a:close/>
                  <a:moveTo>
                    <a:pt x="51" y="103"/>
                  </a:moveTo>
                  <a:cubicBezTo>
                    <a:pt x="51" y="102"/>
                    <a:pt x="51" y="102"/>
                    <a:pt x="50" y="102"/>
                  </a:cubicBezTo>
                  <a:cubicBezTo>
                    <a:pt x="50" y="102"/>
                    <a:pt x="50" y="103"/>
                    <a:pt x="51" y="103"/>
                  </a:cubicBezTo>
                  <a:close/>
                  <a:moveTo>
                    <a:pt x="43" y="103"/>
                  </a:moveTo>
                  <a:cubicBezTo>
                    <a:pt x="44" y="103"/>
                    <a:pt x="44" y="104"/>
                    <a:pt x="44" y="104"/>
                  </a:cubicBezTo>
                  <a:cubicBezTo>
                    <a:pt x="44" y="104"/>
                    <a:pt x="45" y="104"/>
                    <a:pt x="45" y="103"/>
                  </a:cubicBezTo>
                  <a:cubicBezTo>
                    <a:pt x="44" y="102"/>
                    <a:pt x="44" y="103"/>
                    <a:pt x="44" y="102"/>
                  </a:cubicBezTo>
                  <a:cubicBezTo>
                    <a:pt x="44" y="103"/>
                    <a:pt x="43" y="103"/>
                    <a:pt x="43" y="103"/>
                  </a:cubicBezTo>
                  <a:close/>
                  <a:moveTo>
                    <a:pt x="54" y="106"/>
                  </a:moveTo>
                  <a:cubicBezTo>
                    <a:pt x="55" y="105"/>
                    <a:pt x="56" y="103"/>
                    <a:pt x="54" y="102"/>
                  </a:cubicBezTo>
                  <a:cubicBezTo>
                    <a:pt x="54" y="103"/>
                    <a:pt x="53" y="105"/>
                    <a:pt x="54" y="106"/>
                  </a:cubicBezTo>
                  <a:close/>
                  <a:moveTo>
                    <a:pt x="58" y="103"/>
                  </a:moveTo>
                  <a:cubicBezTo>
                    <a:pt x="58" y="104"/>
                    <a:pt x="58" y="104"/>
                    <a:pt x="58" y="105"/>
                  </a:cubicBezTo>
                  <a:cubicBezTo>
                    <a:pt x="59" y="105"/>
                    <a:pt x="59" y="103"/>
                    <a:pt x="58" y="103"/>
                  </a:cubicBezTo>
                  <a:cubicBezTo>
                    <a:pt x="58" y="103"/>
                    <a:pt x="58" y="103"/>
                    <a:pt x="58" y="103"/>
                  </a:cubicBezTo>
                  <a:close/>
                  <a:moveTo>
                    <a:pt x="10" y="114"/>
                  </a:moveTo>
                  <a:cubicBezTo>
                    <a:pt x="10" y="112"/>
                    <a:pt x="10" y="110"/>
                    <a:pt x="11" y="108"/>
                  </a:cubicBezTo>
                  <a:cubicBezTo>
                    <a:pt x="11" y="106"/>
                    <a:pt x="12" y="104"/>
                    <a:pt x="12" y="103"/>
                  </a:cubicBezTo>
                  <a:cubicBezTo>
                    <a:pt x="11" y="106"/>
                    <a:pt x="9" y="111"/>
                    <a:pt x="10" y="114"/>
                  </a:cubicBezTo>
                  <a:close/>
                  <a:moveTo>
                    <a:pt x="35" y="104"/>
                  </a:moveTo>
                  <a:cubicBezTo>
                    <a:pt x="35" y="105"/>
                    <a:pt x="36" y="106"/>
                    <a:pt x="36" y="106"/>
                  </a:cubicBezTo>
                  <a:cubicBezTo>
                    <a:pt x="37" y="106"/>
                    <a:pt x="37" y="105"/>
                    <a:pt x="37" y="104"/>
                  </a:cubicBezTo>
                  <a:cubicBezTo>
                    <a:pt x="37" y="104"/>
                    <a:pt x="37" y="103"/>
                    <a:pt x="36" y="103"/>
                  </a:cubicBezTo>
                  <a:cubicBezTo>
                    <a:pt x="36" y="103"/>
                    <a:pt x="35" y="104"/>
                    <a:pt x="35" y="104"/>
                  </a:cubicBezTo>
                  <a:close/>
                  <a:moveTo>
                    <a:pt x="39" y="104"/>
                  </a:moveTo>
                  <a:cubicBezTo>
                    <a:pt x="40" y="104"/>
                    <a:pt x="40" y="105"/>
                    <a:pt x="40" y="105"/>
                  </a:cubicBezTo>
                  <a:cubicBezTo>
                    <a:pt x="40" y="105"/>
                    <a:pt x="41" y="105"/>
                    <a:pt x="41" y="105"/>
                  </a:cubicBezTo>
                  <a:cubicBezTo>
                    <a:pt x="40" y="104"/>
                    <a:pt x="40" y="103"/>
                    <a:pt x="40" y="103"/>
                  </a:cubicBezTo>
                  <a:cubicBezTo>
                    <a:pt x="40" y="103"/>
                    <a:pt x="40" y="104"/>
                    <a:pt x="39" y="104"/>
                  </a:cubicBezTo>
                  <a:close/>
                  <a:moveTo>
                    <a:pt x="34" y="105"/>
                  </a:moveTo>
                  <a:cubicBezTo>
                    <a:pt x="34" y="105"/>
                    <a:pt x="34" y="105"/>
                    <a:pt x="34" y="105"/>
                  </a:cubicBezTo>
                  <a:cubicBezTo>
                    <a:pt x="34" y="104"/>
                    <a:pt x="34" y="103"/>
                    <a:pt x="34" y="104"/>
                  </a:cubicBezTo>
                  <a:cubicBezTo>
                    <a:pt x="34" y="104"/>
                    <a:pt x="33" y="105"/>
                    <a:pt x="34" y="105"/>
                  </a:cubicBezTo>
                  <a:close/>
                  <a:moveTo>
                    <a:pt x="51" y="105"/>
                  </a:moveTo>
                  <a:cubicBezTo>
                    <a:pt x="51" y="104"/>
                    <a:pt x="51" y="104"/>
                    <a:pt x="50" y="103"/>
                  </a:cubicBezTo>
                  <a:cubicBezTo>
                    <a:pt x="50" y="104"/>
                    <a:pt x="50" y="105"/>
                    <a:pt x="51" y="105"/>
                  </a:cubicBezTo>
                  <a:close/>
                  <a:moveTo>
                    <a:pt x="43" y="104"/>
                  </a:moveTo>
                  <a:cubicBezTo>
                    <a:pt x="42" y="104"/>
                    <a:pt x="42" y="105"/>
                    <a:pt x="42" y="105"/>
                  </a:cubicBezTo>
                  <a:cubicBezTo>
                    <a:pt x="42" y="105"/>
                    <a:pt x="42" y="105"/>
                    <a:pt x="42" y="105"/>
                  </a:cubicBezTo>
                  <a:cubicBezTo>
                    <a:pt x="42" y="105"/>
                    <a:pt x="43" y="105"/>
                    <a:pt x="43" y="106"/>
                  </a:cubicBezTo>
                  <a:cubicBezTo>
                    <a:pt x="43" y="106"/>
                    <a:pt x="43" y="105"/>
                    <a:pt x="43" y="105"/>
                  </a:cubicBezTo>
                  <a:cubicBezTo>
                    <a:pt x="43" y="105"/>
                    <a:pt x="43" y="105"/>
                    <a:pt x="43" y="104"/>
                  </a:cubicBezTo>
                  <a:cubicBezTo>
                    <a:pt x="43" y="104"/>
                    <a:pt x="43" y="105"/>
                    <a:pt x="43" y="104"/>
                  </a:cubicBezTo>
                  <a:cubicBezTo>
                    <a:pt x="43" y="104"/>
                    <a:pt x="43" y="104"/>
                    <a:pt x="43" y="104"/>
                  </a:cubicBezTo>
                  <a:close/>
                  <a:moveTo>
                    <a:pt x="49" y="107"/>
                  </a:moveTo>
                  <a:cubicBezTo>
                    <a:pt x="49" y="107"/>
                    <a:pt x="50" y="104"/>
                    <a:pt x="49" y="104"/>
                  </a:cubicBezTo>
                  <a:cubicBezTo>
                    <a:pt x="48" y="105"/>
                    <a:pt x="49" y="106"/>
                    <a:pt x="49" y="107"/>
                  </a:cubicBezTo>
                  <a:close/>
                  <a:moveTo>
                    <a:pt x="45" y="105"/>
                  </a:moveTo>
                  <a:cubicBezTo>
                    <a:pt x="45" y="105"/>
                    <a:pt x="45" y="106"/>
                    <a:pt x="45" y="106"/>
                  </a:cubicBezTo>
                  <a:cubicBezTo>
                    <a:pt x="45" y="105"/>
                    <a:pt x="46" y="105"/>
                    <a:pt x="45" y="104"/>
                  </a:cubicBezTo>
                  <a:cubicBezTo>
                    <a:pt x="45" y="105"/>
                    <a:pt x="45" y="105"/>
                    <a:pt x="45" y="105"/>
                  </a:cubicBezTo>
                  <a:close/>
                  <a:moveTo>
                    <a:pt x="31" y="105"/>
                  </a:moveTo>
                  <a:cubicBezTo>
                    <a:pt x="31" y="106"/>
                    <a:pt x="32" y="105"/>
                    <a:pt x="31" y="104"/>
                  </a:cubicBezTo>
                  <a:cubicBezTo>
                    <a:pt x="31" y="105"/>
                    <a:pt x="31" y="105"/>
                    <a:pt x="31" y="105"/>
                  </a:cubicBezTo>
                  <a:close/>
                  <a:moveTo>
                    <a:pt x="38" y="105"/>
                  </a:moveTo>
                  <a:cubicBezTo>
                    <a:pt x="39" y="105"/>
                    <a:pt x="39" y="106"/>
                    <a:pt x="39" y="106"/>
                  </a:cubicBezTo>
                  <a:cubicBezTo>
                    <a:pt x="39" y="106"/>
                    <a:pt x="39" y="106"/>
                    <a:pt x="40" y="106"/>
                  </a:cubicBezTo>
                  <a:cubicBezTo>
                    <a:pt x="39" y="105"/>
                    <a:pt x="39" y="105"/>
                    <a:pt x="39" y="104"/>
                  </a:cubicBezTo>
                  <a:cubicBezTo>
                    <a:pt x="39" y="105"/>
                    <a:pt x="38" y="105"/>
                    <a:pt x="38" y="105"/>
                  </a:cubicBezTo>
                  <a:close/>
                  <a:moveTo>
                    <a:pt x="56" y="107"/>
                  </a:moveTo>
                  <a:cubicBezTo>
                    <a:pt x="57" y="107"/>
                    <a:pt x="57" y="105"/>
                    <a:pt x="56" y="105"/>
                  </a:cubicBezTo>
                  <a:cubicBezTo>
                    <a:pt x="56" y="105"/>
                    <a:pt x="56" y="107"/>
                    <a:pt x="56" y="107"/>
                  </a:cubicBezTo>
                  <a:close/>
                  <a:moveTo>
                    <a:pt x="53" y="106"/>
                  </a:moveTo>
                  <a:cubicBezTo>
                    <a:pt x="52" y="106"/>
                    <a:pt x="52" y="105"/>
                    <a:pt x="52" y="105"/>
                  </a:cubicBezTo>
                  <a:cubicBezTo>
                    <a:pt x="52" y="105"/>
                    <a:pt x="52" y="106"/>
                    <a:pt x="53" y="106"/>
                  </a:cubicBezTo>
                  <a:close/>
                  <a:moveTo>
                    <a:pt x="63" y="106"/>
                  </a:moveTo>
                  <a:cubicBezTo>
                    <a:pt x="63" y="106"/>
                    <a:pt x="63" y="106"/>
                    <a:pt x="63" y="105"/>
                  </a:cubicBezTo>
                  <a:cubicBezTo>
                    <a:pt x="63" y="105"/>
                    <a:pt x="63" y="105"/>
                    <a:pt x="63" y="105"/>
                  </a:cubicBezTo>
                  <a:cubicBezTo>
                    <a:pt x="63" y="105"/>
                    <a:pt x="63" y="108"/>
                    <a:pt x="63" y="106"/>
                  </a:cubicBezTo>
                  <a:close/>
                  <a:moveTo>
                    <a:pt x="34" y="106"/>
                  </a:moveTo>
                  <a:cubicBezTo>
                    <a:pt x="34" y="108"/>
                    <a:pt x="35" y="109"/>
                    <a:pt x="36" y="111"/>
                  </a:cubicBezTo>
                  <a:cubicBezTo>
                    <a:pt x="36" y="110"/>
                    <a:pt x="36" y="110"/>
                    <a:pt x="36" y="109"/>
                  </a:cubicBezTo>
                  <a:cubicBezTo>
                    <a:pt x="36" y="109"/>
                    <a:pt x="36" y="110"/>
                    <a:pt x="36" y="110"/>
                  </a:cubicBezTo>
                  <a:cubicBezTo>
                    <a:pt x="37" y="110"/>
                    <a:pt x="36" y="109"/>
                    <a:pt x="37" y="109"/>
                  </a:cubicBezTo>
                  <a:cubicBezTo>
                    <a:pt x="36" y="109"/>
                    <a:pt x="36" y="109"/>
                    <a:pt x="36" y="108"/>
                  </a:cubicBezTo>
                  <a:cubicBezTo>
                    <a:pt x="37" y="108"/>
                    <a:pt x="37" y="108"/>
                    <a:pt x="37" y="108"/>
                  </a:cubicBezTo>
                  <a:cubicBezTo>
                    <a:pt x="37" y="108"/>
                    <a:pt x="37" y="108"/>
                    <a:pt x="37" y="108"/>
                  </a:cubicBezTo>
                  <a:cubicBezTo>
                    <a:pt x="38" y="108"/>
                    <a:pt x="38" y="107"/>
                    <a:pt x="39" y="107"/>
                  </a:cubicBezTo>
                  <a:cubicBezTo>
                    <a:pt x="38" y="107"/>
                    <a:pt x="38" y="106"/>
                    <a:pt x="38" y="106"/>
                  </a:cubicBezTo>
                  <a:cubicBezTo>
                    <a:pt x="37" y="107"/>
                    <a:pt x="37" y="108"/>
                    <a:pt x="35" y="108"/>
                  </a:cubicBezTo>
                  <a:cubicBezTo>
                    <a:pt x="35" y="107"/>
                    <a:pt x="35" y="106"/>
                    <a:pt x="35" y="105"/>
                  </a:cubicBezTo>
                  <a:cubicBezTo>
                    <a:pt x="34" y="105"/>
                    <a:pt x="34" y="105"/>
                    <a:pt x="34" y="106"/>
                  </a:cubicBezTo>
                  <a:cubicBezTo>
                    <a:pt x="34" y="106"/>
                    <a:pt x="34" y="106"/>
                    <a:pt x="34" y="106"/>
                  </a:cubicBezTo>
                  <a:cubicBezTo>
                    <a:pt x="34" y="106"/>
                    <a:pt x="34" y="106"/>
                    <a:pt x="34" y="106"/>
                  </a:cubicBezTo>
                  <a:close/>
                  <a:moveTo>
                    <a:pt x="41" y="106"/>
                  </a:moveTo>
                  <a:cubicBezTo>
                    <a:pt x="41" y="106"/>
                    <a:pt x="41" y="107"/>
                    <a:pt x="42" y="107"/>
                  </a:cubicBezTo>
                  <a:cubicBezTo>
                    <a:pt x="42" y="106"/>
                    <a:pt x="42" y="106"/>
                    <a:pt x="41" y="105"/>
                  </a:cubicBezTo>
                  <a:cubicBezTo>
                    <a:pt x="41" y="106"/>
                    <a:pt x="41" y="106"/>
                    <a:pt x="41" y="106"/>
                  </a:cubicBezTo>
                  <a:close/>
                  <a:moveTo>
                    <a:pt x="43" y="107"/>
                  </a:moveTo>
                  <a:cubicBezTo>
                    <a:pt x="44" y="107"/>
                    <a:pt x="44" y="106"/>
                    <a:pt x="44" y="107"/>
                  </a:cubicBezTo>
                  <a:cubicBezTo>
                    <a:pt x="44" y="107"/>
                    <a:pt x="44" y="107"/>
                    <a:pt x="43" y="107"/>
                  </a:cubicBezTo>
                  <a:cubicBezTo>
                    <a:pt x="44" y="107"/>
                    <a:pt x="44" y="108"/>
                    <a:pt x="45" y="108"/>
                  </a:cubicBezTo>
                  <a:cubicBezTo>
                    <a:pt x="44" y="107"/>
                    <a:pt x="44" y="106"/>
                    <a:pt x="43" y="106"/>
                  </a:cubicBezTo>
                  <a:cubicBezTo>
                    <a:pt x="43" y="106"/>
                    <a:pt x="43" y="107"/>
                    <a:pt x="43" y="107"/>
                  </a:cubicBezTo>
                  <a:close/>
                  <a:moveTo>
                    <a:pt x="54" y="106"/>
                  </a:moveTo>
                  <a:cubicBezTo>
                    <a:pt x="55" y="107"/>
                    <a:pt x="55" y="107"/>
                    <a:pt x="55" y="107"/>
                  </a:cubicBezTo>
                  <a:cubicBezTo>
                    <a:pt x="55" y="107"/>
                    <a:pt x="55" y="106"/>
                    <a:pt x="55" y="106"/>
                  </a:cubicBezTo>
                  <a:cubicBezTo>
                    <a:pt x="55" y="106"/>
                    <a:pt x="55" y="106"/>
                    <a:pt x="54" y="106"/>
                  </a:cubicBezTo>
                  <a:close/>
                  <a:moveTo>
                    <a:pt x="47" y="107"/>
                  </a:moveTo>
                  <a:cubicBezTo>
                    <a:pt x="46" y="107"/>
                    <a:pt x="46" y="107"/>
                    <a:pt x="46" y="108"/>
                  </a:cubicBezTo>
                  <a:cubicBezTo>
                    <a:pt x="47" y="108"/>
                    <a:pt x="47" y="109"/>
                    <a:pt x="48" y="109"/>
                  </a:cubicBezTo>
                  <a:cubicBezTo>
                    <a:pt x="48" y="108"/>
                    <a:pt x="47" y="107"/>
                    <a:pt x="47" y="107"/>
                  </a:cubicBezTo>
                  <a:close/>
                  <a:moveTo>
                    <a:pt x="52" y="108"/>
                  </a:moveTo>
                  <a:cubicBezTo>
                    <a:pt x="52" y="107"/>
                    <a:pt x="53" y="106"/>
                    <a:pt x="52" y="107"/>
                  </a:cubicBezTo>
                  <a:cubicBezTo>
                    <a:pt x="52" y="107"/>
                    <a:pt x="52" y="108"/>
                    <a:pt x="52" y="108"/>
                  </a:cubicBezTo>
                  <a:close/>
                  <a:moveTo>
                    <a:pt x="58" y="109"/>
                  </a:moveTo>
                  <a:cubicBezTo>
                    <a:pt x="58" y="108"/>
                    <a:pt x="58" y="108"/>
                    <a:pt x="58" y="108"/>
                  </a:cubicBezTo>
                  <a:cubicBezTo>
                    <a:pt x="58" y="108"/>
                    <a:pt x="58" y="107"/>
                    <a:pt x="57" y="107"/>
                  </a:cubicBezTo>
                  <a:cubicBezTo>
                    <a:pt x="58" y="108"/>
                    <a:pt x="57" y="108"/>
                    <a:pt x="58" y="109"/>
                  </a:cubicBezTo>
                  <a:close/>
                  <a:moveTo>
                    <a:pt x="40" y="108"/>
                  </a:moveTo>
                  <a:cubicBezTo>
                    <a:pt x="40" y="108"/>
                    <a:pt x="40" y="108"/>
                    <a:pt x="41" y="108"/>
                  </a:cubicBezTo>
                  <a:cubicBezTo>
                    <a:pt x="41" y="108"/>
                    <a:pt x="41" y="107"/>
                    <a:pt x="40" y="107"/>
                  </a:cubicBezTo>
                  <a:cubicBezTo>
                    <a:pt x="40" y="107"/>
                    <a:pt x="40" y="108"/>
                    <a:pt x="40" y="108"/>
                  </a:cubicBezTo>
                  <a:close/>
                  <a:moveTo>
                    <a:pt x="51" y="110"/>
                  </a:moveTo>
                  <a:cubicBezTo>
                    <a:pt x="51" y="109"/>
                    <a:pt x="51" y="107"/>
                    <a:pt x="50" y="107"/>
                  </a:cubicBezTo>
                  <a:cubicBezTo>
                    <a:pt x="50" y="108"/>
                    <a:pt x="50" y="109"/>
                    <a:pt x="51" y="110"/>
                  </a:cubicBezTo>
                  <a:close/>
                  <a:moveTo>
                    <a:pt x="42" y="108"/>
                  </a:moveTo>
                  <a:cubicBezTo>
                    <a:pt x="42" y="108"/>
                    <a:pt x="43" y="108"/>
                    <a:pt x="43" y="107"/>
                  </a:cubicBezTo>
                  <a:cubicBezTo>
                    <a:pt x="43" y="107"/>
                    <a:pt x="43" y="107"/>
                    <a:pt x="42" y="107"/>
                  </a:cubicBezTo>
                  <a:cubicBezTo>
                    <a:pt x="42" y="108"/>
                    <a:pt x="42" y="108"/>
                    <a:pt x="42" y="108"/>
                  </a:cubicBezTo>
                  <a:close/>
                  <a:moveTo>
                    <a:pt x="60" y="109"/>
                  </a:moveTo>
                  <a:cubicBezTo>
                    <a:pt x="60" y="108"/>
                    <a:pt x="60" y="108"/>
                    <a:pt x="60" y="107"/>
                  </a:cubicBezTo>
                  <a:cubicBezTo>
                    <a:pt x="59" y="108"/>
                    <a:pt x="60" y="109"/>
                    <a:pt x="60" y="109"/>
                  </a:cubicBezTo>
                  <a:close/>
                  <a:moveTo>
                    <a:pt x="55" y="109"/>
                  </a:moveTo>
                  <a:cubicBezTo>
                    <a:pt x="55" y="109"/>
                    <a:pt x="54" y="108"/>
                    <a:pt x="54" y="108"/>
                  </a:cubicBezTo>
                  <a:cubicBezTo>
                    <a:pt x="54" y="108"/>
                    <a:pt x="54" y="109"/>
                    <a:pt x="55" y="109"/>
                  </a:cubicBezTo>
                  <a:close/>
                  <a:moveTo>
                    <a:pt x="57" y="110"/>
                  </a:moveTo>
                  <a:cubicBezTo>
                    <a:pt x="56" y="109"/>
                    <a:pt x="57" y="108"/>
                    <a:pt x="57" y="108"/>
                  </a:cubicBezTo>
                  <a:cubicBezTo>
                    <a:pt x="56" y="108"/>
                    <a:pt x="56" y="110"/>
                    <a:pt x="57" y="110"/>
                  </a:cubicBezTo>
                  <a:close/>
                  <a:moveTo>
                    <a:pt x="42" y="108"/>
                  </a:moveTo>
                  <a:cubicBezTo>
                    <a:pt x="42" y="109"/>
                    <a:pt x="43" y="109"/>
                    <a:pt x="43" y="109"/>
                  </a:cubicBezTo>
                  <a:cubicBezTo>
                    <a:pt x="43" y="109"/>
                    <a:pt x="43" y="109"/>
                    <a:pt x="44" y="109"/>
                  </a:cubicBezTo>
                  <a:cubicBezTo>
                    <a:pt x="43" y="108"/>
                    <a:pt x="43" y="108"/>
                    <a:pt x="43" y="108"/>
                  </a:cubicBezTo>
                  <a:cubicBezTo>
                    <a:pt x="43" y="108"/>
                    <a:pt x="43" y="108"/>
                    <a:pt x="42" y="108"/>
                  </a:cubicBezTo>
                  <a:close/>
                  <a:moveTo>
                    <a:pt x="32" y="110"/>
                  </a:moveTo>
                  <a:cubicBezTo>
                    <a:pt x="32" y="109"/>
                    <a:pt x="32" y="108"/>
                    <a:pt x="31" y="108"/>
                  </a:cubicBezTo>
                  <a:cubicBezTo>
                    <a:pt x="32" y="109"/>
                    <a:pt x="31" y="110"/>
                    <a:pt x="32" y="110"/>
                  </a:cubicBezTo>
                  <a:close/>
                  <a:moveTo>
                    <a:pt x="40" y="109"/>
                  </a:moveTo>
                  <a:cubicBezTo>
                    <a:pt x="40" y="109"/>
                    <a:pt x="40" y="108"/>
                    <a:pt x="39" y="108"/>
                  </a:cubicBezTo>
                  <a:cubicBezTo>
                    <a:pt x="39" y="109"/>
                    <a:pt x="40" y="109"/>
                    <a:pt x="40" y="109"/>
                  </a:cubicBezTo>
                  <a:close/>
                  <a:moveTo>
                    <a:pt x="34" y="113"/>
                  </a:moveTo>
                  <a:cubicBezTo>
                    <a:pt x="36" y="112"/>
                    <a:pt x="35" y="110"/>
                    <a:pt x="33" y="108"/>
                  </a:cubicBezTo>
                  <a:cubicBezTo>
                    <a:pt x="34" y="110"/>
                    <a:pt x="33" y="112"/>
                    <a:pt x="34" y="113"/>
                  </a:cubicBezTo>
                  <a:close/>
                  <a:moveTo>
                    <a:pt x="41" y="109"/>
                  </a:moveTo>
                  <a:cubicBezTo>
                    <a:pt x="41" y="110"/>
                    <a:pt x="42" y="109"/>
                    <a:pt x="41" y="108"/>
                  </a:cubicBezTo>
                  <a:cubicBezTo>
                    <a:pt x="41" y="109"/>
                    <a:pt x="41" y="109"/>
                    <a:pt x="41" y="109"/>
                  </a:cubicBezTo>
                  <a:close/>
                  <a:moveTo>
                    <a:pt x="45" y="110"/>
                  </a:moveTo>
                  <a:cubicBezTo>
                    <a:pt x="46" y="109"/>
                    <a:pt x="45" y="109"/>
                    <a:pt x="45" y="109"/>
                  </a:cubicBezTo>
                  <a:cubicBezTo>
                    <a:pt x="45" y="109"/>
                    <a:pt x="45" y="110"/>
                    <a:pt x="45" y="110"/>
                  </a:cubicBezTo>
                  <a:close/>
                  <a:moveTo>
                    <a:pt x="58" y="112"/>
                  </a:moveTo>
                  <a:cubicBezTo>
                    <a:pt x="58" y="111"/>
                    <a:pt x="59" y="110"/>
                    <a:pt x="58" y="109"/>
                  </a:cubicBezTo>
                  <a:cubicBezTo>
                    <a:pt x="58" y="110"/>
                    <a:pt x="57" y="111"/>
                    <a:pt x="58" y="112"/>
                  </a:cubicBezTo>
                  <a:close/>
                  <a:moveTo>
                    <a:pt x="38" y="110"/>
                  </a:moveTo>
                  <a:cubicBezTo>
                    <a:pt x="39" y="110"/>
                    <a:pt x="39" y="110"/>
                    <a:pt x="39" y="109"/>
                  </a:cubicBezTo>
                  <a:cubicBezTo>
                    <a:pt x="39" y="109"/>
                    <a:pt x="38" y="110"/>
                    <a:pt x="38" y="110"/>
                  </a:cubicBezTo>
                  <a:close/>
                  <a:moveTo>
                    <a:pt x="41" y="109"/>
                  </a:moveTo>
                  <a:cubicBezTo>
                    <a:pt x="42" y="110"/>
                    <a:pt x="42" y="111"/>
                    <a:pt x="42" y="111"/>
                  </a:cubicBezTo>
                  <a:cubicBezTo>
                    <a:pt x="43" y="110"/>
                    <a:pt x="42" y="109"/>
                    <a:pt x="42" y="109"/>
                  </a:cubicBezTo>
                  <a:cubicBezTo>
                    <a:pt x="42" y="109"/>
                    <a:pt x="42" y="109"/>
                    <a:pt x="41" y="109"/>
                  </a:cubicBezTo>
                  <a:close/>
                  <a:moveTo>
                    <a:pt x="47" y="110"/>
                  </a:moveTo>
                  <a:cubicBezTo>
                    <a:pt x="47" y="110"/>
                    <a:pt x="47" y="110"/>
                    <a:pt x="46" y="109"/>
                  </a:cubicBezTo>
                  <a:cubicBezTo>
                    <a:pt x="46" y="110"/>
                    <a:pt x="46" y="110"/>
                    <a:pt x="47" y="110"/>
                  </a:cubicBezTo>
                  <a:close/>
                  <a:moveTo>
                    <a:pt x="52" y="111"/>
                  </a:moveTo>
                  <a:cubicBezTo>
                    <a:pt x="52" y="111"/>
                    <a:pt x="52" y="110"/>
                    <a:pt x="52" y="110"/>
                  </a:cubicBezTo>
                  <a:cubicBezTo>
                    <a:pt x="52" y="110"/>
                    <a:pt x="52" y="111"/>
                    <a:pt x="52" y="111"/>
                  </a:cubicBezTo>
                  <a:close/>
                  <a:moveTo>
                    <a:pt x="44" y="110"/>
                  </a:moveTo>
                  <a:cubicBezTo>
                    <a:pt x="45" y="111"/>
                    <a:pt x="44" y="112"/>
                    <a:pt x="45" y="112"/>
                  </a:cubicBezTo>
                  <a:cubicBezTo>
                    <a:pt x="46" y="111"/>
                    <a:pt x="45" y="110"/>
                    <a:pt x="44" y="110"/>
                  </a:cubicBezTo>
                  <a:cubicBezTo>
                    <a:pt x="44" y="110"/>
                    <a:pt x="44" y="110"/>
                    <a:pt x="44" y="110"/>
                  </a:cubicBezTo>
                  <a:close/>
                  <a:moveTo>
                    <a:pt x="66" y="110"/>
                  </a:moveTo>
                  <a:cubicBezTo>
                    <a:pt x="66" y="112"/>
                    <a:pt x="66" y="110"/>
                    <a:pt x="66" y="110"/>
                  </a:cubicBezTo>
                  <a:close/>
                  <a:moveTo>
                    <a:pt x="39" y="112"/>
                  </a:moveTo>
                  <a:cubicBezTo>
                    <a:pt x="40" y="112"/>
                    <a:pt x="40" y="111"/>
                    <a:pt x="40" y="110"/>
                  </a:cubicBezTo>
                  <a:cubicBezTo>
                    <a:pt x="39" y="111"/>
                    <a:pt x="39" y="111"/>
                    <a:pt x="39" y="112"/>
                  </a:cubicBezTo>
                  <a:close/>
                  <a:moveTo>
                    <a:pt x="55" y="111"/>
                  </a:moveTo>
                  <a:cubicBezTo>
                    <a:pt x="55" y="111"/>
                    <a:pt x="55" y="111"/>
                    <a:pt x="55" y="110"/>
                  </a:cubicBezTo>
                  <a:cubicBezTo>
                    <a:pt x="54" y="111"/>
                    <a:pt x="55" y="111"/>
                    <a:pt x="55" y="111"/>
                  </a:cubicBezTo>
                  <a:close/>
                  <a:moveTo>
                    <a:pt x="63" y="111"/>
                  </a:moveTo>
                  <a:cubicBezTo>
                    <a:pt x="63" y="111"/>
                    <a:pt x="63" y="111"/>
                    <a:pt x="63" y="111"/>
                  </a:cubicBezTo>
                  <a:cubicBezTo>
                    <a:pt x="63" y="110"/>
                    <a:pt x="63" y="111"/>
                    <a:pt x="63" y="111"/>
                  </a:cubicBezTo>
                  <a:close/>
                  <a:moveTo>
                    <a:pt x="40" y="112"/>
                  </a:moveTo>
                  <a:cubicBezTo>
                    <a:pt x="41" y="112"/>
                    <a:pt x="41" y="112"/>
                    <a:pt x="41" y="112"/>
                  </a:cubicBezTo>
                  <a:cubicBezTo>
                    <a:pt x="40" y="112"/>
                    <a:pt x="41" y="111"/>
                    <a:pt x="40" y="112"/>
                  </a:cubicBezTo>
                  <a:cubicBezTo>
                    <a:pt x="40" y="112"/>
                    <a:pt x="40" y="112"/>
                    <a:pt x="39" y="113"/>
                  </a:cubicBezTo>
                  <a:cubicBezTo>
                    <a:pt x="40" y="113"/>
                    <a:pt x="40" y="113"/>
                    <a:pt x="40" y="113"/>
                  </a:cubicBezTo>
                  <a:cubicBezTo>
                    <a:pt x="41" y="113"/>
                    <a:pt x="41" y="112"/>
                    <a:pt x="41" y="112"/>
                  </a:cubicBezTo>
                  <a:cubicBezTo>
                    <a:pt x="41" y="111"/>
                    <a:pt x="41" y="111"/>
                    <a:pt x="41" y="111"/>
                  </a:cubicBezTo>
                  <a:cubicBezTo>
                    <a:pt x="41" y="111"/>
                    <a:pt x="40" y="111"/>
                    <a:pt x="40" y="112"/>
                  </a:cubicBezTo>
                  <a:close/>
                  <a:moveTo>
                    <a:pt x="7" y="127"/>
                  </a:moveTo>
                  <a:cubicBezTo>
                    <a:pt x="7" y="127"/>
                    <a:pt x="7" y="127"/>
                    <a:pt x="8" y="127"/>
                  </a:cubicBezTo>
                  <a:cubicBezTo>
                    <a:pt x="8" y="125"/>
                    <a:pt x="9" y="124"/>
                    <a:pt x="9" y="122"/>
                  </a:cubicBezTo>
                  <a:cubicBezTo>
                    <a:pt x="9" y="120"/>
                    <a:pt x="10" y="118"/>
                    <a:pt x="10" y="116"/>
                  </a:cubicBezTo>
                  <a:cubicBezTo>
                    <a:pt x="11" y="114"/>
                    <a:pt x="12" y="112"/>
                    <a:pt x="11" y="111"/>
                  </a:cubicBezTo>
                  <a:cubicBezTo>
                    <a:pt x="10" y="116"/>
                    <a:pt x="8" y="122"/>
                    <a:pt x="7" y="127"/>
                  </a:cubicBezTo>
                  <a:close/>
                  <a:moveTo>
                    <a:pt x="37" y="112"/>
                  </a:moveTo>
                  <a:cubicBezTo>
                    <a:pt x="37" y="111"/>
                    <a:pt x="37" y="111"/>
                    <a:pt x="38" y="111"/>
                  </a:cubicBezTo>
                  <a:cubicBezTo>
                    <a:pt x="38" y="111"/>
                    <a:pt x="38" y="111"/>
                    <a:pt x="37" y="111"/>
                  </a:cubicBezTo>
                  <a:cubicBezTo>
                    <a:pt x="38" y="111"/>
                    <a:pt x="37" y="111"/>
                    <a:pt x="37" y="112"/>
                  </a:cubicBezTo>
                  <a:close/>
                  <a:moveTo>
                    <a:pt x="48" y="112"/>
                  </a:moveTo>
                  <a:cubicBezTo>
                    <a:pt x="48" y="111"/>
                    <a:pt x="48" y="111"/>
                    <a:pt x="47" y="111"/>
                  </a:cubicBezTo>
                  <a:cubicBezTo>
                    <a:pt x="47" y="111"/>
                    <a:pt x="47" y="112"/>
                    <a:pt x="48" y="112"/>
                  </a:cubicBezTo>
                  <a:close/>
                  <a:moveTo>
                    <a:pt x="44" y="113"/>
                  </a:moveTo>
                  <a:cubicBezTo>
                    <a:pt x="44" y="113"/>
                    <a:pt x="44" y="113"/>
                    <a:pt x="44" y="113"/>
                  </a:cubicBezTo>
                  <a:cubicBezTo>
                    <a:pt x="44" y="112"/>
                    <a:pt x="44" y="111"/>
                    <a:pt x="43" y="111"/>
                  </a:cubicBezTo>
                  <a:cubicBezTo>
                    <a:pt x="42" y="112"/>
                    <a:pt x="43" y="113"/>
                    <a:pt x="44" y="113"/>
                  </a:cubicBezTo>
                  <a:close/>
                  <a:moveTo>
                    <a:pt x="58" y="112"/>
                  </a:moveTo>
                  <a:cubicBezTo>
                    <a:pt x="58" y="112"/>
                    <a:pt x="58" y="112"/>
                    <a:pt x="58" y="113"/>
                  </a:cubicBezTo>
                  <a:cubicBezTo>
                    <a:pt x="59" y="113"/>
                    <a:pt x="59" y="112"/>
                    <a:pt x="59" y="111"/>
                  </a:cubicBezTo>
                  <a:cubicBezTo>
                    <a:pt x="58" y="111"/>
                    <a:pt x="58" y="112"/>
                    <a:pt x="58" y="112"/>
                  </a:cubicBezTo>
                  <a:close/>
                  <a:moveTo>
                    <a:pt x="60" y="113"/>
                  </a:moveTo>
                  <a:cubicBezTo>
                    <a:pt x="60" y="113"/>
                    <a:pt x="60" y="112"/>
                    <a:pt x="60" y="112"/>
                  </a:cubicBezTo>
                  <a:cubicBezTo>
                    <a:pt x="61" y="112"/>
                    <a:pt x="61" y="112"/>
                    <a:pt x="61" y="112"/>
                  </a:cubicBezTo>
                  <a:cubicBezTo>
                    <a:pt x="60" y="112"/>
                    <a:pt x="59" y="113"/>
                    <a:pt x="60" y="113"/>
                  </a:cubicBezTo>
                  <a:close/>
                  <a:moveTo>
                    <a:pt x="36" y="112"/>
                  </a:moveTo>
                  <a:cubicBezTo>
                    <a:pt x="36" y="112"/>
                    <a:pt x="37" y="112"/>
                    <a:pt x="37" y="112"/>
                  </a:cubicBezTo>
                  <a:cubicBezTo>
                    <a:pt x="37" y="112"/>
                    <a:pt x="37" y="112"/>
                    <a:pt x="37" y="112"/>
                  </a:cubicBezTo>
                  <a:cubicBezTo>
                    <a:pt x="37" y="112"/>
                    <a:pt x="37" y="112"/>
                    <a:pt x="36" y="112"/>
                  </a:cubicBezTo>
                  <a:close/>
                  <a:moveTo>
                    <a:pt x="38" y="113"/>
                  </a:moveTo>
                  <a:cubicBezTo>
                    <a:pt x="38" y="112"/>
                    <a:pt x="38" y="113"/>
                    <a:pt x="38" y="113"/>
                  </a:cubicBezTo>
                  <a:cubicBezTo>
                    <a:pt x="38" y="113"/>
                    <a:pt x="38" y="112"/>
                    <a:pt x="38" y="112"/>
                  </a:cubicBezTo>
                  <a:cubicBezTo>
                    <a:pt x="38" y="112"/>
                    <a:pt x="38" y="112"/>
                    <a:pt x="38" y="113"/>
                  </a:cubicBezTo>
                  <a:close/>
                  <a:moveTo>
                    <a:pt x="50" y="113"/>
                  </a:moveTo>
                  <a:cubicBezTo>
                    <a:pt x="50" y="113"/>
                    <a:pt x="50" y="114"/>
                    <a:pt x="51" y="114"/>
                  </a:cubicBezTo>
                  <a:cubicBezTo>
                    <a:pt x="51" y="114"/>
                    <a:pt x="51" y="113"/>
                    <a:pt x="51" y="113"/>
                  </a:cubicBezTo>
                  <a:cubicBezTo>
                    <a:pt x="50" y="113"/>
                    <a:pt x="50" y="113"/>
                    <a:pt x="50" y="112"/>
                  </a:cubicBezTo>
                  <a:cubicBezTo>
                    <a:pt x="49" y="112"/>
                    <a:pt x="50" y="113"/>
                    <a:pt x="50" y="113"/>
                  </a:cubicBezTo>
                  <a:close/>
                  <a:moveTo>
                    <a:pt x="53" y="113"/>
                  </a:moveTo>
                  <a:cubicBezTo>
                    <a:pt x="53" y="113"/>
                    <a:pt x="54" y="112"/>
                    <a:pt x="53" y="112"/>
                  </a:cubicBezTo>
                  <a:cubicBezTo>
                    <a:pt x="53" y="113"/>
                    <a:pt x="53" y="113"/>
                    <a:pt x="53" y="113"/>
                  </a:cubicBezTo>
                  <a:close/>
                  <a:moveTo>
                    <a:pt x="43" y="114"/>
                  </a:moveTo>
                  <a:cubicBezTo>
                    <a:pt x="42" y="114"/>
                    <a:pt x="42" y="113"/>
                    <a:pt x="42" y="113"/>
                  </a:cubicBezTo>
                  <a:cubicBezTo>
                    <a:pt x="41" y="113"/>
                    <a:pt x="42" y="114"/>
                    <a:pt x="42" y="114"/>
                  </a:cubicBezTo>
                  <a:cubicBezTo>
                    <a:pt x="41" y="114"/>
                    <a:pt x="41" y="114"/>
                    <a:pt x="41" y="114"/>
                  </a:cubicBezTo>
                  <a:cubicBezTo>
                    <a:pt x="41" y="115"/>
                    <a:pt x="41" y="116"/>
                    <a:pt x="42" y="116"/>
                  </a:cubicBezTo>
                  <a:cubicBezTo>
                    <a:pt x="42" y="115"/>
                    <a:pt x="43" y="115"/>
                    <a:pt x="43" y="114"/>
                  </a:cubicBezTo>
                  <a:cubicBezTo>
                    <a:pt x="43" y="114"/>
                    <a:pt x="43" y="112"/>
                    <a:pt x="42" y="113"/>
                  </a:cubicBezTo>
                  <a:cubicBezTo>
                    <a:pt x="42" y="113"/>
                    <a:pt x="43" y="114"/>
                    <a:pt x="43" y="114"/>
                  </a:cubicBezTo>
                  <a:close/>
                  <a:moveTo>
                    <a:pt x="56" y="113"/>
                  </a:moveTo>
                  <a:cubicBezTo>
                    <a:pt x="56" y="113"/>
                    <a:pt x="56" y="112"/>
                    <a:pt x="56" y="112"/>
                  </a:cubicBezTo>
                  <a:cubicBezTo>
                    <a:pt x="56" y="113"/>
                    <a:pt x="56" y="113"/>
                    <a:pt x="56" y="113"/>
                  </a:cubicBezTo>
                  <a:close/>
                  <a:moveTo>
                    <a:pt x="46" y="114"/>
                  </a:moveTo>
                  <a:cubicBezTo>
                    <a:pt x="46" y="114"/>
                    <a:pt x="46" y="114"/>
                    <a:pt x="46" y="115"/>
                  </a:cubicBezTo>
                  <a:cubicBezTo>
                    <a:pt x="47" y="115"/>
                    <a:pt x="47" y="114"/>
                    <a:pt x="47" y="114"/>
                  </a:cubicBezTo>
                  <a:cubicBezTo>
                    <a:pt x="47" y="114"/>
                    <a:pt x="47" y="113"/>
                    <a:pt x="46" y="113"/>
                  </a:cubicBezTo>
                  <a:cubicBezTo>
                    <a:pt x="46" y="113"/>
                    <a:pt x="47" y="114"/>
                    <a:pt x="46" y="114"/>
                  </a:cubicBezTo>
                  <a:close/>
                  <a:moveTo>
                    <a:pt x="63" y="114"/>
                  </a:moveTo>
                  <a:cubicBezTo>
                    <a:pt x="63" y="114"/>
                    <a:pt x="63" y="113"/>
                    <a:pt x="63" y="113"/>
                  </a:cubicBezTo>
                  <a:cubicBezTo>
                    <a:pt x="63" y="113"/>
                    <a:pt x="63" y="114"/>
                    <a:pt x="63" y="114"/>
                  </a:cubicBezTo>
                  <a:close/>
                  <a:moveTo>
                    <a:pt x="37" y="114"/>
                  </a:moveTo>
                  <a:cubicBezTo>
                    <a:pt x="37" y="114"/>
                    <a:pt x="37" y="114"/>
                    <a:pt x="37" y="114"/>
                  </a:cubicBezTo>
                  <a:cubicBezTo>
                    <a:pt x="37" y="114"/>
                    <a:pt x="38" y="114"/>
                    <a:pt x="38" y="113"/>
                  </a:cubicBezTo>
                  <a:cubicBezTo>
                    <a:pt x="38" y="113"/>
                    <a:pt x="37" y="113"/>
                    <a:pt x="37" y="114"/>
                  </a:cubicBezTo>
                  <a:close/>
                  <a:moveTo>
                    <a:pt x="39" y="114"/>
                  </a:moveTo>
                  <a:cubicBezTo>
                    <a:pt x="39" y="114"/>
                    <a:pt x="39" y="113"/>
                    <a:pt x="39" y="113"/>
                  </a:cubicBezTo>
                  <a:cubicBezTo>
                    <a:pt x="39" y="114"/>
                    <a:pt x="39" y="114"/>
                    <a:pt x="39" y="114"/>
                  </a:cubicBezTo>
                  <a:close/>
                  <a:moveTo>
                    <a:pt x="60" y="115"/>
                  </a:moveTo>
                  <a:cubicBezTo>
                    <a:pt x="60" y="115"/>
                    <a:pt x="60" y="114"/>
                    <a:pt x="60" y="113"/>
                  </a:cubicBezTo>
                  <a:cubicBezTo>
                    <a:pt x="60" y="114"/>
                    <a:pt x="59" y="114"/>
                    <a:pt x="60" y="115"/>
                  </a:cubicBezTo>
                  <a:close/>
                  <a:moveTo>
                    <a:pt x="35" y="114"/>
                  </a:moveTo>
                  <a:cubicBezTo>
                    <a:pt x="35" y="115"/>
                    <a:pt x="34" y="115"/>
                    <a:pt x="34" y="116"/>
                  </a:cubicBezTo>
                  <a:cubicBezTo>
                    <a:pt x="34" y="116"/>
                    <a:pt x="34" y="116"/>
                    <a:pt x="34" y="116"/>
                  </a:cubicBezTo>
                  <a:cubicBezTo>
                    <a:pt x="35" y="115"/>
                    <a:pt x="36" y="114"/>
                    <a:pt x="35" y="113"/>
                  </a:cubicBezTo>
                  <a:cubicBezTo>
                    <a:pt x="35" y="114"/>
                    <a:pt x="35" y="114"/>
                    <a:pt x="35" y="114"/>
                  </a:cubicBezTo>
                  <a:close/>
                  <a:moveTo>
                    <a:pt x="56" y="114"/>
                  </a:moveTo>
                  <a:cubicBezTo>
                    <a:pt x="57" y="114"/>
                    <a:pt x="57" y="113"/>
                    <a:pt x="56" y="113"/>
                  </a:cubicBezTo>
                  <a:cubicBezTo>
                    <a:pt x="56" y="114"/>
                    <a:pt x="56" y="114"/>
                    <a:pt x="56" y="114"/>
                  </a:cubicBezTo>
                  <a:close/>
                  <a:moveTo>
                    <a:pt x="45" y="114"/>
                  </a:moveTo>
                  <a:cubicBezTo>
                    <a:pt x="45" y="114"/>
                    <a:pt x="44" y="114"/>
                    <a:pt x="44" y="115"/>
                  </a:cubicBezTo>
                  <a:cubicBezTo>
                    <a:pt x="45" y="115"/>
                    <a:pt x="45" y="116"/>
                    <a:pt x="45" y="116"/>
                  </a:cubicBezTo>
                  <a:cubicBezTo>
                    <a:pt x="46" y="116"/>
                    <a:pt x="46" y="114"/>
                    <a:pt x="45" y="114"/>
                  </a:cubicBezTo>
                  <a:cubicBezTo>
                    <a:pt x="45" y="114"/>
                    <a:pt x="45" y="114"/>
                    <a:pt x="45" y="114"/>
                  </a:cubicBezTo>
                  <a:close/>
                  <a:moveTo>
                    <a:pt x="54" y="115"/>
                  </a:moveTo>
                  <a:cubicBezTo>
                    <a:pt x="55" y="115"/>
                    <a:pt x="56" y="114"/>
                    <a:pt x="55" y="114"/>
                  </a:cubicBezTo>
                  <a:cubicBezTo>
                    <a:pt x="55" y="114"/>
                    <a:pt x="54" y="115"/>
                    <a:pt x="54" y="115"/>
                  </a:cubicBezTo>
                  <a:close/>
                  <a:moveTo>
                    <a:pt x="38" y="115"/>
                  </a:moveTo>
                  <a:cubicBezTo>
                    <a:pt x="38" y="115"/>
                    <a:pt x="38" y="115"/>
                    <a:pt x="38" y="115"/>
                  </a:cubicBezTo>
                  <a:cubicBezTo>
                    <a:pt x="38" y="115"/>
                    <a:pt x="38" y="115"/>
                    <a:pt x="38" y="115"/>
                  </a:cubicBezTo>
                  <a:cubicBezTo>
                    <a:pt x="39" y="115"/>
                    <a:pt x="38" y="115"/>
                    <a:pt x="38" y="114"/>
                  </a:cubicBezTo>
                  <a:cubicBezTo>
                    <a:pt x="38" y="114"/>
                    <a:pt x="38" y="114"/>
                    <a:pt x="38" y="114"/>
                  </a:cubicBezTo>
                  <a:cubicBezTo>
                    <a:pt x="38" y="114"/>
                    <a:pt x="38" y="115"/>
                    <a:pt x="38" y="115"/>
                  </a:cubicBezTo>
                  <a:close/>
                  <a:moveTo>
                    <a:pt x="32" y="115"/>
                  </a:moveTo>
                  <a:cubicBezTo>
                    <a:pt x="32" y="115"/>
                    <a:pt x="32" y="115"/>
                    <a:pt x="31" y="114"/>
                  </a:cubicBezTo>
                  <a:cubicBezTo>
                    <a:pt x="31" y="115"/>
                    <a:pt x="32" y="115"/>
                    <a:pt x="32" y="115"/>
                  </a:cubicBezTo>
                  <a:close/>
                  <a:moveTo>
                    <a:pt x="63" y="117"/>
                  </a:moveTo>
                  <a:cubicBezTo>
                    <a:pt x="63" y="116"/>
                    <a:pt x="63" y="116"/>
                    <a:pt x="63" y="116"/>
                  </a:cubicBezTo>
                  <a:cubicBezTo>
                    <a:pt x="63" y="115"/>
                    <a:pt x="63" y="115"/>
                    <a:pt x="63" y="115"/>
                  </a:cubicBezTo>
                  <a:cubicBezTo>
                    <a:pt x="63" y="115"/>
                    <a:pt x="63" y="116"/>
                    <a:pt x="63" y="117"/>
                  </a:cubicBezTo>
                  <a:close/>
                  <a:moveTo>
                    <a:pt x="36" y="115"/>
                  </a:moveTo>
                  <a:cubicBezTo>
                    <a:pt x="35" y="116"/>
                    <a:pt x="34" y="117"/>
                    <a:pt x="34" y="118"/>
                  </a:cubicBezTo>
                  <a:cubicBezTo>
                    <a:pt x="34" y="117"/>
                    <a:pt x="36" y="116"/>
                    <a:pt x="36" y="115"/>
                  </a:cubicBezTo>
                  <a:cubicBezTo>
                    <a:pt x="36" y="115"/>
                    <a:pt x="36" y="115"/>
                    <a:pt x="36" y="115"/>
                  </a:cubicBezTo>
                  <a:close/>
                  <a:moveTo>
                    <a:pt x="47" y="116"/>
                  </a:moveTo>
                  <a:cubicBezTo>
                    <a:pt x="48" y="116"/>
                    <a:pt x="47" y="115"/>
                    <a:pt x="48" y="115"/>
                  </a:cubicBezTo>
                  <a:cubicBezTo>
                    <a:pt x="48" y="115"/>
                    <a:pt x="47" y="115"/>
                    <a:pt x="47" y="116"/>
                  </a:cubicBezTo>
                  <a:close/>
                  <a:moveTo>
                    <a:pt x="54" y="116"/>
                  </a:moveTo>
                  <a:cubicBezTo>
                    <a:pt x="55" y="116"/>
                    <a:pt x="55" y="117"/>
                    <a:pt x="55" y="117"/>
                  </a:cubicBezTo>
                  <a:cubicBezTo>
                    <a:pt x="55" y="116"/>
                    <a:pt x="55" y="116"/>
                    <a:pt x="55" y="115"/>
                  </a:cubicBezTo>
                  <a:cubicBezTo>
                    <a:pt x="55" y="115"/>
                    <a:pt x="55" y="115"/>
                    <a:pt x="54" y="116"/>
                  </a:cubicBezTo>
                  <a:close/>
                  <a:moveTo>
                    <a:pt x="39" y="116"/>
                  </a:moveTo>
                  <a:cubicBezTo>
                    <a:pt x="40" y="116"/>
                    <a:pt x="40" y="117"/>
                    <a:pt x="41" y="117"/>
                  </a:cubicBezTo>
                  <a:cubicBezTo>
                    <a:pt x="41" y="116"/>
                    <a:pt x="40" y="116"/>
                    <a:pt x="40" y="115"/>
                  </a:cubicBezTo>
                  <a:cubicBezTo>
                    <a:pt x="40" y="115"/>
                    <a:pt x="39" y="115"/>
                    <a:pt x="39" y="116"/>
                  </a:cubicBezTo>
                  <a:close/>
                  <a:moveTo>
                    <a:pt x="43" y="116"/>
                  </a:moveTo>
                  <a:cubicBezTo>
                    <a:pt x="43" y="117"/>
                    <a:pt x="43" y="118"/>
                    <a:pt x="44" y="118"/>
                  </a:cubicBezTo>
                  <a:cubicBezTo>
                    <a:pt x="44" y="117"/>
                    <a:pt x="44" y="117"/>
                    <a:pt x="43" y="116"/>
                  </a:cubicBezTo>
                  <a:cubicBezTo>
                    <a:pt x="44" y="116"/>
                    <a:pt x="44" y="117"/>
                    <a:pt x="45" y="117"/>
                  </a:cubicBezTo>
                  <a:cubicBezTo>
                    <a:pt x="45" y="116"/>
                    <a:pt x="44" y="116"/>
                    <a:pt x="44" y="115"/>
                  </a:cubicBezTo>
                  <a:cubicBezTo>
                    <a:pt x="43" y="115"/>
                    <a:pt x="43" y="116"/>
                    <a:pt x="43" y="116"/>
                  </a:cubicBezTo>
                  <a:close/>
                  <a:moveTo>
                    <a:pt x="51" y="117"/>
                  </a:moveTo>
                  <a:cubicBezTo>
                    <a:pt x="51" y="116"/>
                    <a:pt x="51" y="116"/>
                    <a:pt x="50" y="116"/>
                  </a:cubicBezTo>
                  <a:cubicBezTo>
                    <a:pt x="50" y="116"/>
                    <a:pt x="50" y="117"/>
                    <a:pt x="51" y="117"/>
                  </a:cubicBezTo>
                  <a:close/>
                  <a:moveTo>
                    <a:pt x="58" y="116"/>
                  </a:moveTo>
                  <a:cubicBezTo>
                    <a:pt x="58" y="116"/>
                    <a:pt x="58" y="117"/>
                    <a:pt x="58" y="117"/>
                  </a:cubicBezTo>
                  <a:cubicBezTo>
                    <a:pt x="59" y="117"/>
                    <a:pt x="58" y="116"/>
                    <a:pt x="58" y="116"/>
                  </a:cubicBezTo>
                  <a:cubicBezTo>
                    <a:pt x="58" y="116"/>
                    <a:pt x="58" y="116"/>
                    <a:pt x="58" y="116"/>
                  </a:cubicBezTo>
                  <a:close/>
                  <a:moveTo>
                    <a:pt x="36" y="117"/>
                  </a:moveTo>
                  <a:cubicBezTo>
                    <a:pt x="36" y="117"/>
                    <a:pt x="36" y="117"/>
                    <a:pt x="35" y="117"/>
                  </a:cubicBezTo>
                  <a:cubicBezTo>
                    <a:pt x="35" y="117"/>
                    <a:pt x="36" y="117"/>
                    <a:pt x="36" y="117"/>
                  </a:cubicBezTo>
                  <a:cubicBezTo>
                    <a:pt x="37" y="118"/>
                    <a:pt x="37" y="117"/>
                    <a:pt x="37" y="116"/>
                  </a:cubicBezTo>
                  <a:cubicBezTo>
                    <a:pt x="36" y="116"/>
                    <a:pt x="36" y="117"/>
                    <a:pt x="36" y="117"/>
                  </a:cubicBezTo>
                  <a:close/>
                  <a:moveTo>
                    <a:pt x="39" y="117"/>
                  </a:moveTo>
                  <a:cubicBezTo>
                    <a:pt x="39" y="117"/>
                    <a:pt x="39" y="118"/>
                    <a:pt x="40" y="118"/>
                  </a:cubicBezTo>
                  <a:cubicBezTo>
                    <a:pt x="40" y="118"/>
                    <a:pt x="40" y="117"/>
                    <a:pt x="40" y="117"/>
                  </a:cubicBezTo>
                  <a:cubicBezTo>
                    <a:pt x="41" y="117"/>
                    <a:pt x="40" y="116"/>
                    <a:pt x="39" y="116"/>
                  </a:cubicBezTo>
                  <a:cubicBezTo>
                    <a:pt x="39" y="116"/>
                    <a:pt x="39" y="117"/>
                    <a:pt x="39" y="117"/>
                  </a:cubicBezTo>
                  <a:close/>
                  <a:moveTo>
                    <a:pt x="42" y="117"/>
                  </a:moveTo>
                  <a:cubicBezTo>
                    <a:pt x="42" y="118"/>
                    <a:pt x="43" y="118"/>
                    <a:pt x="43" y="119"/>
                  </a:cubicBezTo>
                  <a:cubicBezTo>
                    <a:pt x="44" y="118"/>
                    <a:pt x="43" y="117"/>
                    <a:pt x="43" y="116"/>
                  </a:cubicBezTo>
                  <a:cubicBezTo>
                    <a:pt x="43" y="116"/>
                    <a:pt x="42" y="117"/>
                    <a:pt x="42" y="117"/>
                  </a:cubicBezTo>
                  <a:close/>
                  <a:moveTo>
                    <a:pt x="32" y="118"/>
                  </a:moveTo>
                  <a:cubicBezTo>
                    <a:pt x="32" y="118"/>
                    <a:pt x="32" y="116"/>
                    <a:pt x="32" y="117"/>
                  </a:cubicBezTo>
                  <a:cubicBezTo>
                    <a:pt x="32" y="117"/>
                    <a:pt x="32" y="117"/>
                    <a:pt x="32" y="118"/>
                  </a:cubicBezTo>
                  <a:close/>
                  <a:moveTo>
                    <a:pt x="65" y="120"/>
                  </a:moveTo>
                  <a:cubicBezTo>
                    <a:pt x="65" y="119"/>
                    <a:pt x="65" y="118"/>
                    <a:pt x="65" y="117"/>
                  </a:cubicBezTo>
                  <a:cubicBezTo>
                    <a:pt x="64" y="118"/>
                    <a:pt x="64" y="119"/>
                    <a:pt x="65" y="120"/>
                  </a:cubicBezTo>
                  <a:close/>
                  <a:moveTo>
                    <a:pt x="47" y="119"/>
                  </a:moveTo>
                  <a:cubicBezTo>
                    <a:pt x="47" y="118"/>
                    <a:pt x="47" y="118"/>
                    <a:pt x="47" y="118"/>
                  </a:cubicBezTo>
                  <a:cubicBezTo>
                    <a:pt x="47" y="118"/>
                    <a:pt x="47" y="117"/>
                    <a:pt x="47" y="117"/>
                  </a:cubicBezTo>
                  <a:cubicBezTo>
                    <a:pt x="46" y="116"/>
                    <a:pt x="46" y="118"/>
                    <a:pt x="47" y="119"/>
                  </a:cubicBezTo>
                  <a:close/>
                  <a:moveTo>
                    <a:pt x="53" y="118"/>
                  </a:moveTo>
                  <a:cubicBezTo>
                    <a:pt x="53" y="118"/>
                    <a:pt x="53" y="118"/>
                    <a:pt x="53" y="119"/>
                  </a:cubicBezTo>
                  <a:cubicBezTo>
                    <a:pt x="53" y="118"/>
                    <a:pt x="53" y="117"/>
                    <a:pt x="53" y="117"/>
                  </a:cubicBezTo>
                  <a:cubicBezTo>
                    <a:pt x="53" y="117"/>
                    <a:pt x="53" y="118"/>
                    <a:pt x="53" y="118"/>
                  </a:cubicBezTo>
                  <a:close/>
                  <a:moveTo>
                    <a:pt x="7" y="130"/>
                  </a:moveTo>
                  <a:cubicBezTo>
                    <a:pt x="8" y="131"/>
                    <a:pt x="7" y="133"/>
                    <a:pt x="7" y="134"/>
                  </a:cubicBezTo>
                  <a:cubicBezTo>
                    <a:pt x="7" y="134"/>
                    <a:pt x="7" y="134"/>
                    <a:pt x="8" y="133"/>
                  </a:cubicBezTo>
                  <a:cubicBezTo>
                    <a:pt x="9" y="128"/>
                    <a:pt x="10" y="123"/>
                    <a:pt x="11" y="118"/>
                  </a:cubicBezTo>
                  <a:cubicBezTo>
                    <a:pt x="10" y="122"/>
                    <a:pt x="9" y="126"/>
                    <a:pt x="7" y="130"/>
                  </a:cubicBezTo>
                  <a:close/>
                  <a:moveTo>
                    <a:pt x="34" y="119"/>
                  </a:moveTo>
                  <a:cubicBezTo>
                    <a:pt x="34" y="120"/>
                    <a:pt x="34" y="120"/>
                    <a:pt x="34" y="120"/>
                  </a:cubicBezTo>
                  <a:cubicBezTo>
                    <a:pt x="35" y="120"/>
                    <a:pt x="36" y="119"/>
                    <a:pt x="35" y="118"/>
                  </a:cubicBezTo>
                  <a:cubicBezTo>
                    <a:pt x="34" y="118"/>
                    <a:pt x="35" y="119"/>
                    <a:pt x="34" y="119"/>
                  </a:cubicBezTo>
                  <a:close/>
                  <a:moveTo>
                    <a:pt x="65" y="120"/>
                  </a:moveTo>
                  <a:cubicBezTo>
                    <a:pt x="66" y="120"/>
                    <a:pt x="66" y="118"/>
                    <a:pt x="66" y="118"/>
                  </a:cubicBezTo>
                  <a:cubicBezTo>
                    <a:pt x="66" y="118"/>
                    <a:pt x="66" y="118"/>
                    <a:pt x="66" y="118"/>
                  </a:cubicBezTo>
                  <a:cubicBezTo>
                    <a:pt x="65" y="118"/>
                    <a:pt x="66" y="119"/>
                    <a:pt x="65" y="120"/>
                  </a:cubicBezTo>
                  <a:close/>
                  <a:moveTo>
                    <a:pt x="33" y="126"/>
                  </a:moveTo>
                  <a:cubicBezTo>
                    <a:pt x="33" y="123"/>
                    <a:pt x="33" y="121"/>
                    <a:pt x="32" y="118"/>
                  </a:cubicBezTo>
                  <a:cubicBezTo>
                    <a:pt x="32" y="121"/>
                    <a:pt x="32" y="123"/>
                    <a:pt x="33" y="126"/>
                  </a:cubicBezTo>
                  <a:close/>
                  <a:moveTo>
                    <a:pt x="62" y="122"/>
                  </a:moveTo>
                  <a:cubicBezTo>
                    <a:pt x="63" y="122"/>
                    <a:pt x="63" y="119"/>
                    <a:pt x="63" y="118"/>
                  </a:cubicBezTo>
                  <a:cubicBezTo>
                    <a:pt x="62" y="119"/>
                    <a:pt x="63" y="121"/>
                    <a:pt x="62" y="122"/>
                  </a:cubicBezTo>
                  <a:close/>
                  <a:moveTo>
                    <a:pt x="41" y="119"/>
                  </a:moveTo>
                  <a:cubicBezTo>
                    <a:pt x="41" y="120"/>
                    <a:pt x="41" y="120"/>
                    <a:pt x="41" y="121"/>
                  </a:cubicBezTo>
                  <a:cubicBezTo>
                    <a:pt x="41" y="121"/>
                    <a:pt x="42" y="121"/>
                    <a:pt x="42" y="121"/>
                  </a:cubicBezTo>
                  <a:cubicBezTo>
                    <a:pt x="42" y="120"/>
                    <a:pt x="41" y="120"/>
                    <a:pt x="41" y="120"/>
                  </a:cubicBezTo>
                  <a:cubicBezTo>
                    <a:pt x="42" y="120"/>
                    <a:pt x="41" y="119"/>
                    <a:pt x="41" y="119"/>
                  </a:cubicBezTo>
                  <a:cubicBezTo>
                    <a:pt x="42" y="119"/>
                    <a:pt x="42" y="120"/>
                    <a:pt x="42" y="120"/>
                  </a:cubicBezTo>
                  <a:cubicBezTo>
                    <a:pt x="43" y="119"/>
                    <a:pt x="42" y="118"/>
                    <a:pt x="42" y="118"/>
                  </a:cubicBezTo>
                  <a:cubicBezTo>
                    <a:pt x="41" y="118"/>
                    <a:pt x="41" y="119"/>
                    <a:pt x="41" y="119"/>
                  </a:cubicBezTo>
                  <a:cubicBezTo>
                    <a:pt x="41" y="119"/>
                    <a:pt x="41" y="119"/>
                    <a:pt x="41" y="119"/>
                  </a:cubicBezTo>
                  <a:cubicBezTo>
                    <a:pt x="41" y="119"/>
                    <a:pt x="41" y="119"/>
                    <a:pt x="41" y="119"/>
                  </a:cubicBezTo>
                  <a:cubicBezTo>
                    <a:pt x="41" y="119"/>
                    <a:pt x="41" y="119"/>
                    <a:pt x="41" y="119"/>
                  </a:cubicBezTo>
                  <a:close/>
                  <a:moveTo>
                    <a:pt x="50" y="119"/>
                  </a:moveTo>
                  <a:cubicBezTo>
                    <a:pt x="51" y="119"/>
                    <a:pt x="50" y="118"/>
                    <a:pt x="50" y="118"/>
                  </a:cubicBezTo>
                  <a:cubicBezTo>
                    <a:pt x="50" y="118"/>
                    <a:pt x="50" y="118"/>
                    <a:pt x="50" y="119"/>
                  </a:cubicBezTo>
                  <a:close/>
                  <a:moveTo>
                    <a:pt x="38" y="120"/>
                  </a:moveTo>
                  <a:cubicBezTo>
                    <a:pt x="38" y="120"/>
                    <a:pt x="39" y="120"/>
                    <a:pt x="39" y="119"/>
                  </a:cubicBezTo>
                  <a:cubicBezTo>
                    <a:pt x="38" y="119"/>
                    <a:pt x="38" y="118"/>
                    <a:pt x="38" y="118"/>
                  </a:cubicBezTo>
                  <a:cubicBezTo>
                    <a:pt x="37" y="119"/>
                    <a:pt x="37" y="120"/>
                    <a:pt x="38" y="120"/>
                  </a:cubicBezTo>
                  <a:close/>
                  <a:moveTo>
                    <a:pt x="56" y="119"/>
                  </a:moveTo>
                  <a:cubicBezTo>
                    <a:pt x="56" y="118"/>
                    <a:pt x="56" y="118"/>
                    <a:pt x="56" y="118"/>
                  </a:cubicBezTo>
                  <a:cubicBezTo>
                    <a:pt x="56" y="118"/>
                    <a:pt x="56" y="119"/>
                    <a:pt x="56" y="119"/>
                  </a:cubicBezTo>
                  <a:close/>
                  <a:moveTo>
                    <a:pt x="60" y="120"/>
                  </a:moveTo>
                  <a:cubicBezTo>
                    <a:pt x="60" y="119"/>
                    <a:pt x="60" y="118"/>
                    <a:pt x="60" y="118"/>
                  </a:cubicBezTo>
                  <a:cubicBezTo>
                    <a:pt x="59" y="119"/>
                    <a:pt x="59" y="119"/>
                    <a:pt x="60" y="120"/>
                  </a:cubicBezTo>
                  <a:close/>
                  <a:moveTo>
                    <a:pt x="57" y="120"/>
                  </a:moveTo>
                  <a:cubicBezTo>
                    <a:pt x="58" y="121"/>
                    <a:pt x="58" y="122"/>
                    <a:pt x="59" y="122"/>
                  </a:cubicBezTo>
                  <a:cubicBezTo>
                    <a:pt x="59" y="121"/>
                    <a:pt x="59" y="120"/>
                    <a:pt x="58" y="119"/>
                  </a:cubicBezTo>
                  <a:cubicBezTo>
                    <a:pt x="58" y="119"/>
                    <a:pt x="57" y="120"/>
                    <a:pt x="57" y="120"/>
                  </a:cubicBezTo>
                  <a:close/>
                  <a:moveTo>
                    <a:pt x="44" y="120"/>
                  </a:moveTo>
                  <a:cubicBezTo>
                    <a:pt x="45" y="121"/>
                    <a:pt x="44" y="121"/>
                    <a:pt x="45" y="121"/>
                  </a:cubicBezTo>
                  <a:cubicBezTo>
                    <a:pt x="45" y="121"/>
                    <a:pt x="45" y="120"/>
                    <a:pt x="45" y="120"/>
                  </a:cubicBezTo>
                  <a:cubicBezTo>
                    <a:pt x="45" y="120"/>
                    <a:pt x="45" y="120"/>
                    <a:pt x="45" y="120"/>
                  </a:cubicBezTo>
                  <a:cubicBezTo>
                    <a:pt x="45" y="120"/>
                    <a:pt x="46" y="119"/>
                    <a:pt x="45" y="119"/>
                  </a:cubicBezTo>
                  <a:cubicBezTo>
                    <a:pt x="45" y="119"/>
                    <a:pt x="44" y="120"/>
                    <a:pt x="44" y="120"/>
                  </a:cubicBezTo>
                  <a:close/>
                  <a:moveTo>
                    <a:pt x="54" y="119"/>
                  </a:moveTo>
                  <a:cubicBezTo>
                    <a:pt x="54" y="120"/>
                    <a:pt x="54" y="121"/>
                    <a:pt x="55" y="121"/>
                  </a:cubicBezTo>
                  <a:cubicBezTo>
                    <a:pt x="55" y="120"/>
                    <a:pt x="55" y="120"/>
                    <a:pt x="55" y="119"/>
                  </a:cubicBezTo>
                  <a:cubicBezTo>
                    <a:pt x="55" y="119"/>
                    <a:pt x="54" y="119"/>
                    <a:pt x="54" y="119"/>
                  </a:cubicBezTo>
                  <a:close/>
                  <a:moveTo>
                    <a:pt x="33" y="136"/>
                  </a:moveTo>
                  <a:cubicBezTo>
                    <a:pt x="33" y="135"/>
                    <a:pt x="32" y="133"/>
                    <a:pt x="33" y="133"/>
                  </a:cubicBezTo>
                  <a:cubicBezTo>
                    <a:pt x="32" y="129"/>
                    <a:pt x="32" y="124"/>
                    <a:pt x="31" y="120"/>
                  </a:cubicBezTo>
                  <a:cubicBezTo>
                    <a:pt x="31" y="126"/>
                    <a:pt x="32" y="132"/>
                    <a:pt x="33" y="137"/>
                  </a:cubicBezTo>
                  <a:cubicBezTo>
                    <a:pt x="33" y="137"/>
                    <a:pt x="32" y="136"/>
                    <a:pt x="33" y="136"/>
                  </a:cubicBezTo>
                  <a:close/>
                  <a:moveTo>
                    <a:pt x="34" y="122"/>
                  </a:moveTo>
                  <a:cubicBezTo>
                    <a:pt x="34" y="122"/>
                    <a:pt x="34" y="124"/>
                    <a:pt x="34" y="124"/>
                  </a:cubicBezTo>
                  <a:cubicBezTo>
                    <a:pt x="35" y="124"/>
                    <a:pt x="36" y="122"/>
                    <a:pt x="37" y="121"/>
                  </a:cubicBezTo>
                  <a:cubicBezTo>
                    <a:pt x="37" y="121"/>
                    <a:pt x="37" y="120"/>
                    <a:pt x="36" y="120"/>
                  </a:cubicBezTo>
                  <a:cubicBezTo>
                    <a:pt x="36" y="121"/>
                    <a:pt x="35" y="122"/>
                    <a:pt x="34" y="122"/>
                  </a:cubicBezTo>
                  <a:close/>
                  <a:moveTo>
                    <a:pt x="51" y="121"/>
                  </a:moveTo>
                  <a:cubicBezTo>
                    <a:pt x="51" y="121"/>
                    <a:pt x="51" y="120"/>
                    <a:pt x="51" y="120"/>
                  </a:cubicBezTo>
                  <a:cubicBezTo>
                    <a:pt x="51" y="121"/>
                    <a:pt x="50" y="121"/>
                    <a:pt x="51" y="121"/>
                  </a:cubicBezTo>
                  <a:close/>
                  <a:moveTo>
                    <a:pt x="43" y="121"/>
                  </a:moveTo>
                  <a:cubicBezTo>
                    <a:pt x="43" y="121"/>
                    <a:pt x="43" y="121"/>
                    <a:pt x="43" y="120"/>
                  </a:cubicBezTo>
                  <a:cubicBezTo>
                    <a:pt x="43" y="121"/>
                    <a:pt x="43" y="121"/>
                    <a:pt x="43" y="121"/>
                  </a:cubicBezTo>
                  <a:close/>
                  <a:moveTo>
                    <a:pt x="47" y="122"/>
                  </a:moveTo>
                  <a:cubicBezTo>
                    <a:pt x="47" y="121"/>
                    <a:pt x="47" y="121"/>
                    <a:pt x="47" y="120"/>
                  </a:cubicBezTo>
                  <a:cubicBezTo>
                    <a:pt x="47" y="120"/>
                    <a:pt x="47" y="120"/>
                    <a:pt x="47" y="120"/>
                  </a:cubicBezTo>
                  <a:cubicBezTo>
                    <a:pt x="46" y="121"/>
                    <a:pt x="47" y="121"/>
                    <a:pt x="47" y="122"/>
                  </a:cubicBezTo>
                  <a:close/>
                  <a:moveTo>
                    <a:pt x="65" y="130"/>
                  </a:moveTo>
                  <a:cubicBezTo>
                    <a:pt x="65" y="132"/>
                    <a:pt x="65" y="136"/>
                    <a:pt x="65" y="139"/>
                  </a:cubicBezTo>
                  <a:cubicBezTo>
                    <a:pt x="65" y="139"/>
                    <a:pt x="64" y="139"/>
                    <a:pt x="64" y="140"/>
                  </a:cubicBezTo>
                  <a:cubicBezTo>
                    <a:pt x="66" y="142"/>
                    <a:pt x="64" y="146"/>
                    <a:pt x="65" y="150"/>
                  </a:cubicBezTo>
                  <a:cubicBezTo>
                    <a:pt x="65" y="141"/>
                    <a:pt x="65" y="130"/>
                    <a:pt x="66" y="121"/>
                  </a:cubicBezTo>
                  <a:cubicBezTo>
                    <a:pt x="66" y="121"/>
                    <a:pt x="66" y="121"/>
                    <a:pt x="66" y="121"/>
                  </a:cubicBezTo>
                  <a:cubicBezTo>
                    <a:pt x="65" y="123"/>
                    <a:pt x="65" y="127"/>
                    <a:pt x="65" y="130"/>
                  </a:cubicBezTo>
                  <a:close/>
                  <a:moveTo>
                    <a:pt x="39" y="121"/>
                  </a:moveTo>
                  <a:cubicBezTo>
                    <a:pt x="39" y="122"/>
                    <a:pt x="39" y="123"/>
                    <a:pt x="40" y="123"/>
                  </a:cubicBezTo>
                  <a:cubicBezTo>
                    <a:pt x="40" y="123"/>
                    <a:pt x="40" y="123"/>
                    <a:pt x="40" y="122"/>
                  </a:cubicBezTo>
                  <a:cubicBezTo>
                    <a:pt x="40" y="122"/>
                    <a:pt x="40" y="121"/>
                    <a:pt x="39" y="121"/>
                  </a:cubicBezTo>
                  <a:cubicBezTo>
                    <a:pt x="39" y="121"/>
                    <a:pt x="39" y="121"/>
                    <a:pt x="39" y="121"/>
                  </a:cubicBezTo>
                  <a:close/>
                  <a:moveTo>
                    <a:pt x="44" y="123"/>
                  </a:moveTo>
                  <a:cubicBezTo>
                    <a:pt x="44" y="122"/>
                    <a:pt x="44" y="122"/>
                    <a:pt x="44" y="122"/>
                  </a:cubicBezTo>
                  <a:cubicBezTo>
                    <a:pt x="44" y="122"/>
                    <a:pt x="44" y="121"/>
                    <a:pt x="43" y="121"/>
                  </a:cubicBezTo>
                  <a:cubicBezTo>
                    <a:pt x="43" y="122"/>
                    <a:pt x="43" y="122"/>
                    <a:pt x="44" y="123"/>
                  </a:cubicBezTo>
                  <a:close/>
                  <a:moveTo>
                    <a:pt x="47" y="123"/>
                  </a:moveTo>
                  <a:cubicBezTo>
                    <a:pt x="47" y="123"/>
                    <a:pt x="47" y="122"/>
                    <a:pt x="46" y="121"/>
                  </a:cubicBezTo>
                  <a:cubicBezTo>
                    <a:pt x="46" y="122"/>
                    <a:pt x="47" y="123"/>
                    <a:pt x="47" y="123"/>
                  </a:cubicBezTo>
                  <a:close/>
                  <a:moveTo>
                    <a:pt x="50" y="124"/>
                  </a:moveTo>
                  <a:cubicBezTo>
                    <a:pt x="50" y="123"/>
                    <a:pt x="51" y="123"/>
                    <a:pt x="51" y="123"/>
                  </a:cubicBezTo>
                  <a:cubicBezTo>
                    <a:pt x="50" y="122"/>
                    <a:pt x="50" y="122"/>
                    <a:pt x="50" y="121"/>
                  </a:cubicBezTo>
                  <a:cubicBezTo>
                    <a:pt x="50" y="122"/>
                    <a:pt x="49" y="123"/>
                    <a:pt x="50" y="124"/>
                  </a:cubicBezTo>
                  <a:close/>
                  <a:moveTo>
                    <a:pt x="59" y="123"/>
                  </a:moveTo>
                  <a:cubicBezTo>
                    <a:pt x="60" y="123"/>
                    <a:pt x="60" y="122"/>
                    <a:pt x="60" y="122"/>
                  </a:cubicBezTo>
                  <a:cubicBezTo>
                    <a:pt x="60" y="123"/>
                    <a:pt x="60" y="123"/>
                    <a:pt x="59" y="123"/>
                  </a:cubicBezTo>
                  <a:close/>
                  <a:moveTo>
                    <a:pt x="52" y="124"/>
                  </a:moveTo>
                  <a:cubicBezTo>
                    <a:pt x="53" y="124"/>
                    <a:pt x="53" y="124"/>
                    <a:pt x="53" y="123"/>
                  </a:cubicBezTo>
                  <a:cubicBezTo>
                    <a:pt x="53" y="123"/>
                    <a:pt x="53" y="122"/>
                    <a:pt x="52" y="122"/>
                  </a:cubicBezTo>
                  <a:cubicBezTo>
                    <a:pt x="52" y="123"/>
                    <a:pt x="53" y="123"/>
                    <a:pt x="52" y="124"/>
                  </a:cubicBezTo>
                  <a:close/>
                  <a:moveTo>
                    <a:pt x="42" y="123"/>
                  </a:moveTo>
                  <a:cubicBezTo>
                    <a:pt x="43" y="123"/>
                    <a:pt x="43" y="123"/>
                    <a:pt x="43" y="123"/>
                  </a:cubicBezTo>
                  <a:cubicBezTo>
                    <a:pt x="43" y="123"/>
                    <a:pt x="43" y="122"/>
                    <a:pt x="42" y="123"/>
                  </a:cubicBezTo>
                  <a:close/>
                  <a:moveTo>
                    <a:pt x="55" y="124"/>
                  </a:moveTo>
                  <a:cubicBezTo>
                    <a:pt x="55" y="124"/>
                    <a:pt x="55" y="123"/>
                    <a:pt x="55" y="123"/>
                  </a:cubicBezTo>
                  <a:cubicBezTo>
                    <a:pt x="54" y="123"/>
                    <a:pt x="55" y="124"/>
                    <a:pt x="55" y="124"/>
                  </a:cubicBezTo>
                  <a:close/>
                  <a:moveTo>
                    <a:pt x="48" y="124"/>
                  </a:moveTo>
                  <a:cubicBezTo>
                    <a:pt x="48" y="124"/>
                    <a:pt x="48" y="124"/>
                    <a:pt x="49" y="124"/>
                  </a:cubicBezTo>
                  <a:cubicBezTo>
                    <a:pt x="49" y="124"/>
                    <a:pt x="49" y="123"/>
                    <a:pt x="48" y="123"/>
                  </a:cubicBezTo>
                  <a:cubicBezTo>
                    <a:pt x="48" y="123"/>
                    <a:pt x="48" y="123"/>
                    <a:pt x="48" y="124"/>
                  </a:cubicBezTo>
                  <a:close/>
                  <a:moveTo>
                    <a:pt x="57" y="124"/>
                  </a:moveTo>
                  <a:cubicBezTo>
                    <a:pt x="57" y="124"/>
                    <a:pt x="57" y="123"/>
                    <a:pt x="57" y="123"/>
                  </a:cubicBezTo>
                  <a:cubicBezTo>
                    <a:pt x="57" y="123"/>
                    <a:pt x="57" y="123"/>
                    <a:pt x="57" y="123"/>
                  </a:cubicBezTo>
                  <a:cubicBezTo>
                    <a:pt x="57" y="123"/>
                    <a:pt x="57" y="124"/>
                    <a:pt x="57" y="124"/>
                  </a:cubicBezTo>
                  <a:close/>
                  <a:moveTo>
                    <a:pt x="37" y="124"/>
                  </a:moveTo>
                  <a:cubicBezTo>
                    <a:pt x="37" y="124"/>
                    <a:pt x="38" y="125"/>
                    <a:pt x="38" y="125"/>
                  </a:cubicBezTo>
                  <a:cubicBezTo>
                    <a:pt x="38" y="125"/>
                    <a:pt x="38" y="125"/>
                    <a:pt x="38" y="125"/>
                  </a:cubicBezTo>
                  <a:cubicBezTo>
                    <a:pt x="38" y="124"/>
                    <a:pt x="38" y="124"/>
                    <a:pt x="38" y="123"/>
                  </a:cubicBezTo>
                  <a:cubicBezTo>
                    <a:pt x="37" y="123"/>
                    <a:pt x="37" y="123"/>
                    <a:pt x="37" y="124"/>
                  </a:cubicBezTo>
                  <a:close/>
                  <a:moveTo>
                    <a:pt x="40" y="124"/>
                  </a:moveTo>
                  <a:cubicBezTo>
                    <a:pt x="41" y="124"/>
                    <a:pt x="41" y="124"/>
                    <a:pt x="41" y="123"/>
                  </a:cubicBezTo>
                  <a:cubicBezTo>
                    <a:pt x="41" y="124"/>
                    <a:pt x="40" y="124"/>
                    <a:pt x="40" y="124"/>
                  </a:cubicBezTo>
                  <a:close/>
                  <a:moveTo>
                    <a:pt x="45" y="124"/>
                  </a:moveTo>
                  <a:cubicBezTo>
                    <a:pt x="45" y="124"/>
                    <a:pt x="45" y="125"/>
                    <a:pt x="45" y="125"/>
                  </a:cubicBezTo>
                  <a:cubicBezTo>
                    <a:pt x="46" y="124"/>
                    <a:pt x="45" y="123"/>
                    <a:pt x="45" y="124"/>
                  </a:cubicBezTo>
                  <a:close/>
                  <a:moveTo>
                    <a:pt x="59" y="124"/>
                  </a:moveTo>
                  <a:cubicBezTo>
                    <a:pt x="60" y="124"/>
                    <a:pt x="60" y="125"/>
                    <a:pt x="60" y="125"/>
                  </a:cubicBezTo>
                  <a:cubicBezTo>
                    <a:pt x="60" y="125"/>
                    <a:pt x="60" y="124"/>
                    <a:pt x="60" y="124"/>
                  </a:cubicBezTo>
                  <a:cubicBezTo>
                    <a:pt x="60" y="124"/>
                    <a:pt x="59" y="124"/>
                    <a:pt x="59" y="124"/>
                  </a:cubicBezTo>
                  <a:close/>
                  <a:moveTo>
                    <a:pt x="41" y="126"/>
                  </a:moveTo>
                  <a:cubicBezTo>
                    <a:pt x="41" y="126"/>
                    <a:pt x="42" y="125"/>
                    <a:pt x="42" y="125"/>
                  </a:cubicBezTo>
                  <a:cubicBezTo>
                    <a:pt x="42" y="125"/>
                    <a:pt x="42" y="124"/>
                    <a:pt x="41" y="124"/>
                  </a:cubicBezTo>
                  <a:cubicBezTo>
                    <a:pt x="40" y="125"/>
                    <a:pt x="41" y="125"/>
                    <a:pt x="41" y="126"/>
                  </a:cubicBezTo>
                  <a:close/>
                  <a:moveTo>
                    <a:pt x="48" y="125"/>
                  </a:moveTo>
                  <a:cubicBezTo>
                    <a:pt x="48" y="125"/>
                    <a:pt x="48" y="126"/>
                    <a:pt x="49" y="125"/>
                  </a:cubicBezTo>
                  <a:cubicBezTo>
                    <a:pt x="48" y="125"/>
                    <a:pt x="49" y="124"/>
                    <a:pt x="48" y="124"/>
                  </a:cubicBezTo>
                  <a:cubicBezTo>
                    <a:pt x="48" y="124"/>
                    <a:pt x="48" y="125"/>
                    <a:pt x="48" y="125"/>
                  </a:cubicBezTo>
                  <a:close/>
                  <a:moveTo>
                    <a:pt x="54" y="126"/>
                  </a:moveTo>
                  <a:cubicBezTo>
                    <a:pt x="54" y="125"/>
                    <a:pt x="54" y="125"/>
                    <a:pt x="54" y="124"/>
                  </a:cubicBezTo>
                  <a:cubicBezTo>
                    <a:pt x="53" y="124"/>
                    <a:pt x="53" y="125"/>
                    <a:pt x="54" y="126"/>
                  </a:cubicBezTo>
                  <a:close/>
                  <a:moveTo>
                    <a:pt x="57" y="125"/>
                  </a:moveTo>
                  <a:cubicBezTo>
                    <a:pt x="58" y="125"/>
                    <a:pt x="58" y="125"/>
                    <a:pt x="58" y="124"/>
                  </a:cubicBezTo>
                  <a:cubicBezTo>
                    <a:pt x="58" y="124"/>
                    <a:pt x="58" y="124"/>
                    <a:pt x="58" y="124"/>
                  </a:cubicBezTo>
                  <a:cubicBezTo>
                    <a:pt x="58" y="125"/>
                    <a:pt x="57" y="125"/>
                    <a:pt x="57" y="125"/>
                  </a:cubicBezTo>
                  <a:close/>
                  <a:moveTo>
                    <a:pt x="52" y="125"/>
                  </a:moveTo>
                  <a:cubicBezTo>
                    <a:pt x="52" y="125"/>
                    <a:pt x="52" y="124"/>
                    <a:pt x="51" y="124"/>
                  </a:cubicBezTo>
                  <a:cubicBezTo>
                    <a:pt x="51" y="124"/>
                    <a:pt x="51" y="125"/>
                    <a:pt x="52" y="125"/>
                  </a:cubicBezTo>
                  <a:close/>
                  <a:moveTo>
                    <a:pt x="37" y="126"/>
                  </a:moveTo>
                  <a:cubicBezTo>
                    <a:pt x="38" y="126"/>
                    <a:pt x="37" y="125"/>
                    <a:pt x="36" y="125"/>
                  </a:cubicBezTo>
                  <a:cubicBezTo>
                    <a:pt x="37" y="125"/>
                    <a:pt x="37" y="126"/>
                    <a:pt x="37" y="126"/>
                  </a:cubicBezTo>
                  <a:close/>
                  <a:moveTo>
                    <a:pt x="61" y="126"/>
                  </a:moveTo>
                  <a:cubicBezTo>
                    <a:pt x="61" y="126"/>
                    <a:pt x="62" y="125"/>
                    <a:pt x="61" y="125"/>
                  </a:cubicBezTo>
                  <a:cubicBezTo>
                    <a:pt x="61" y="125"/>
                    <a:pt x="61" y="126"/>
                    <a:pt x="61" y="126"/>
                  </a:cubicBezTo>
                  <a:close/>
                  <a:moveTo>
                    <a:pt x="35" y="127"/>
                  </a:moveTo>
                  <a:cubicBezTo>
                    <a:pt x="35" y="127"/>
                    <a:pt x="35" y="128"/>
                    <a:pt x="36" y="128"/>
                  </a:cubicBezTo>
                  <a:cubicBezTo>
                    <a:pt x="36" y="128"/>
                    <a:pt x="36" y="127"/>
                    <a:pt x="36" y="127"/>
                  </a:cubicBezTo>
                  <a:cubicBezTo>
                    <a:pt x="36" y="127"/>
                    <a:pt x="36" y="126"/>
                    <a:pt x="36" y="125"/>
                  </a:cubicBezTo>
                  <a:cubicBezTo>
                    <a:pt x="35" y="126"/>
                    <a:pt x="35" y="126"/>
                    <a:pt x="35" y="127"/>
                  </a:cubicBezTo>
                  <a:close/>
                  <a:moveTo>
                    <a:pt x="38" y="126"/>
                  </a:moveTo>
                  <a:cubicBezTo>
                    <a:pt x="39" y="126"/>
                    <a:pt x="39" y="126"/>
                    <a:pt x="39" y="126"/>
                  </a:cubicBezTo>
                  <a:cubicBezTo>
                    <a:pt x="39" y="126"/>
                    <a:pt x="39" y="126"/>
                    <a:pt x="38" y="126"/>
                  </a:cubicBezTo>
                  <a:close/>
                  <a:moveTo>
                    <a:pt x="41" y="127"/>
                  </a:moveTo>
                  <a:cubicBezTo>
                    <a:pt x="40" y="126"/>
                    <a:pt x="40" y="126"/>
                    <a:pt x="40" y="126"/>
                  </a:cubicBezTo>
                  <a:cubicBezTo>
                    <a:pt x="40" y="126"/>
                    <a:pt x="40" y="127"/>
                    <a:pt x="41" y="127"/>
                  </a:cubicBezTo>
                  <a:close/>
                  <a:moveTo>
                    <a:pt x="47" y="127"/>
                  </a:moveTo>
                  <a:cubicBezTo>
                    <a:pt x="47" y="127"/>
                    <a:pt x="47" y="126"/>
                    <a:pt x="46" y="126"/>
                  </a:cubicBezTo>
                  <a:cubicBezTo>
                    <a:pt x="46" y="126"/>
                    <a:pt x="46" y="127"/>
                    <a:pt x="47" y="127"/>
                  </a:cubicBezTo>
                  <a:close/>
                  <a:moveTo>
                    <a:pt x="54" y="127"/>
                  </a:moveTo>
                  <a:cubicBezTo>
                    <a:pt x="55" y="127"/>
                    <a:pt x="55" y="126"/>
                    <a:pt x="54" y="126"/>
                  </a:cubicBezTo>
                  <a:cubicBezTo>
                    <a:pt x="54" y="126"/>
                    <a:pt x="54" y="126"/>
                    <a:pt x="54" y="127"/>
                  </a:cubicBezTo>
                  <a:close/>
                  <a:moveTo>
                    <a:pt x="50" y="127"/>
                  </a:moveTo>
                  <a:cubicBezTo>
                    <a:pt x="51" y="127"/>
                    <a:pt x="51" y="126"/>
                    <a:pt x="50" y="126"/>
                  </a:cubicBezTo>
                  <a:cubicBezTo>
                    <a:pt x="50" y="126"/>
                    <a:pt x="50" y="127"/>
                    <a:pt x="50" y="127"/>
                  </a:cubicBezTo>
                  <a:close/>
                  <a:moveTo>
                    <a:pt x="59" y="126"/>
                  </a:moveTo>
                  <a:cubicBezTo>
                    <a:pt x="58" y="126"/>
                    <a:pt x="59" y="126"/>
                    <a:pt x="59" y="126"/>
                  </a:cubicBezTo>
                  <a:cubicBezTo>
                    <a:pt x="58" y="126"/>
                    <a:pt x="58" y="127"/>
                    <a:pt x="59" y="126"/>
                  </a:cubicBezTo>
                  <a:close/>
                  <a:moveTo>
                    <a:pt x="53" y="129"/>
                  </a:moveTo>
                  <a:cubicBezTo>
                    <a:pt x="54" y="128"/>
                    <a:pt x="53" y="127"/>
                    <a:pt x="53" y="126"/>
                  </a:cubicBezTo>
                  <a:cubicBezTo>
                    <a:pt x="52" y="127"/>
                    <a:pt x="53" y="128"/>
                    <a:pt x="53" y="129"/>
                  </a:cubicBezTo>
                  <a:close/>
                  <a:moveTo>
                    <a:pt x="40" y="128"/>
                  </a:moveTo>
                  <a:cubicBezTo>
                    <a:pt x="40" y="127"/>
                    <a:pt x="40" y="127"/>
                    <a:pt x="39" y="126"/>
                  </a:cubicBezTo>
                  <a:cubicBezTo>
                    <a:pt x="39" y="127"/>
                    <a:pt x="39" y="128"/>
                    <a:pt x="40" y="128"/>
                  </a:cubicBezTo>
                  <a:close/>
                  <a:moveTo>
                    <a:pt x="49" y="127"/>
                  </a:moveTo>
                  <a:cubicBezTo>
                    <a:pt x="50" y="127"/>
                    <a:pt x="49" y="128"/>
                    <a:pt x="50" y="128"/>
                  </a:cubicBezTo>
                  <a:cubicBezTo>
                    <a:pt x="50" y="127"/>
                    <a:pt x="50" y="128"/>
                    <a:pt x="50" y="127"/>
                  </a:cubicBezTo>
                  <a:cubicBezTo>
                    <a:pt x="50" y="127"/>
                    <a:pt x="50" y="127"/>
                    <a:pt x="50" y="127"/>
                  </a:cubicBezTo>
                  <a:cubicBezTo>
                    <a:pt x="50" y="127"/>
                    <a:pt x="50" y="127"/>
                    <a:pt x="50" y="127"/>
                  </a:cubicBezTo>
                  <a:cubicBezTo>
                    <a:pt x="49" y="127"/>
                    <a:pt x="49" y="127"/>
                    <a:pt x="49" y="127"/>
                  </a:cubicBezTo>
                  <a:close/>
                  <a:moveTo>
                    <a:pt x="42" y="127"/>
                  </a:moveTo>
                  <a:cubicBezTo>
                    <a:pt x="42" y="127"/>
                    <a:pt x="42" y="128"/>
                    <a:pt x="43" y="128"/>
                  </a:cubicBezTo>
                  <a:cubicBezTo>
                    <a:pt x="43" y="128"/>
                    <a:pt x="43" y="128"/>
                    <a:pt x="43" y="128"/>
                  </a:cubicBezTo>
                  <a:cubicBezTo>
                    <a:pt x="43" y="127"/>
                    <a:pt x="43" y="127"/>
                    <a:pt x="43" y="127"/>
                  </a:cubicBezTo>
                  <a:cubicBezTo>
                    <a:pt x="42" y="127"/>
                    <a:pt x="42" y="127"/>
                    <a:pt x="42" y="127"/>
                  </a:cubicBezTo>
                  <a:close/>
                  <a:moveTo>
                    <a:pt x="60" y="128"/>
                  </a:moveTo>
                  <a:cubicBezTo>
                    <a:pt x="60" y="128"/>
                    <a:pt x="60" y="127"/>
                    <a:pt x="60" y="127"/>
                  </a:cubicBezTo>
                  <a:cubicBezTo>
                    <a:pt x="60" y="127"/>
                    <a:pt x="59" y="128"/>
                    <a:pt x="60" y="128"/>
                  </a:cubicBezTo>
                  <a:close/>
                  <a:moveTo>
                    <a:pt x="57" y="128"/>
                  </a:moveTo>
                  <a:cubicBezTo>
                    <a:pt x="57" y="128"/>
                    <a:pt x="57" y="128"/>
                    <a:pt x="57" y="128"/>
                  </a:cubicBezTo>
                  <a:cubicBezTo>
                    <a:pt x="58" y="127"/>
                    <a:pt x="58" y="127"/>
                    <a:pt x="57" y="127"/>
                  </a:cubicBezTo>
                  <a:cubicBezTo>
                    <a:pt x="57" y="127"/>
                    <a:pt x="57" y="127"/>
                    <a:pt x="57" y="128"/>
                  </a:cubicBezTo>
                  <a:close/>
                  <a:moveTo>
                    <a:pt x="62" y="131"/>
                  </a:moveTo>
                  <a:cubicBezTo>
                    <a:pt x="62" y="130"/>
                    <a:pt x="63" y="128"/>
                    <a:pt x="62" y="127"/>
                  </a:cubicBezTo>
                  <a:cubicBezTo>
                    <a:pt x="62" y="129"/>
                    <a:pt x="62" y="130"/>
                    <a:pt x="62" y="131"/>
                  </a:cubicBezTo>
                  <a:close/>
                  <a:moveTo>
                    <a:pt x="33" y="129"/>
                  </a:moveTo>
                  <a:cubicBezTo>
                    <a:pt x="33" y="130"/>
                    <a:pt x="33" y="130"/>
                    <a:pt x="33" y="130"/>
                  </a:cubicBezTo>
                  <a:cubicBezTo>
                    <a:pt x="33" y="131"/>
                    <a:pt x="33" y="131"/>
                    <a:pt x="33" y="130"/>
                  </a:cubicBezTo>
                  <a:cubicBezTo>
                    <a:pt x="33" y="129"/>
                    <a:pt x="33" y="129"/>
                    <a:pt x="33" y="128"/>
                  </a:cubicBezTo>
                  <a:cubicBezTo>
                    <a:pt x="33" y="128"/>
                    <a:pt x="33" y="127"/>
                    <a:pt x="33" y="128"/>
                  </a:cubicBezTo>
                  <a:cubicBezTo>
                    <a:pt x="33" y="128"/>
                    <a:pt x="33" y="129"/>
                    <a:pt x="33" y="129"/>
                  </a:cubicBezTo>
                  <a:close/>
                  <a:moveTo>
                    <a:pt x="55" y="128"/>
                  </a:moveTo>
                  <a:cubicBezTo>
                    <a:pt x="55" y="128"/>
                    <a:pt x="56" y="128"/>
                    <a:pt x="55" y="127"/>
                  </a:cubicBezTo>
                  <a:cubicBezTo>
                    <a:pt x="55" y="128"/>
                    <a:pt x="55" y="128"/>
                    <a:pt x="55" y="128"/>
                  </a:cubicBezTo>
                  <a:close/>
                  <a:moveTo>
                    <a:pt x="38" y="130"/>
                  </a:moveTo>
                  <a:cubicBezTo>
                    <a:pt x="39" y="129"/>
                    <a:pt x="39" y="128"/>
                    <a:pt x="38" y="128"/>
                  </a:cubicBezTo>
                  <a:cubicBezTo>
                    <a:pt x="38" y="128"/>
                    <a:pt x="38" y="129"/>
                    <a:pt x="38" y="130"/>
                  </a:cubicBezTo>
                  <a:close/>
                  <a:moveTo>
                    <a:pt x="45" y="129"/>
                  </a:moveTo>
                  <a:cubicBezTo>
                    <a:pt x="45" y="129"/>
                    <a:pt x="45" y="128"/>
                    <a:pt x="45" y="128"/>
                  </a:cubicBezTo>
                  <a:cubicBezTo>
                    <a:pt x="45" y="128"/>
                    <a:pt x="45" y="128"/>
                    <a:pt x="45" y="128"/>
                  </a:cubicBezTo>
                  <a:cubicBezTo>
                    <a:pt x="45" y="128"/>
                    <a:pt x="45" y="129"/>
                    <a:pt x="45" y="129"/>
                  </a:cubicBezTo>
                  <a:close/>
                  <a:moveTo>
                    <a:pt x="42" y="129"/>
                  </a:moveTo>
                  <a:cubicBezTo>
                    <a:pt x="42" y="129"/>
                    <a:pt x="42" y="129"/>
                    <a:pt x="41" y="128"/>
                  </a:cubicBezTo>
                  <a:cubicBezTo>
                    <a:pt x="41" y="129"/>
                    <a:pt x="42" y="129"/>
                    <a:pt x="42" y="129"/>
                  </a:cubicBezTo>
                  <a:close/>
                  <a:moveTo>
                    <a:pt x="47" y="129"/>
                  </a:moveTo>
                  <a:cubicBezTo>
                    <a:pt x="48" y="129"/>
                    <a:pt x="47" y="129"/>
                    <a:pt x="48" y="130"/>
                  </a:cubicBezTo>
                  <a:cubicBezTo>
                    <a:pt x="48" y="130"/>
                    <a:pt x="48" y="130"/>
                    <a:pt x="48" y="130"/>
                  </a:cubicBezTo>
                  <a:cubicBezTo>
                    <a:pt x="49" y="130"/>
                    <a:pt x="49" y="129"/>
                    <a:pt x="48" y="128"/>
                  </a:cubicBezTo>
                  <a:cubicBezTo>
                    <a:pt x="48" y="129"/>
                    <a:pt x="48" y="128"/>
                    <a:pt x="47" y="129"/>
                  </a:cubicBezTo>
                  <a:close/>
                  <a:moveTo>
                    <a:pt x="50" y="129"/>
                  </a:moveTo>
                  <a:cubicBezTo>
                    <a:pt x="50" y="129"/>
                    <a:pt x="50" y="129"/>
                    <a:pt x="50" y="130"/>
                  </a:cubicBezTo>
                  <a:cubicBezTo>
                    <a:pt x="50" y="130"/>
                    <a:pt x="51" y="130"/>
                    <a:pt x="51" y="129"/>
                  </a:cubicBezTo>
                  <a:cubicBezTo>
                    <a:pt x="50" y="129"/>
                    <a:pt x="51" y="129"/>
                    <a:pt x="51" y="129"/>
                  </a:cubicBezTo>
                  <a:cubicBezTo>
                    <a:pt x="51" y="129"/>
                    <a:pt x="51" y="128"/>
                    <a:pt x="50" y="128"/>
                  </a:cubicBezTo>
                  <a:cubicBezTo>
                    <a:pt x="50" y="129"/>
                    <a:pt x="50" y="129"/>
                    <a:pt x="50" y="129"/>
                  </a:cubicBezTo>
                  <a:close/>
                  <a:moveTo>
                    <a:pt x="52" y="129"/>
                  </a:moveTo>
                  <a:cubicBezTo>
                    <a:pt x="52" y="129"/>
                    <a:pt x="52" y="128"/>
                    <a:pt x="52" y="128"/>
                  </a:cubicBezTo>
                  <a:cubicBezTo>
                    <a:pt x="51" y="128"/>
                    <a:pt x="51" y="129"/>
                    <a:pt x="52" y="129"/>
                  </a:cubicBezTo>
                  <a:close/>
                  <a:moveTo>
                    <a:pt x="41" y="128"/>
                  </a:moveTo>
                  <a:cubicBezTo>
                    <a:pt x="41" y="128"/>
                    <a:pt x="40" y="128"/>
                    <a:pt x="40" y="128"/>
                  </a:cubicBezTo>
                  <a:cubicBezTo>
                    <a:pt x="40" y="129"/>
                    <a:pt x="41" y="129"/>
                    <a:pt x="41" y="128"/>
                  </a:cubicBezTo>
                  <a:close/>
                  <a:moveTo>
                    <a:pt x="58" y="129"/>
                  </a:moveTo>
                  <a:cubicBezTo>
                    <a:pt x="58" y="129"/>
                    <a:pt x="58" y="129"/>
                    <a:pt x="58" y="129"/>
                  </a:cubicBezTo>
                  <a:cubicBezTo>
                    <a:pt x="58" y="129"/>
                    <a:pt x="58" y="128"/>
                    <a:pt x="58" y="128"/>
                  </a:cubicBezTo>
                  <a:cubicBezTo>
                    <a:pt x="58" y="129"/>
                    <a:pt x="58" y="129"/>
                    <a:pt x="58" y="129"/>
                  </a:cubicBezTo>
                  <a:close/>
                  <a:moveTo>
                    <a:pt x="45" y="131"/>
                  </a:moveTo>
                  <a:cubicBezTo>
                    <a:pt x="45" y="130"/>
                    <a:pt x="44" y="129"/>
                    <a:pt x="44" y="129"/>
                  </a:cubicBezTo>
                  <a:cubicBezTo>
                    <a:pt x="43" y="130"/>
                    <a:pt x="44" y="131"/>
                    <a:pt x="45" y="131"/>
                  </a:cubicBezTo>
                  <a:close/>
                  <a:moveTo>
                    <a:pt x="37" y="131"/>
                  </a:moveTo>
                  <a:cubicBezTo>
                    <a:pt x="38" y="131"/>
                    <a:pt x="38" y="129"/>
                    <a:pt x="37" y="129"/>
                  </a:cubicBezTo>
                  <a:cubicBezTo>
                    <a:pt x="36" y="130"/>
                    <a:pt x="37" y="130"/>
                    <a:pt x="37" y="131"/>
                  </a:cubicBezTo>
                  <a:close/>
                  <a:moveTo>
                    <a:pt x="41" y="130"/>
                  </a:moveTo>
                  <a:cubicBezTo>
                    <a:pt x="41" y="130"/>
                    <a:pt x="41" y="129"/>
                    <a:pt x="41" y="129"/>
                  </a:cubicBezTo>
                  <a:cubicBezTo>
                    <a:pt x="41" y="130"/>
                    <a:pt x="41" y="130"/>
                    <a:pt x="41" y="130"/>
                  </a:cubicBezTo>
                  <a:close/>
                  <a:moveTo>
                    <a:pt x="39" y="131"/>
                  </a:moveTo>
                  <a:cubicBezTo>
                    <a:pt x="39" y="130"/>
                    <a:pt x="40" y="130"/>
                    <a:pt x="40" y="129"/>
                  </a:cubicBezTo>
                  <a:cubicBezTo>
                    <a:pt x="39" y="130"/>
                    <a:pt x="38" y="131"/>
                    <a:pt x="39" y="131"/>
                  </a:cubicBezTo>
                  <a:close/>
                  <a:moveTo>
                    <a:pt x="55" y="131"/>
                  </a:moveTo>
                  <a:cubicBezTo>
                    <a:pt x="55" y="131"/>
                    <a:pt x="55" y="131"/>
                    <a:pt x="55" y="130"/>
                  </a:cubicBezTo>
                  <a:cubicBezTo>
                    <a:pt x="55" y="130"/>
                    <a:pt x="55" y="130"/>
                    <a:pt x="55" y="130"/>
                  </a:cubicBezTo>
                  <a:cubicBezTo>
                    <a:pt x="54" y="130"/>
                    <a:pt x="54" y="131"/>
                    <a:pt x="55" y="131"/>
                  </a:cubicBezTo>
                  <a:close/>
                  <a:moveTo>
                    <a:pt x="56" y="131"/>
                  </a:moveTo>
                  <a:cubicBezTo>
                    <a:pt x="56" y="131"/>
                    <a:pt x="56" y="131"/>
                    <a:pt x="57" y="131"/>
                  </a:cubicBezTo>
                  <a:cubicBezTo>
                    <a:pt x="57" y="130"/>
                    <a:pt x="57" y="130"/>
                    <a:pt x="57" y="130"/>
                  </a:cubicBezTo>
                  <a:cubicBezTo>
                    <a:pt x="57" y="130"/>
                    <a:pt x="57" y="130"/>
                    <a:pt x="57" y="130"/>
                  </a:cubicBezTo>
                  <a:cubicBezTo>
                    <a:pt x="57" y="130"/>
                    <a:pt x="56" y="130"/>
                    <a:pt x="56" y="131"/>
                  </a:cubicBezTo>
                  <a:close/>
                  <a:moveTo>
                    <a:pt x="50" y="133"/>
                  </a:moveTo>
                  <a:cubicBezTo>
                    <a:pt x="51" y="132"/>
                    <a:pt x="50" y="130"/>
                    <a:pt x="49" y="130"/>
                  </a:cubicBezTo>
                  <a:cubicBezTo>
                    <a:pt x="49" y="131"/>
                    <a:pt x="49" y="131"/>
                    <a:pt x="49" y="132"/>
                  </a:cubicBezTo>
                  <a:cubicBezTo>
                    <a:pt x="49" y="132"/>
                    <a:pt x="49" y="131"/>
                    <a:pt x="49" y="132"/>
                  </a:cubicBezTo>
                  <a:cubicBezTo>
                    <a:pt x="49" y="132"/>
                    <a:pt x="49" y="132"/>
                    <a:pt x="50" y="133"/>
                  </a:cubicBezTo>
                  <a:close/>
                  <a:moveTo>
                    <a:pt x="40" y="133"/>
                  </a:moveTo>
                  <a:cubicBezTo>
                    <a:pt x="40" y="132"/>
                    <a:pt x="40" y="132"/>
                    <a:pt x="41" y="131"/>
                  </a:cubicBezTo>
                  <a:cubicBezTo>
                    <a:pt x="40" y="131"/>
                    <a:pt x="40" y="130"/>
                    <a:pt x="40" y="130"/>
                  </a:cubicBezTo>
                  <a:cubicBezTo>
                    <a:pt x="39" y="131"/>
                    <a:pt x="39" y="132"/>
                    <a:pt x="40" y="133"/>
                  </a:cubicBezTo>
                  <a:close/>
                  <a:moveTo>
                    <a:pt x="43" y="132"/>
                  </a:moveTo>
                  <a:cubicBezTo>
                    <a:pt x="44" y="132"/>
                    <a:pt x="43" y="131"/>
                    <a:pt x="43" y="131"/>
                  </a:cubicBezTo>
                  <a:cubicBezTo>
                    <a:pt x="43" y="131"/>
                    <a:pt x="43" y="132"/>
                    <a:pt x="43" y="132"/>
                  </a:cubicBezTo>
                  <a:close/>
                  <a:moveTo>
                    <a:pt x="60" y="131"/>
                  </a:moveTo>
                  <a:cubicBezTo>
                    <a:pt x="60" y="131"/>
                    <a:pt x="60" y="131"/>
                    <a:pt x="59" y="131"/>
                  </a:cubicBezTo>
                  <a:cubicBezTo>
                    <a:pt x="59" y="131"/>
                    <a:pt x="60" y="131"/>
                    <a:pt x="60" y="131"/>
                  </a:cubicBezTo>
                  <a:close/>
                  <a:moveTo>
                    <a:pt x="36" y="133"/>
                  </a:moveTo>
                  <a:cubicBezTo>
                    <a:pt x="37" y="133"/>
                    <a:pt x="36" y="131"/>
                    <a:pt x="36" y="131"/>
                  </a:cubicBezTo>
                  <a:cubicBezTo>
                    <a:pt x="35" y="132"/>
                    <a:pt x="35" y="132"/>
                    <a:pt x="36" y="133"/>
                  </a:cubicBezTo>
                  <a:close/>
                  <a:moveTo>
                    <a:pt x="38" y="132"/>
                  </a:moveTo>
                  <a:cubicBezTo>
                    <a:pt x="38" y="132"/>
                    <a:pt x="38" y="132"/>
                    <a:pt x="38" y="132"/>
                  </a:cubicBezTo>
                  <a:cubicBezTo>
                    <a:pt x="38" y="132"/>
                    <a:pt x="39" y="131"/>
                    <a:pt x="38" y="131"/>
                  </a:cubicBezTo>
                  <a:cubicBezTo>
                    <a:pt x="38" y="132"/>
                    <a:pt x="38" y="132"/>
                    <a:pt x="38" y="132"/>
                  </a:cubicBezTo>
                  <a:close/>
                  <a:moveTo>
                    <a:pt x="55" y="132"/>
                  </a:moveTo>
                  <a:cubicBezTo>
                    <a:pt x="55" y="132"/>
                    <a:pt x="56" y="132"/>
                    <a:pt x="55" y="132"/>
                  </a:cubicBezTo>
                  <a:cubicBezTo>
                    <a:pt x="55" y="132"/>
                    <a:pt x="55" y="131"/>
                    <a:pt x="55" y="131"/>
                  </a:cubicBezTo>
                  <a:cubicBezTo>
                    <a:pt x="55" y="132"/>
                    <a:pt x="55" y="132"/>
                    <a:pt x="55" y="132"/>
                  </a:cubicBezTo>
                  <a:close/>
                  <a:moveTo>
                    <a:pt x="59" y="134"/>
                  </a:moveTo>
                  <a:cubicBezTo>
                    <a:pt x="58" y="134"/>
                    <a:pt x="59" y="132"/>
                    <a:pt x="58" y="131"/>
                  </a:cubicBezTo>
                  <a:cubicBezTo>
                    <a:pt x="58" y="133"/>
                    <a:pt x="58" y="134"/>
                    <a:pt x="59" y="134"/>
                  </a:cubicBezTo>
                  <a:close/>
                  <a:moveTo>
                    <a:pt x="48" y="133"/>
                  </a:moveTo>
                  <a:cubicBezTo>
                    <a:pt x="48" y="133"/>
                    <a:pt x="48" y="132"/>
                    <a:pt x="48" y="132"/>
                  </a:cubicBezTo>
                  <a:cubicBezTo>
                    <a:pt x="47" y="132"/>
                    <a:pt x="48" y="133"/>
                    <a:pt x="48" y="133"/>
                  </a:cubicBezTo>
                  <a:close/>
                  <a:moveTo>
                    <a:pt x="53" y="133"/>
                  </a:moveTo>
                  <a:cubicBezTo>
                    <a:pt x="53" y="133"/>
                    <a:pt x="53" y="132"/>
                    <a:pt x="53" y="132"/>
                  </a:cubicBezTo>
                  <a:cubicBezTo>
                    <a:pt x="53" y="132"/>
                    <a:pt x="53" y="133"/>
                    <a:pt x="53" y="133"/>
                  </a:cubicBezTo>
                  <a:close/>
                  <a:moveTo>
                    <a:pt x="39" y="134"/>
                  </a:moveTo>
                  <a:cubicBezTo>
                    <a:pt x="39" y="133"/>
                    <a:pt x="39" y="133"/>
                    <a:pt x="38" y="132"/>
                  </a:cubicBezTo>
                  <a:cubicBezTo>
                    <a:pt x="38" y="133"/>
                    <a:pt x="38" y="133"/>
                    <a:pt x="39" y="134"/>
                  </a:cubicBezTo>
                  <a:close/>
                  <a:moveTo>
                    <a:pt x="62" y="133"/>
                  </a:moveTo>
                  <a:cubicBezTo>
                    <a:pt x="62" y="133"/>
                    <a:pt x="63" y="133"/>
                    <a:pt x="62" y="132"/>
                  </a:cubicBezTo>
                  <a:cubicBezTo>
                    <a:pt x="62" y="133"/>
                    <a:pt x="62" y="133"/>
                    <a:pt x="62" y="133"/>
                  </a:cubicBezTo>
                  <a:close/>
                  <a:moveTo>
                    <a:pt x="40" y="134"/>
                  </a:moveTo>
                  <a:cubicBezTo>
                    <a:pt x="40" y="134"/>
                    <a:pt x="40" y="135"/>
                    <a:pt x="41" y="135"/>
                  </a:cubicBezTo>
                  <a:cubicBezTo>
                    <a:pt x="41" y="135"/>
                    <a:pt x="42" y="134"/>
                    <a:pt x="42" y="134"/>
                  </a:cubicBezTo>
                  <a:cubicBezTo>
                    <a:pt x="42" y="132"/>
                    <a:pt x="40" y="133"/>
                    <a:pt x="40" y="134"/>
                  </a:cubicBezTo>
                  <a:close/>
                  <a:moveTo>
                    <a:pt x="36" y="134"/>
                  </a:moveTo>
                  <a:cubicBezTo>
                    <a:pt x="37" y="134"/>
                    <a:pt x="37" y="133"/>
                    <a:pt x="37" y="133"/>
                  </a:cubicBezTo>
                  <a:cubicBezTo>
                    <a:pt x="37" y="133"/>
                    <a:pt x="37" y="133"/>
                    <a:pt x="36" y="134"/>
                  </a:cubicBezTo>
                  <a:close/>
                  <a:moveTo>
                    <a:pt x="57" y="136"/>
                  </a:moveTo>
                  <a:cubicBezTo>
                    <a:pt x="57" y="135"/>
                    <a:pt x="57" y="135"/>
                    <a:pt x="58" y="135"/>
                  </a:cubicBezTo>
                  <a:cubicBezTo>
                    <a:pt x="57" y="134"/>
                    <a:pt x="57" y="134"/>
                    <a:pt x="56" y="133"/>
                  </a:cubicBezTo>
                  <a:cubicBezTo>
                    <a:pt x="56" y="134"/>
                    <a:pt x="56" y="135"/>
                    <a:pt x="57" y="136"/>
                  </a:cubicBezTo>
                  <a:close/>
                  <a:moveTo>
                    <a:pt x="45" y="134"/>
                  </a:moveTo>
                  <a:cubicBezTo>
                    <a:pt x="45" y="134"/>
                    <a:pt x="45" y="133"/>
                    <a:pt x="45" y="133"/>
                  </a:cubicBezTo>
                  <a:cubicBezTo>
                    <a:pt x="44" y="133"/>
                    <a:pt x="44" y="134"/>
                    <a:pt x="45" y="134"/>
                  </a:cubicBezTo>
                  <a:close/>
                  <a:moveTo>
                    <a:pt x="51" y="135"/>
                  </a:moveTo>
                  <a:cubicBezTo>
                    <a:pt x="51" y="135"/>
                    <a:pt x="52" y="134"/>
                    <a:pt x="52" y="134"/>
                  </a:cubicBezTo>
                  <a:cubicBezTo>
                    <a:pt x="52" y="134"/>
                    <a:pt x="52" y="133"/>
                    <a:pt x="51" y="133"/>
                  </a:cubicBezTo>
                  <a:cubicBezTo>
                    <a:pt x="51" y="134"/>
                    <a:pt x="51" y="135"/>
                    <a:pt x="51" y="135"/>
                  </a:cubicBezTo>
                  <a:close/>
                  <a:moveTo>
                    <a:pt x="48" y="135"/>
                  </a:moveTo>
                  <a:cubicBezTo>
                    <a:pt x="47" y="134"/>
                    <a:pt x="47" y="134"/>
                    <a:pt x="47" y="134"/>
                  </a:cubicBezTo>
                  <a:cubicBezTo>
                    <a:pt x="47" y="134"/>
                    <a:pt x="47" y="134"/>
                    <a:pt x="48" y="135"/>
                  </a:cubicBezTo>
                  <a:close/>
                  <a:moveTo>
                    <a:pt x="37" y="134"/>
                  </a:moveTo>
                  <a:cubicBezTo>
                    <a:pt x="37" y="134"/>
                    <a:pt x="37" y="135"/>
                    <a:pt x="37" y="135"/>
                  </a:cubicBezTo>
                  <a:cubicBezTo>
                    <a:pt x="38" y="135"/>
                    <a:pt x="38" y="134"/>
                    <a:pt x="37" y="134"/>
                  </a:cubicBezTo>
                  <a:cubicBezTo>
                    <a:pt x="37" y="134"/>
                    <a:pt x="37" y="134"/>
                    <a:pt x="37" y="134"/>
                  </a:cubicBezTo>
                  <a:close/>
                  <a:moveTo>
                    <a:pt x="40" y="136"/>
                  </a:moveTo>
                  <a:cubicBezTo>
                    <a:pt x="40" y="135"/>
                    <a:pt x="40" y="135"/>
                    <a:pt x="39" y="135"/>
                  </a:cubicBezTo>
                  <a:cubicBezTo>
                    <a:pt x="39" y="135"/>
                    <a:pt x="40" y="136"/>
                    <a:pt x="40" y="136"/>
                  </a:cubicBezTo>
                  <a:close/>
                  <a:moveTo>
                    <a:pt x="54" y="136"/>
                  </a:moveTo>
                  <a:cubicBezTo>
                    <a:pt x="54" y="136"/>
                    <a:pt x="55" y="137"/>
                    <a:pt x="55" y="137"/>
                  </a:cubicBezTo>
                  <a:cubicBezTo>
                    <a:pt x="55" y="137"/>
                    <a:pt x="55" y="136"/>
                    <a:pt x="54" y="136"/>
                  </a:cubicBezTo>
                  <a:close/>
                  <a:moveTo>
                    <a:pt x="55" y="137"/>
                  </a:moveTo>
                  <a:cubicBezTo>
                    <a:pt x="56" y="136"/>
                    <a:pt x="55" y="134"/>
                    <a:pt x="54" y="136"/>
                  </a:cubicBezTo>
                  <a:cubicBezTo>
                    <a:pt x="55" y="136"/>
                    <a:pt x="55" y="137"/>
                    <a:pt x="55" y="137"/>
                  </a:cubicBezTo>
                  <a:close/>
                  <a:moveTo>
                    <a:pt x="42" y="137"/>
                  </a:moveTo>
                  <a:cubicBezTo>
                    <a:pt x="43" y="137"/>
                    <a:pt x="43" y="136"/>
                    <a:pt x="43" y="135"/>
                  </a:cubicBezTo>
                  <a:cubicBezTo>
                    <a:pt x="43" y="136"/>
                    <a:pt x="42" y="136"/>
                    <a:pt x="42" y="137"/>
                  </a:cubicBezTo>
                  <a:close/>
                  <a:moveTo>
                    <a:pt x="50" y="136"/>
                  </a:moveTo>
                  <a:cubicBezTo>
                    <a:pt x="50" y="136"/>
                    <a:pt x="50" y="136"/>
                    <a:pt x="50" y="135"/>
                  </a:cubicBezTo>
                  <a:cubicBezTo>
                    <a:pt x="50" y="135"/>
                    <a:pt x="50" y="135"/>
                    <a:pt x="49" y="135"/>
                  </a:cubicBezTo>
                  <a:cubicBezTo>
                    <a:pt x="49" y="136"/>
                    <a:pt x="50" y="136"/>
                    <a:pt x="50" y="136"/>
                  </a:cubicBezTo>
                  <a:close/>
                  <a:moveTo>
                    <a:pt x="39" y="138"/>
                  </a:moveTo>
                  <a:cubicBezTo>
                    <a:pt x="39" y="137"/>
                    <a:pt x="39" y="136"/>
                    <a:pt x="38" y="136"/>
                  </a:cubicBezTo>
                  <a:cubicBezTo>
                    <a:pt x="38" y="136"/>
                    <a:pt x="39" y="137"/>
                    <a:pt x="39" y="138"/>
                  </a:cubicBezTo>
                  <a:close/>
                  <a:moveTo>
                    <a:pt x="35" y="137"/>
                  </a:moveTo>
                  <a:cubicBezTo>
                    <a:pt x="35" y="138"/>
                    <a:pt x="36" y="137"/>
                    <a:pt x="36" y="137"/>
                  </a:cubicBezTo>
                  <a:cubicBezTo>
                    <a:pt x="36" y="137"/>
                    <a:pt x="36" y="136"/>
                    <a:pt x="35" y="136"/>
                  </a:cubicBezTo>
                  <a:cubicBezTo>
                    <a:pt x="35" y="136"/>
                    <a:pt x="35" y="137"/>
                    <a:pt x="35" y="137"/>
                  </a:cubicBezTo>
                  <a:close/>
                  <a:moveTo>
                    <a:pt x="62" y="138"/>
                  </a:moveTo>
                  <a:cubicBezTo>
                    <a:pt x="62" y="137"/>
                    <a:pt x="63" y="136"/>
                    <a:pt x="62" y="136"/>
                  </a:cubicBezTo>
                  <a:cubicBezTo>
                    <a:pt x="62" y="137"/>
                    <a:pt x="62" y="137"/>
                    <a:pt x="62" y="138"/>
                  </a:cubicBezTo>
                  <a:close/>
                  <a:moveTo>
                    <a:pt x="54" y="138"/>
                  </a:moveTo>
                  <a:cubicBezTo>
                    <a:pt x="54" y="138"/>
                    <a:pt x="54" y="137"/>
                    <a:pt x="53" y="137"/>
                  </a:cubicBezTo>
                  <a:cubicBezTo>
                    <a:pt x="53" y="137"/>
                    <a:pt x="53" y="138"/>
                    <a:pt x="54" y="138"/>
                  </a:cubicBezTo>
                  <a:close/>
                  <a:moveTo>
                    <a:pt x="42" y="140"/>
                  </a:moveTo>
                  <a:cubicBezTo>
                    <a:pt x="42" y="141"/>
                    <a:pt x="42" y="141"/>
                    <a:pt x="43" y="141"/>
                  </a:cubicBezTo>
                  <a:cubicBezTo>
                    <a:pt x="43" y="140"/>
                    <a:pt x="45" y="139"/>
                    <a:pt x="45" y="138"/>
                  </a:cubicBezTo>
                  <a:cubicBezTo>
                    <a:pt x="45" y="138"/>
                    <a:pt x="45" y="137"/>
                    <a:pt x="44" y="137"/>
                  </a:cubicBezTo>
                  <a:cubicBezTo>
                    <a:pt x="44" y="138"/>
                    <a:pt x="43" y="139"/>
                    <a:pt x="42" y="140"/>
                  </a:cubicBezTo>
                  <a:close/>
                  <a:moveTo>
                    <a:pt x="47" y="139"/>
                  </a:moveTo>
                  <a:cubicBezTo>
                    <a:pt x="48" y="139"/>
                    <a:pt x="48" y="138"/>
                    <a:pt x="48" y="138"/>
                  </a:cubicBezTo>
                  <a:cubicBezTo>
                    <a:pt x="47" y="138"/>
                    <a:pt x="47" y="139"/>
                    <a:pt x="47" y="139"/>
                  </a:cubicBezTo>
                  <a:close/>
                  <a:moveTo>
                    <a:pt x="35" y="142"/>
                  </a:moveTo>
                  <a:cubicBezTo>
                    <a:pt x="37" y="141"/>
                    <a:pt x="37" y="140"/>
                    <a:pt x="37" y="139"/>
                  </a:cubicBezTo>
                  <a:cubicBezTo>
                    <a:pt x="37" y="139"/>
                    <a:pt x="37" y="138"/>
                    <a:pt x="37" y="138"/>
                  </a:cubicBezTo>
                  <a:cubicBezTo>
                    <a:pt x="36" y="139"/>
                    <a:pt x="35" y="140"/>
                    <a:pt x="35" y="142"/>
                  </a:cubicBezTo>
                  <a:close/>
                  <a:moveTo>
                    <a:pt x="56" y="139"/>
                  </a:moveTo>
                  <a:cubicBezTo>
                    <a:pt x="57" y="139"/>
                    <a:pt x="57" y="139"/>
                    <a:pt x="57" y="138"/>
                  </a:cubicBezTo>
                  <a:cubicBezTo>
                    <a:pt x="57" y="138"/>
                    <a:pt x="56" y="139"/>
                    <a:pt x="56" y="139"/>
                  </a:cubicBezTo>
                  <a:close/>
                  <a:moveTo>
                    <a:pt x="52" y="140"/>
                  </a:moveTo>
                  <a:cubicBezTo>
                    <a:pt x="52" y="139"/>
                    <a:pt x="52" y="139"/>
                    <a:pt x="51" y="139"/>
                  </a:cubicBezTo>
                  <a:cubicBezTo>
                    <a:pt x="52" y="139"/>
                    <a:pt x="52" y="140"/>
                    <a:pt x="52" y="140"/>
                  </a:cubicBezTo>
                  <a:close/>
                  <a:moveTo>
                    <a:pt x="54" y="139"/>
                  </a:moveTo>
                  <a:cubicBezTo>
                    <a:pt x="54" y="139"/>
                    <a:pt x="55" y="139"/>
                    <a:pt x="55" y="139"/>
                  </a:cubicBezTo>
                  <a:cubicBezTo>
                    <a:pt x="54" y="139"/>
                    <a:pt x="54" y="139"/>
                    <a:pt x="54" y="139"/>
                  </a:cubicBezTo>
                  <a:cubicBezTo>
                    <a:pt x="54" y="139"/>
                    <a:pt x="54" y="139"/>
                    <a:pt x="54" y="139"/>
                  </a:cubicBezTo>
                  <a:close/>
                  <a:moveTo>
                    <a:pt x="6" y="140"/>
                  </a:moveTo>
                  <a:cubicBezTo>
                    <a:pt x="6" y="140"/>
                    <a:pt x="6" y="139"/>
                    <a:pt x="5" y="140"/>
                  </a:cubicBezTo>
                  <a:cubicBezTo>
                    <a:pt x="5" y="140"/>
                    <a:pt x="6" y="141"/>
                    <a:pt x="5" y="142"/>
                  </a:cubicBezTo>
                  <a:cubicBezTo>
                    <a:pt x="5" y="142"/>
                    <a:pt x="6" y="142"/>
                    <a:pt x="6" y="142"/>
                  </a:cubicBezTo>
                  <a:cubicBezTo>
                    <a:pt x="6" y="141"/>
                    <a:pt x="7" y="140"/>
                    <a:pt x="6" y="139"/>
                  </a:cubicBezTo>
                  <a:cubicBezTo>
                    <a:pt x="6" y="139"/>
                    <a:pt x="6" y="140"/>
                    <a:pt x="6" y="140"/>
                  </a:cubicBezTo>
                  <a:close/>
                  <a:moveTo>
                    <a:pt x="57" y="140"/>
                  </a:moveTo>
                  <a:cubicBezTo>
                    <a:pt x="57" y="140"/>
                    <a:pt x="58" y="140"/>
                    <a:pt x="58" y="139"/>
                  </a:cubicBezTo>
                  <a:cubicBezTo>
                    <a:pt x="58" y="139"/>
                    <a:pt x="58" y="139"/>
                    <a:pt x="57" y="139"/>
                  </a:cubicBezTo>
                  <a:cubicBezTo>
                    <a:pt x="57" y="140"/>
                    <a:pt x="57" y="140"/>
                    <a:pt x="57" y="140"/>
                  </a:cubicBezTo>
                  <a:close/>
                  <a:moveTo>
                    <a:pt x="52" y="141"/>
                  </a:moveTo>
                  <a:cubicBezTo>
                    <a:pt x="53" y="141"/>
                    <a:pt x="53" y="141"/>
                    <a:pt x="53" y="141"/>
                  </a:cubicBezTo>
                  <a:cubicBezTo>
                    <a:pt x="53" y="140"/>
                    <a:pt x="54" y="140"/>
                    <a:pt x="54" y="140"/>
                  </a:cubicBezTo>
                  <a:cubicBezTo>
                    <a:pt x="53" y="140"/>
                    <a:pt x="53" y="140"/>
                    <a:pt x="53" y="140"/>
                  </a:cubicBezTo>
                  <a:cubicBezTo>
                    <a:pt x="53" y="140"/>
                    <a:pt x="53" y="140"/>
                    <a:pt x="52" y="141"/>
                  </a:cubicBezTo>
                  <a:close/>
                  <a:moveTo>
                    <a:pt x="46" y="142"/>
                  </a:moveTo>
                  <a:cubicBezTo>
                    <a:pt x="46" y="142"/>
                    <a:pt x="47" y="141"/>
                    <a:pt x="46" y="140"/>
                  </a:cubicBezTo>
                  <a:cubicBezTo>
                    <a:pt x="46" y="141"/>
                    <a:pt x="45" y="142"/>
                    <a:pt x="46" y="142"/>
                  </a:cubicBezTo>
                  <a:close/>
                  <a:moveTo>
                    <a:pt x="57" y="141"/>
                  </a:moveTo>
                  <a:cubicBezTo>
                    <a:pt x="58" y="142"/>
                    <a:pt x="58" y="142"/>
                    <a:pt x="58" y="142"/>
                  </a:cubicBezTo>
                  <a:cubicBezTo>
                    <a:pt x="59" y="142"/>
                    <a:pt x="59" y="140"/>
                    <a:pt x="58" y="140"/>
                  </a:cubicBezTo>
                  <a:cubicBezTo>
                    <a:pt x="58" y="141"/>
                    <a:pt x="58" y="141"/>
                    <a:pt x="57" y="141"/>
                  </a:cubicBezTo>
                  <a:close/>
                  <a:moveTo>
                    <a:pt x="48" y="141"/>
                  </a:moveTo>
                  <a:cubicBezTo>
                    <a:pt x="48" y="141"/>
                    <a:pt x="49" y="141"/>
                    <a:pt x="49" y="140"/>
                  </a:cubicBezTo>
                  <a:cubicBezTo>
                    <a:pt x="48" y="140"/>
                    <a:pt x="48" y="140"/>
                    <a:pt x="48" y="140"/>
                  </a:cubicBezTo>
                  <a:cubicBezTo>
                    <a:pt x="48" y="141"/>
                    <a:pt x="48" y="141"/>
                    <a:pt x="48" y="141"/>
                  </a:cubicBezTo>
                  <a:close/>
                  <a:moveTo>
                    <a:pt x="49" y="142"/>
                  </a:moveTo>
                  <a:cubicBezTo>
                    <a:pt x="49" y="142"/>
                    <a:pt x="50" y="141"/>
                    <a:pt x="50" y="141"/>
                  </a:cubicBezTo>
                  <a:cubicBezTo>
                    <a:pt x="50" y="141"/>
                    <a:pt x="49" y="141"/>
                    <a:pt x="49" y="142"/>
                  </a:cubicBezTo>
                  <a:close/>
                  <a:moveTo>
                    <a:pt x="36" y="143"/>
                  </a:moveTo>
                  <a:cubicBezTo>
                    <a:pt x="36" y="144"/>
                    <a:pt x="36" y="144"/>
                    <a:pt x="37" y="144"/>
                  </a:cubicBezTo>
                  <a:cubicBezTo>
                    <a:pt x="37" y="144"/>
                    <a:pt x="38" y="143"/>
                    <a:pt x="39" y="142"/>
                  </a:cubicBezTo>
                  <a:cubicBezTo>
                    <a:pt x="38" y="142"/>
                    <a:pt x="39" y="141"/>
                    <a:pt x="38" y="141"/>
                  </a:cubicBezTo>
                  <a:cubicBezTo>
                    <a:pt x="38" y="142"/>
                    <a:pt x="37" y="143"/>
                    <a:pt x="36" y="143"/>
                  </a:cubicBezTo>
                  <a:close/>
                  <a:moveTo>
                    <a:pt x="54" y="142"/>
                  </a:moveTo>
                  <a:cubicBezTo>
                    <a:pt x="54" y="142"/>
                    <a:pt x="54" y="142"/>
                    <a:pt x="54" y="141"/>
                  </a:cubicBezTo>
                  <a:cubicBezTo>
                    <a:pt x="54" y="141"/>
                    <a:pt x="53" y="142"/>
                    <a:pt x="54" y="142"/>
                  </a:cubicBezTo>
                  <a:close/>
                  <a:moveTo>
                    <a:pt x="43" y="143"/>
                  </a:moveTo>
                  <a:cubicBezTo>
                    <a:pt x="43" y="143"/>
                    <a:pt x="44" y="142"/>
                    <a:pt x="44" y="142"/>
                  </a:cubicBezTo>
                  <a:cubicBezTo>
                    <a:pt x="43" y="142"/>
                    <a:pt x="43" y="143"/>
                    <a:pt x="43" y="143"/>
                  </a:cubicBezTo>
                  <a:close/>
                  <a:moveTo>
                    <a:pt x="49" y="143"/>
                  </a:moveTo>
                  <a:cubicBezTo>
                    <a:pt x="50" y="145"/>
                    <a:pt x="50" y="146"/>
                    <a:pt x="51" y="148"/>
                  </a:cubicBezTo>
                  <a:cubicBezTo>
                    <a:pt x="52" y="147"/>
                    <a:pt x="51" y="146"/>
                    <a:pt x="51" y="145"/>
                  </a:cubicBezTo>
                  <a:cubicBezTo>
                    <a:pt x="51" y="145"/>
                    <a:pt x="51" y="145"/>
                    <a:pt x="50" y="145"/>
                  </a:cubicBezTo>
                  <a:cubicBezTo>
                    <a:pt x="50" y="144"/>
                    <a:pt x="51" y="144"/>
                    <a:pt x="51" y="143"/>
                  </a:cubicBezTo>
                  <a:cubicBezTo>
                    <a:pt x="51" y="143"/>
                    <a:pt x="51" y="143"/>
                    <a:pt x="51" y="143"/>
                  </a:cubicBezTo>
                  <a:cubicBezTo>
                    <a:pt x="51" y="141"/>
                    <a:pt x="49" y="143"/>
                    <a:pt x="49" y="143"/>
                  </a:cubicBezTo>
                  <a:close/>
                  <a:moveTo>
                    <a:pt x="40" y="142"/>
                  </a:moveTo>
                  <a:cubicBezTo>
                    <a:pt x="41" y="143"/>
                    <a:pt x="41" y="143"/>
                    <a:pt x="41" y="143"/>
                  </a:cubicBezTo>
                  <a:cubicBezTo>
                    <a:pt x="41" y="142"/>
                    <a:pt x="41" y="142"/>
                    <a:pt x="40" y="142"/>
                  </a:cubicBezTo>
                  <a:close/>
                  <a:moveTo>
                    <a:pt x="54" y="143"/>
                  </a:moveTo>
                  <a:cubicBezTo>
                    <a:pt x="55" y="143"/>
                    <a:pt x="55" y="142"/>
                    <a:pt x="55" y="142"/>
                  </a:cubicBezTo>
                  <a:cubicBezTo>
                    <a:pt x="54" y="142"/>
                    <a:pt x="55" y="143"/>
                    <a:pt x="54" y="143"/>
                  </a:cubicBezTo>
                  <a:cubicBezTo>
                    <a:pt x="54" y="143"/>
                    <a:pt x="54" y="142"/>
                    <a:pt x="54" y="142"/>
                  </a:cubicBezTo>
                  <a:cubicBezTo>
                    <a:pt x="54" y="142"/>
                    <a:pt x="54" y="143"/>
                    <a:pt x="54" y="143"/>
                  </a:cubicBezTo>
                  <a:close/>
                  <a:moveTo>
                    <a:pt x="57" y="144"/>
                  </a:moveTo>
                  <a:cubicBezTo>
                    <a:pt x="57" y="143"/>
                    <a:pt x="57" y="143"/>
                    <a:pt x="57" y="143"/>
                  </a:cubicBezTo>
                  <a:cubicBezTo>
                    <a:pt x="57" y="143"/>
                    <a:pt x="57" y="142"/>
                    <a:pt x="57" y="142"/>
                  </a:cubicBezTo>
                  <a:cubicBezTo>
                    <a:pt x="56" y="143"/>
                    <a:pt x="57" y="143"/>
                    <a:pt x="57" y="144"/>
                  </a:cubicBezTo>
                  <a:close/>
                  <a:moveTo>
                    <a:pt x="62" y="144"/>
                  </a:moveTo>
                  <a:cubicBezTo>
                    <a:pt x="62" y="143"/>
                    <a:pt x="62" y="143"/>
                    <a:pt x="61" y="142"/>
                  </a:cubicBezTo>
                  <a:cubicBezTo>
                    <a:pt x="62" y="143"/>
                    <a:pt x="61" y="144"/>
                    <a:pt x="62" y="144"/>
                  </a:cubicBezTo>
                  <a:close/>
                  <a:moveTo>
                    <a:pt x="42" y="144"/>
                  </a:moveTo>
                  <a:cubicBezTo>
                    <a:pt x="42" y="145"/>
                    <a:pt x="43" y="143"/>
                    <a:pt x="42" y="143"/>
                  </a:cubicBezTo>
                  <a:cubicBezTo>
                    <a:pt x="42" y="144"/>
                    <a:pt x="42" y="144"/>
                    <a:pt x="42" y="144"/>
                  </a:cubicBezTo>
                  <a:close/>
                  <a:moveTo>
                    <a:pt x="60" y="144"/>
                  </a:moveTo>
                  <a:cubicBezTo>
                    <a:pt x="59" y="144"/>
                    <a:pt x="60" y="143"/>
                    <a:pt x="60" y="143"/>
                  </a:cubicBezTo>
                  <a:cubicBezTo>
                    <a:pt x="59" y="144"/>
                    <a:pt x="59" y="144"/>
                    <a:pt x="60" y="144"/>
                  </a:cubicBezTo>
                  <a:close/>
                  <a:moveTo>
                    <a:pt x="41" y="147"/>
                  </a:moveTo>
                  <a:cubicBezTo>
                    <a:pt x="41" y="148"/>
                    <a:pt x="40" y="148"/>
                    <a:pt x="40" y="149"/>
                  </a:cubicBezTo>
                  <a:cubicBezTo>
                    <a:pt x="42" y="147"/>
                    <a:pt x="43" y="145"/>
                    <a:pt x="44" y="143"/>
                  </a:cubicBezTo>
                  <a:cubicBezTo>
                    <a:pt x="42" y="144"/>
                    <a:pt x="42" y="146"/>
                    <a:pt x="41" y="147"/>
                  </a:cubicBezTo>
                  <a:close/>
                  <a:moveTo>
                    <a:pt x="37" y="146"/>
                  </a:moveTo>
                  <a:cubicBezTo>
                    <a:pt x="38" y="146"/>
                    <a:pt x="38" y="147"/>
                    <a:pt x="38" y="147"/>
                  </a:cubicBezTo>
                  <a:cubicBezTo>
                    <a:pt x="39" y="146"/>
                    <a:pt x="39" y="145"/>
                    <a:pt x="40" y="145"/>
                  </a:cubicBezTo>
                  <a:cubicBezTo>
                    <a:pt x="40" y="144"/>
                    <a:pt x="40" y="144"/>
                    <a:pt x="39" y="143"/>
                  </a:cubicBezTo>
                  <a:cubicBezTo>
                    <a:pt x="39" y="144"/>
                    <a:pt x="38" y="145"/>
                    <a:pt x="37" y="146"/>
                  </a:cubicBezTo>
                  <a:close/>
                  <a:moveTo>
                    <a:pt x="53" y="144"/>
                  </a:moveTo>
                  <a:cubicBezTo>
                    <a:pt x="54" y="144"/>
                    <a:pt x="53" y="144"/>
                    <a:pt x="53" y="144"/>
                  </a:cubicBezTo>
                  <a:cubicBezTo>
                    <a:pt x="53" y="144"/>
                    <a:pt x="53" y="144"/>
                    <a:pt x="53" y="144"/>
                  </a:cubicBezTo>
                  <a:close/>
                  <a:moveTo>
                    <a:pt x="63" y="146"/>
                  </a:moveTo>
                  <a:cubicBezTo>
                    <a:pt x="63" y="146"/>
                    <a:pt x="63" y="145"/>
                    <a:pt x="63" y="145"/>
                  </a:cubicBezTo>
                  <a:cubicBezTo>
                    <a:pt x="63" y="145"/>
                    <a:pt x="63" y="146"/>
                    <a:pt x="63" y="146"/>
                  </a:cubicBezTo>
                  <a:close/>
                  <a:moveTo>
                    <a:pt x="54" y="146"/>
                  </a:moveTo>
                  <a:cubicBezTo>
                    <a:pt x="55" y="146"/>
                    <a:pt x="54" y="146"/>
                    <a:pt x="54" y="145"/>
                  </a:cubicBezTo>
                  <a:cubicBezTo>
                    <a:pt x="54" y="146"/>
                    <a:pt x="54" y="146"/>
                    <a:pt x="54" y="146"/>
                  </a:cubicBezTo>
                  <a:close/>
                  <a:moveTo>
                    <a:pt x="34" y="149"/>
                  </a:moveTo>
                  <a:cubicBezTo>
                    <a:pt x="34" y="149"/>
                    <a:pt x="34" y="150"/>
                    <a:pt x="34" y="150"/>
                  </a:cubicBezTo>
                  <a:cubicBezTo>
                    <a:pt x="34" y="150"/>
                    <a:pt x="34" y="150"/>
                    <a:pt x="34" y="150"/>
                  </a:cubicBezTo>
                  <a:cubicBezTo>
                    <a:pt x="34" y="150"/>
                    <a:pt x="34" y="151"/>
                    <a:pt x="34" y="150"/>
                  </a:cubicBezTo>
                  <a:cubicBezTo>
                    <a:pt x="35" y="149"/>
                    <a:pt x="34" y="147"/>
                    <a:pt x="34" y="146"/>
                  </a:cubicBezTo>
                  <a:cubicBezTo>
                    <a:pt x="34" y="146"/>
                    <a:pt x="34" y="146"/>
                    <a:pt x="33" y="146"/>
                  </a:cubicBezTo>
                  <a:cubicBezTo>
                    <a:pt x="33" y="147"/>
                    <a:pt x="34" y="148"/>
                    <a:pt x="34" y="149"/>
                  </a:cubicBezTo>
                  <a:close/>
                  <a:moveTo>
                    <a:pt x="61" y="146"/>
                  </a:moveTo>
                  <a:cubicBezTo>
                    <a:pt x="61" y="146"/>
                    <a:pt x="61" y="147"/>
                    <a:pt x="62" y="147"/>
                  </a:cubicBezTo>
                  <a:cubicBezTo>
                    <a:pt x="62" y="146"/>
                    <a:pt x="62" y="146"/>
                    <a:pt x="62" y="146"/>
                  </a:cubicBezTo>
                  <a:cubicBezTo>
                    <a:pt x="62" y="146"/>
                    <a:pt x="61" y="146"/>
                    <a:pt x="61" y="146"/>
                  </a:cubicBezTo>
                  <a:close/>
                  <a:moveTo>
                    <a:pt x="59" y="147"/>
                  </a:moveTo>
                  <a:cubicBezTo>
                    <a:pt x="59" y="147"/>
                    <a:pt x="60" y="146"/>
                    <a:pt x="59" y="146"/>
                  </a:cubicBezTo>
                  <a:cubicBezTo>
                    <a:pt x="59" y="146"/>
                    <a:pt x="59" y="147"/>
                    <a:pt x="59" y="147"/>
                  </a:cubicBezTo>
                  <a:close/>
                  <a:moveTo>
                    <a:pt x="58" y="148"/>
                  </a:moveTo>
                  <a:cubicBezTo>
                    <a:pt x="58" y="147"/>
                    <a:pt x="58" y="147"/>
                    <a:pt x="57" y="146"/>
                  </a:cubicBezTo>
                  <a:cubicBezTo>
                    <a:pt x="58" y="147"/>
                    <a:pt x="58" y="148"/>
                    <a:pt x="58" y="148"/>
                  </a:cubicBezTo>
                  <a:close/>
                  <a:moveTo>
                    <a:pt x="36" y="148"/>
                  </a:moveTo>
                  <a:cubicBezTo>
                    <a:pt x="36" y="147"/>
                    <a:pt x="36" y="146"/>
                    <a:pt x="35" y="147"/>
                  </a:cubicBezTo>
                  <a:cubicBezTo>
                    <a:pt x="35" y="147"/>
                    <a:pt x="35" y="147"/>
                    <a:pt x="36" y="147"/>
                  </a:cubicBezTo>
                  <a:cubicBezTo>
                    <a:pt x="36" y="147"/>
                    <a:pt x="35" y="147"/>
                    <a:pt x="35" y="147"/>
                  </a:cubicBezTo>
                  <a:cubicBezTo>
                    <a:pt x="35" y="148"/>
                    <a:pt x="35" y="149"/>
                    <a:pt x="36" y="150"/>
                  </a:cubicBezTo>
                  <a:cubicBezTo>
                    <a:pt x="36" y="150"/>
                    <a:pt x="36" y="149"/>
                    <a:pt x="36" y="149"/>
                  </a:cubicBezTo>
                  <a:cubicBezTo>
                    <a:pt x="36" y="149"/>
                    <a:pt x="37" y="149"/>
                    <a:pt x="37" y="149"/>
                  </a:cubicBezTo>
                  <a:cubicBezTo>
                    <a:pt x="37" y="148"/>
                    <a:pt x="37" y="148"/>
                    <a:pt x="37" y="148"/>
                  </a:cubicBezTo>
                  <a:cubicBezTo>
                    <a:pt x="36" y="148"/>
                    <a:pt x="36" y="148"/>
                    <a:pt x="36" y="148"/>
                  </a:cubicBezTo>
                  <a:close/>
                  <a:moveTo>
                    <a:pt x="55" y="148"/>
                  </a:moveTo>
                  <a:cubicBezTo>
                    <a:pt x="55" y="147"/>
                    <a:pt x="55" y="147"/>
                    <a:pt x="55" y="147"/>
                  </a:cubicBezTo>
                  <a:cubicBezTo>
                    <a:pt x="54" y="147"/>
                    <a:pt x="54" y="147"/>
                    <a:pt x="55" y="148"/>
                  </a:cubicBezTo>
                  <a:close/>
                  <a:moveTo>
                    <a:pt x="6" y="149"/>
                  </a:moveTo>
                  <a:cubicBezTo>
                    <a:pt x="6" y="148"/>
                    <a:pt x="7" y="147"/>
                    <a:pt x="6" y="147"/>
                  </a:cubicBezTo>
                  <a:cubicBezTo>
                    <a:pt x="6" y="148"/>
                    <a:pt x="6" y="148"/>
                    <a:pt x="6" y="149"/>
                  </a:cubicBezTo>
                  <a:close/>
                  <a:moveTo>
                    <a:pt x="55" y="150"/>
                  </a:moveTo>
                  <a:cubicBezTo>
                    <a:pt x="56" y="150"/>
                    <a:pt x="56" y="150"/>
                    <a:pt x="56" y="149"/>
                  </a:cubicBezTo>
                  <a:cubicBezTo>
                    <a:pt x="55" y="149"/>
                    <a:pt x="56" y="148"/>
                    <a:pt x="55" y="148"/>
                  </a:cubicBezTo>
                  <a:cubicBezTo>
                    <a:pt x="55" y="149"/>
                    <a:pt x="54" y="150"/>
                    <a:pt x="55" y="150"/>
                  </a:cubicBezTo>
                  <a:close/>
                  <a:moveTo>
                    <a:pt x="59" y="150"/>
                  </a:moveTo>
                  <a:cubicBezTo>
                    <a:pt x="60" y="149"/>
                    <a:pt x="59" y="149"/>
                    <a:pt x="59" y="149"/>
                  </a:cubicBezTo>
                  <a:cubicBezTo>
                    <a:pt x="58" y="149"/>
                    <a:pt x="59" y="150"/>
                    <a:pt x="59" y="150"/>
                  </a:cubicBezTo>
                  <a:close/>
                  <a:moveTo>
                    <a:pt x="40" y="151"/>
                  </a:moveTo>
                  <a:cubicBezTo>
                    <a:pt x="40" y="155"/>
                    <a:pt x="39" y="158"/>
                    <a:pt x="40" y="162"/>
                  </a:cubicBezTo>
                  <a:cubicBezTo>
                    <a:pt x="40" y="162"/>
                    <a:pt x="39" y="163"/>
                    <a:pt x="39" y="163"/>
                  </a:cubicBezTo>
                  <a:cubicBezTo>
                    <a:pt x="39" y="163"/>
                    <a:pt x="40" y="163"/>
                    <a:pt x="40" y="163"/>
                  </a:cubicBezTo>
                  <a:cubicBezTo>
                    <a:pt x="40" y="158"/>
                    <a:pt x="41" y="154"/>
                    <a:pt x="42" y="149"/>
                  </a:cubicBezTo>
                  <a:cubicBezTo>
                    <a:pt x="42" y="149"/>
                    <a:pt x="42" y="149"/>
                    <a:pt x="41" y="149"/>
                  </a:cubicBezTo>
                  <a:cubicBezTo>
                    <a:pt x="41" y="150"/>
                    <a:pt x="41" y="151"/>
                    <a:pt x="40" y="151"/>
                  </a:cubicBezTo>
                  <a:close/>
                  <a:moveTo>
                    <a:pt x="39" y="150"/>
                  </a:moveTo>
                  <a:cubicBezTo>
                    <a:pt x="39" y="149"/>
                    <a:pt x="39" y="149"/>
                    <a:pt x="39" y="149"/>
                  </a:cubicBezTo>
                  <a:cubicBezTo>
                    <a:pt x="39" y="149"/>
                    <a:pt x="39" y="150"/>
                    <a:pt x="39" y="150"/>
                  </a:cubicBezTo>
                  <a:close/>
                  <a:moveTo>
                    <a:pt x="63" y="152"/>
                  </a:moveTo>
                  <a:cubicBezTo>
                    <a:pt x="63" y="151"/>
                    <a:pt x="63" y="150"/>
                    <a:pt x="63" y="150"/>
                  </a:cubicBezTo>
                  <a:cubicBezTo>
                    <a:pt x="63" y="150"/>
                    <a:pt x="62" y="151"/>
                    <a:pt x="63" y="152"/>
                  </a:cubicBezTo>
                  <a:close/>
                  <a:moveTo>
                    <a:pt x="37" y="151"/>
                  </a:moveTo>
                  <a:cubicBezTo>
                    <a:pt x="37" y="150"/>
                    <a:pt x="38" y="150"/>
                    <a:pt x="38" y="150"/>
                  </a:cubicBezTo>
                  <a:cubicBezTo>
                    <a:pt x="38" y="150"/>
                    <a:pt x="37" y="150"/>
                    <a:pt x="37" y="151"/>
                  </a:cubicBezTo>
                  <a:close/>
                  <a:moveTo>
                    <a:pt x="38" y="152"/>
                  </a:moveTo>
                  <a:cubicBezTo>
                    <a:pt x="39" y="152"/>
                    <a:pt x="38" y="151"/>
                    <a:pt x="38" y="150"/>
                  </a:cubicBezTo>
                  <a:cubicBezTo>
                    <a:pt x="38" y="151"/>
                    <a:pt x="37" y="152"/>
                    <a:pt x="38" y="152"/>
                  </a:cubicBezTo>
                  <a:close/>
                  <a:moveTo>
                    <a:pt x="37" y="152"/>
                  </a:moveTo>
                  <a:cubicBezTo>
                    <a:pt x="37" y="152"/>
                    <a:pt x="37" y="151"/>
                    <a:pt x="37" y="151"/>
                  </a:cubicBezTo>
                  <a:cubicBezTo>
                    <a:pt x="36" y="151"/>
                    <a:pt x="36" y="152"/>
                    <a:pt x="37" y="152"/>
                  </a:cubicBezTo>
                  <a:close/>
                  <a:moveTo>
                    <a:pt x="33" y="154"/>
                  </a:moveTo>
                  <a:cubicBezTo>
                    <a:pt x="34" y="154"/>
                    <a:pt x="34" y="152"/>
                    <a:pt x="33" y="151"/>
                  </a:cubicBezTo>
                  <a:cubicBezTo>
                    <a:pt x="33" y="152"/>
                    <a:pt x="33" y="153"/>
                    <a:pt x="33" y="154"/>
                  </a:cubicBezTo>
                  <a:close/>
                  <a:moveTo>
                    <a:pt x="58" y="152"/>
                  </a:moveTo>
                  <a:cubicBezTo>
                    <a:pt x="58" y="152"/>
                    <a:pt x="58" y="152"/>
                    <a:pt x="58" y="152"/>
                  </a:cubicBezTo>
                  <a:cubicBezTo>
                    <a:pt x="58" y="151"/>
                    <a:pt x="58" y="151"/>
                    <a:pt x="58" y="151"/>
                  </a:cubicBezTo>
                  <a:cubicBezTo>
                    <a:pt x="58" y="151"/>
                    <a:pt x="58" y="151"/>
                    <a:pt x="58" y="152"/>
                  </a:cubicBezTo>
                  <a:close/>
                  <a:moveTo>
                    <a:pt x="65" y="171"/>
                  </a:moveTo>
                  <a:cubicBezTo>
                    <a:pt x="65" y="171"/>
                    <a:pt x="65" y="171"/>
                    <a:pt x="65" y="171"/>
                  </a:cubicBezTo>
                  <a:cubicBezTo>
                    <a:pt x="65" y="171"/>
                    <a:pt x="65" y="171"/>
                    <a:pt x="65" y="171"/>
                  </a:cubicBezTo>
                  <a:cubicBezTo>
                    <a:pt x="66" y="165"/>
                    <a:pt x="66" y="157"/>
                    <a:pt x="65" y="151"/>
                  </a:cubicBezTo>
                  <a:cubicBezTo>
                    <a:pt x="64" y="152"/>
                    <a:pt x="64" y="155"/>
                    <a:pt x="65" y="156"/>
                  </a:cubicBezTo>
                  <a:cubicBezTo>
                    <a:pt x="65" y="157"/>
                    <a:pt x="65" y="157"/>
                    <a:pt x="64" y="157"/>
                  </a:cubicBezTo>
                  <a:cubicBezTo>
                    <a:pt x="64" y="158"/>
                    <a:pt x="64" y="160"/>
                    <a:pt x="65" y="161"/>
                  </a:cubicBezTo>
                  <a:cubicBezTo>
                    <a:pt x="65" y="161"/>
                    <a:pt x="64" y="160"/>
                    <a:pt x="64" y="161"/>
                  </a:cubicBezTo>
                  <a:cubicBezTo>
                    <a:pt x="64" y="161"/>
                    <a:pt x="64" y="161"/>
                    <a:pt x="64" y="162"/>
                  </a:cubicBezTo>
                  <a:cubicBezTo>
                    <a:pt x="64" y="162"/>
                    <a:pt x="65" y="162"/>
                    <a:pt x="65" y="162"/>
                  </a:cubicBezTo>
                  <a:cubicBezTo>
                    <a:pt x="65" y="163"/>
                    <a:pt x="64" y="164"/>
                    <a:pt x="64" y="164"/>
                  </a:cubicBezTo>
                  <a:cubicBezTo>
                    <a:pt x="63" y="166"/>
                    <a:pt x="65" y="168"/>
                    <a:pt x="64" y="170"/>
                  </a:cubicBezTo>
                  <a:cubicBezTo>
                    <a:pt x="64" y="170"/>
                    <a:pt x="64" y="169"/>
                    <a:pt x="64" y="170"/>
                  </a:cubicBezTo>
                  <a:cubicBezTo>
                    <a:pt x="64" y="170"/>
                    <a:pt x="63" y="172"/>
                    <a:pt x="64" y="172"/>
                  </a:cubicBezTo>
                  <a:cubicBezTo>
                    <a:pt x="65" y="172"/>
                    <a:pt x="65" y="171"/>
                    <a:pt x="65" y="171"/>
                  </a:cubicBezTo>
                  <a:cubicBezTo>
                    <a:pt x="65" y="171"/>
                    <a:pt x="65" y="171"/>
                    <a:pt x="65" y="171"/>
                  </a:cubicBezTo>
                  <a:cubicBezTo>
                    <a:pt x="65" y="171"/>
                    <a:pt x="65" y="171"/>
                    <a:pt x="65" y="171"/>
                  </a:cubicBezTo>
                  <a:close/>
                  <a:moveTo>
                    <a:pt x="56" y="153"/>
                  </a:moveTo>
                  <a:cubicBezTo>
                    <a:pt x="57" y="153"/>
                    <a:pt x="57" y="153"/>
                    <a:pt x="57" y="153"/>
                  </a:cubicBezTo>
                  <a:cubicBezTo>
                    <a:pt x="57" y="152"/>
                    <a:pt x="57" y="152"/>
                    <a:pt x="57" y="152"/>
                  </a:cubicBezTo>
                  <a:cubicBezTo>
                    <a:pt x="56" y="152"/>
                    <a:pt x="57" y="153"/>
                    <a:pt x="56" y="153"/>
                  </a:cubicBezTo>
                  <a:close/>
                  <a:moveTo>
                    <a:pt x="61" y="154"/>
                  </a:moveTo>
                  <a:cubicBezTo>
                    <a:pt x="61" y="154"/>
                    <a:pt x="61" y="153"/>
                    <a:pt x="62" y="153"/>
                  </a:cubicBezTo>
                  <a:cubicBezTo>
                    <a:pt x="61" y="152"/>
                    <a:pt x="61" y="152"/>
                    <a:pt x="61" y="152"/>
                  </a:cubicBezTo>
                  <a:cubicBezTo>
                    <a:pt x="61" y="153"/>
                    <a:pt x="61" y="153"/>
                    <a:pt x="61" y="154"/>
                  </a:cubicBezTo>
                  <a:close/>
                  <a:moveTo>
                    <a:pt x="36" y="153"/>
                  </a:moveTo>
                  <a:cubicBezTo>
                    <a:pt x="36" y="153"/>
                    <a:pt x="36" y="153"/>
                    <a:pt x="36" y="152"/>
                  </a:cubicBezTo>
                  <a:cubicBezTo>
                    <a:pt x="35" y="153"/>
                    <a:pt x="36" y="153"/>
                    <a:pt x="36" y="153"/>
                  </a:cubicBezTo>
                  <a:close/>
                  <a:moveTo>
                    <a:pt x="54" y="157"/>
                  </a:moveTo>
                  <a:cubicBezTo>
                    <a:pt x="55" y="156"/>
                    <a:pt x="54" y="156"/>
                    <a:pt x="54" y="155"/>
                  </a:cubicBezTo>
                  <a:cubicBezTo>
                    <a:pt x="55" y="155"/>
                    <a:pt x="55" y="153"/>
                    <a:pt x="54" y="152"/>
                  </a:cubicBezTo>
                  <a:cubicBezTo>
                    <a:pt x="53" y="154"/>
                    <a:pt x="54" y="155"/>
                    <a:pt x="54" y="157"/>
                  </a:cubicBezTo>
                  <a:close/>
                  <a:moveTo>
                    <a:pt x="59" y="153"/>
                  </a:moveTo>
                  <a:cubicBezTo>
                    <a:pt x="59" y="153"/>
                    <a:pt x="59" y="154"/>
                    <a:pt x="60" y="155"/>
                  </a:cubicBezTo>
                  <a:cubicBezTo>
                    <a:pt x="60" y="154"/>
                    <a:pt x="59" y="153"/>
                    <a:pt x="59" y="153"/>
                  </a:cubicBezTo>
                  <a:cubicBezTo>
                    <a:pt x="59" y="153"/>
                    <a:pt x="59" y="153"/>
                    <a:pt x="59" y="153"/>
                  </a:cubicBezTo>
                  <a:close/>
                  <a:moveTo>
                    <a:pt x="38" y="154"/>
                  </a:moveTo>
                  <a:cubicBezTo>
                    <a:pt x="39" y="154"/>
                    <a:pt x="38" y="155"/>
                    <a:pt x="39" y="155"/>
                  </a:cubicBezTo>
                  <a:cubicBezTo>
                    <a:pt x="39" y="154"/>
                    <a:pt x="39" y="153"/>
                    <a:pt x="39" y="153"/>
                  </a:cubicBezTo>
                  <a:cubicBezTo>
                    <a:pt x="39" y="153"/>
                    <a:pt x="38" y="153"/>
                    <a:pt x="38" y="154"/>
                  </a:cubicBezTo>
                  <a:close/>
                  <a:moveTo>
                    <a:pt x="36" y="155"/>
                  </a:moveTo>
                  <a:cubicBezTo>
                    <a:pt x="36" y="155"/>
                    <a:pt x="37" y="155"/>
                    <a:pt x="37" y="154"/>
                  </a:cubicBezTo>
                  <a:cubicBezTo>
                    <a:pt x="36" y="154"/>
                    <a:pt x="37" y="154"/>
                    <a:pt x="36" y="154"/>
                  </a:cubicBezTo>
                  <a:cubicBezTo>
                    <a:pt x="36" y="154"/>
                    <a:pt x="36" y="154"/>
                    <a:pt x="36" y="155"/>
                  </a:cubicBezTo>
                  <a:close/>
                  <a:moveTo>
                    <a:pt x="57" y="156"/>
                  </a:moveTo>
                  <a:cubicBezTo>
                    <a:pt x="57" y="156"/>
                    <a:pt x="57" y="156"/>
                    <a:pt x="57" y="157"/>
                  </a:cubicBezTo>
                  <a:cubicBezTo>
                    <a:pt x="58" y="156"/>
                    <a:pt x="58" y="156"/>
                    <a:pt x="58" y="156"/>
                  </a:cubicBezTo>
                  <a:cubicBezTo>
                    <a:pt x="58" y="155"/>
                    <a:pt x="58" y="154"/>
                    <a:pt x="58" y="154"/>
                  </a:cubicBezTo>
                  <a:cubicBezTo>
                    <a:pt x="57" y="155"/>
                    <a:pt x="57" y="155"/>
                    <a:pt x="57" y="156"/>
                  </a:cubicBezTo>
                  <a:close/>
                  <a:moveTo>
                    <a:pt x="34" y="156"/>
                  </a:moveTo>
                  <a:cubicBezTo>
                    <a:pt x="34" y="156"/>
                    <a:pt x="35" y="155"/>
                    <a:pt x="35" y="154"/>
                  </a:cubicBezTo>
                  <a:cubicBezTo>
                    <a:pt x="34" y="154"/>
                    <a:pt x="34" y="154"/>
                    <a:pt x="34" y="154"/>
                  </a:cubicBezTo>
                  <a:cubicBezTo>
                    <a:pt x="35" y="155"/>
                    <a:pt x="34" y="155"/>
                    <a:pt x="34" y="156"/>
                  </a:cubicBezTo>
                  <a:close/>
                  <a:moveTo>
                    <a:pt x="63" y="156"/>
                  </a:moveTo>
                  <a:cubicBezTo>
                    <a:pt x="63" y="156"/>
                    <a:pt x="63" y="154"/>
                    <a:pt x="63" y="155"/>
                  </a:cubicBezTo>
                  <a:cubicBezTo>
                    <a:pt x="63" y="155"/>
                    <a:pt x="62" y="155"/>
                    <a:pt x="63" y="156"/>
                  </a:cubicBezTo>
                  <a:close/>
                  <a:moveTo>
                    <a:pt x="37" y="157"/>
                  </a:moveTo>
                  <a:cubicBezTo>
                    <a:pt x="37" y="156"/>
                    <a:pt x="38" y="156"/>
                    <a:pt x="38" y="155"/>
                  </a:cubicBezTo>
                  <a:cubicBezTo>
                    <a:pt x="37" y="155"/>
                    <a:pt x="37" y="155"/>
                    <a:pt x="37" y="155"/>
                  </a:cubicBezTo>
                  <a:cubicBezTo>
                    <a:pt x="37" y="156"/>
                    <a:pt x="36" y="156"/>
                    <a:pt x="37" y="157"/>
                  </a:cubicBezTo>
                  <a:close/>
                  <a:moveTo>
                    <a:pt x="61" y="157"/>
                  </a:moveTo>
                  <a:cubicBezTo>
                    <a:pt x="61" y="157"/>
                    <a:pt x="61" y="156"/>
                    <a:pt x="61" y="156"/>
                  </a:cubicBezTo>
                  <a:cubicBezTo>
                    <a:pt x="61" y="157"/>
                    <a:pt x="61" y="157"/>
                    <a:pt x="61" y="157"/>
                  </a:cubicBezTo>
                  <a:close/>
                  <a:moveTo>
                    <a:pt x="34" y="157"/>
                  </a:moveTo>
                  <a:cubicBezTo>
                    <a:pt x="35" y="157"/>
                    <a:pt x="35" y="156"/>
                    <a:pt x="35" y="156"/>
                  </a:cubicBezTo>
                  <a:cubicBezTo>
                    <a:pt x="35" y="157"/>
                    <a:pt x="34" y="157"/>
                    <a:pt x="34" y="157"/>
                  </a:cubicBezTo>
                  <a:close/>
                  <a:moveTo>
                    <a:pt x="37" y="158"/>
                  </a:moveTo>
                  <a:cubicBezTo>
                    <a:pt x="37" y="158"/>
                    <a:pt x="37" y="158"/>
                    <a:pt x="37" y="159"/>
                  </a:cubicBezTo>
                  <a:cubicBezTo>
                    <a:pt x="38" y="159"/>
                    <a:pt x="38" y="159"/>
                    <a:pt x="38" y="159"/>
                  </a:cubicBezTo>
                  <a:cubicBezTo>
                    <a:pt x="38" y="159"/>
                    <a:pt x="39" y="157"/>
                    <a:pt x="38" y="157"/>
                  </a:cubicBezTo>
                  <a:cubicBezTo>
                    <a:pt x="38" y="157"/>
                    <a:pt x="37" y="158"/>
                    <a:pt x="37" y="158"/>
                  </a:cubicBezTo>
                  <a:close/>
                  <a:moveTo>
                    <a:pt x="58" y="159"/>
                  </a:moveTo>
                  <a:cubicBezTo>
                    <a:pt x="58" y="159"/>
                    <a:pt x="58" y="159"/>
                    <a:pt x="58" y="159"/>
                  </a:cubicBezTo>
                  <a:cubicBezTo>
                    <a:pt x="59" y="159"/>
                    <a:pt x="59" y="159"/>
                    <a:pt x="60" y="158"/>
                  </a:cubicBezTo>
                  <a:cubicBezTo>
                    <a:pt x="59" y="158"/>
                    <a:pt x="60" y="157"/>
                    <a:pt x="59" y="157"/>
                  </a:cubicBezTo>
                  <a:cubicBezTo>
                    <a:pt x="59" y="158"/>
                    <a:pt x="59" y="158"/>
                    <a:pt x="58" y="159"/>
                  </a:cubicBezTo>
                  <a:close/>
                  <a:moveTo>
                    <a:pt x="33" y="159"/>
                  </a:moveTo>
                  <a:cubicBezTo>
                    <a:pt x="34" y="159"/>
                    <a:pt x="33" y="158"/>
                    <a:pt x="34" y="158"/>
                  </a:cubicBezTo>
                  <a:cubicBezTo>
                    <a:pt x="33" y="158"/>
                    <a:pt x="33" y="158"/>
                    <a:pt x="33" y="158"/>
                  </a:cubicBezTo>
                  <a:cubicBezTo>
                    <a:pt x="33" y="159"/>
                    <a:pt x="33" y="159"/>
                    <a:pt x="33" y="159"/>
                  </a:cubicBezTo>
                  <a:close/>
                  <a:moveTo>
                    <a:pt x="55" y="159"/>
                  </a:moveTo>
                  <a:cubicBezTo>
                    <a:pt x="55" y="161"/>
                    <a:pt x="56" y="162"/>
                    <a:pt x="56" y="163"/>
                  </a:cubicBezTo>
                  <a:cubicBezTo>
                    <a:pt x="56" y="163"/>
                    <a:pt x="57" y="162"/>
                    <a:pt x="57" y="162"/>
                  </a:cubicBezTo>
                  <a:cubicBezTo>
                    <a:pt x="56" y="162"/>
                    <a:pt x="56" y="161"/>
                    <a:pt x="56" y="161"/>
                  </a:cubicBezTo>
                  <a:cubicBezTo>
                    <a:pt x="56" y="161"/>
                    <a:pt x="56" y="160"/>
                    <a:pt x="56" y="160"/>
                  </a:cubicBezTo>
                  <a:cubicBezTo>
                    <a:pt x="56" y="160"/>
                    <a:pt x="56" y="159"/>
                    <a:pt x="55" y="159"/>
                  </a:cubicBezTo>
                  <a:cubicBezTo>
                    <a:pt x="55" y="159"/>
                    <a:pt x="55" y="159"/>
                    <a:pt x="55" y="159"/>
                  </a:cubicBezTo>
                  <a:close/>
                  <a:moveTo>
                    <a:pt x="62" y="161"/>
                  </a:moveTo>
                  <a:cubicBezTo>
                    <a:pt x="62" y="161"/>
                    <a:pt x="62" y="161"/>
                    <a:pt x="62" y="161"/>
                  </a:cubicBezTo>
                  <a:cubicBezTo>
                    <a:pt x="61" y="161"/>
                    <a:pt x="61" y="159"/>
                    <a:pt x="61" y="159"/>
                  </a:cubicBezTo>
                  <a:cubicBezTo>
                    <a:pt x="61" y="160"/>
                    <a:pt x="61" y="161"/>
                    <a:pt x="62" y="161"/>
                  </a:cubicBezTo>
                  <a:close/>
                  <a:moveTo>
                    <a:pt x="33" y="161"/>
                  </a:moveTo>
                  <a:cubicBezTo>
                    <a:pt x="34" y="161"/>
                    <a:pt x="34" y="161"/>
                    <a:pt x="34" y="161"/>
                  </a:cubicBezTo>
                  <a:cubicBezTo>
                    <a:pt x="34" y="161"/>
                    <a:pt x="35" y="160"/>
                    <a:pt x="34" y="160"/>
                  </a:cubicBezTo>
                  <a:cubicBezTo>
                    <a:pt x="34" y="160"/>
                    <a:pt x="33" y="161"/>
                    <a:pt x="33" y="161"/>
                  </a:cubicBezTo>
                  <a:close/>
                  <a:moveTo>
                    <a:pt x="61" y="161"/>
                  </a:moveTo>
                  <a:cubicBezTo>
                    <a:pt x="61" y="161"/>
                    <a:pt x="61" y="160"/>
                    <a:pt x="60" y="160"/>
                  </a:cubicBezTo>
                  <a:cubicBezTo>
                    <a:pt x="60" y="160"/>
                    <a:pt x="59" y="160"/>
                    <a:pt x="59" y="161"/>
                  </a:cubicBezTo>
                  <a:cubicBezTo>
                    <a:pt x="60" y="162"/>
                    <a:pt x="60" y="163"/>
                    <a:pt x="61" y="163"/>
                  </a:cubicBezTo>
                  <a:cubicBezTo>
                    <a:pt x="61" y="162"/>
                    <a:pt x="62" y="161"/>
                    <a:pt x="61" y="161"/>
                  </a:cubicBezTo>
                  <a:cubicBezTo>
                    <a:pt x="61" y="161"/>
                    <a:pt x="61" y="161"/>
                    <a:pt x="61" y="161"/>
                  </a:cubicBezTo>
                  <a:close/>
                  <a:moveTo>
                    <a:pt x="32" y="161"/>
                  </a:moveTo>
                  <a:cubicBezTo>
                    <a:pt x="32" y="161"/>
                    <a:pt x="32" y="160"/>
                    <a:pt x="32" y="160"/>
                  </a:cubicBezTo>
                  <a:cubicBezTo>
                    <a:pt x="32" y="160"/>
                    <a:pt x="32" y="161"/>
                    <a:pt x="32" y="161"/>
                  </a:cubicBezTo>
                  <a:close/>
                  <a:moveTo>
                    <a:pt x="36" y="162"/>
                  </a:moveTo>
                  <a:cubicBezTo>
                    <a:pt x="37" y="162"/>
                    <a:pt x="37" y="161"/>
                    <a:pt x="37" y="160"/>
                  </a:cubicBezTo>
                  <a:cubicBezTo>
                    <a:pt x="37" y="161"/>
                    <a:pt x="36" y="161"/>
                    <a:pt x="36" y="162"/>
                  </a:cubicBezTo>
                  <a:close/>
                  <a:moveTo>
                    <a:pt x="58" y="163"/>
                  </a:moveTo>
                  <a:cubicBezTo>
                    <a:pt x="58" y="163"/>
                    <a:pt x="59" y="164"/>
                    <a:pt x="59" y="165"/>
                  </a:cubicBezTo>
                  <a:cubicBezTo>
                    <a:pt x="60" y="165"/>
                    <a:pt x="60" y="165"/>
                    <a:pt x="60" y="164"/>
                  </a:cubicBezTo>
                  <a:cubicBezTo>
                    <a:pt x="59" y="163"/>
                    <a:pt x="59" y="162"/>
                    <a:pt x="58" y="162"/>
                  </a:cubicBezTo>
                  <a:cubicBezTo>
                    <a:pt x="58" y="162"/>
                    <a:pt x="58" y="162"/>
                    <a:pt x="58" y="163"/>
                  </a:cubicBezTo>
                  <a:close/>
                  <a:moveTo>
                    <a:pt x="62" y="163"/>
                  </a:moveTo>
                  <a:cubicBezTo>
                    <a:pt x="63" y="163"/>
                    <a:pt x="62" y="163"/>
                    <a:pt x="63" y="163"/>
                  </a:cubicBezTo>
                  <a:cubicBezTo>
                    <a:pt x="63" y="163"/>
                    <a:pt x="63" y="162"/>
                    <a:pt x="63" y="162"/>
                  </a:cubicBezTo>
                  <a:cubicBezTo>
                    <a:pt x="63" y="162"/>
                    <a:pt x="62" y="162"/>
                    <a:pt x="62" y="163"/>
                  </a:cubicBezTo>
                  <a:close/>
                  <a:moveTo>
                    <a:pt x="37" y="164"/>
                  </a:moveTo>
                  <a:cubicBezTo>
                    <a:pt x="37" y="164"/>
                    <a:pt x="38" y="164"/>
                    <a:pt x="38" y="164"/>
                  </a:cubicBezTo>
                  <a:cubicBezTo>
                    <a:pt x="38" y="163"/>
                    <a:pt x="38" y="163"/>
                    <a:pt x="37" y="163"/>
                  </a:cubicBezTo>
                  <a:cubicBezTo>
                    <a:pt x="37" y="163"/>
                    <a:pt x="37" y="163"/>
                    <a:pt x="37" y="164"/>
                  </a:cubicBezTo>
                  <a:close/>
                  <a:moveTo>
                    <a:pt x="35" y="165"/>
                  </a:moveTo>
                  <a:cubicBezTo>
                    <a:pt x="36" y="164"/>
                    <a:pt x="36" y="163"/>
                    <a:pt x="35" y="163"/>
                  </a:cubicBezTo>
                  <a:cubicBezTo>
                    <a:pt x="35" y="163"/>
                    <a:pt x="34" y="165"/>
                    <a:pt x="35" y="165"/>
                  </a:cubicBezTo>
                  <a:close/>
                  <a:moveTo>
                    <a:pt x="62" y="163"/>
                  </a:moveTo>
                  <a:cubicBezTo>
                    <a:pt x="62" y="163"/>
                    <a:pt x="62" y="163"/>
                    <a:pt x="62" y="163"/>
                  </a:cubicBezTo>
                  <a:cubicBezTo>
                    <a:pt x="62" y="163"/>
                    <a:pt x="61" y="164"/>
                    <a:pt x="61" y="164"/>
                  </a:cubicBezTo>
                  <a:cubicBezTo>
                    <a:pt x="61" y="164"/>
                    <a:pt x="61" y="165"/>
                    <a:pt x="62" y="164"/>
                  </a:cubicBezTo>
                  <a:cubicBezTo>
                    <a:pt x="62" y="164"/>
                    <a:pt x="62" y="163"/>
                    <a:pt x="62" y="163"/>
                  </a:cubicBezTo>
                  <a:close/>
                  <a:moveTo>
                    <a:pt x="57" y="166"/>
                  </a:moveTo>
                  <a:cubicBezTo>
                    <a:pt x="57" y="165"/>
                    <a:pt x="57" y="164"/>
                    <a:pt x="57" y="164"/>
                  </a:cubicBezTo>
                  <a:cubicBezTo>
                    <a:pt x="56" y="164"/>
                    <a:pt x="57" y="166"/>
                    <a:pt x="57" y="166"/>
                  </a:cubicBezTo>
                  <a:close/>
                  <a:moveTo>
                    <a:pt x="31" y="165"/>
                  </a:moveTo>
                  <a:cubicBezTo>
                    <a:pt x="31" y="165"/>
                    <a:pt x="31" y="165"/>
                    <a:pt x="32" y="165"/>
                  </a:cubicBezTo>
                  <a:cubicBezTo>
                    <a:pt x="32" y="165"/>
                    <a:pt x="32" y="165"/>
                    <a:pt x="32" y="165"/>
                  </a:cubicBezTo>
                  <a:cubicBezTo>
                    <a:pt x="32" y="164"/>
                    <a:pt x="31" y="165"/>
                    <a:pt x="31" y="165"/>
                  </a:cubicBezTo>
                  <a:close/>
                  <a:moveTo>
                    <a:pt x="39" y="166"/>
                  </a:moveTo>
                  <a:cubicBezTo>
                    <a:pt x="39" y="168"/>
                    <a:pt x="38" y="169"/>
                    <a:pt x="39" y="171"/>
                  </a:cubicBezTo>
                  <a:cubicBezTo>
                    <a:pt x="39" y="172"/>
                    <a:pt x="39" y="172"/>
                    <a:pt x="38" y="173"/>
                  </a:cubicBezTo>
                  <a:cubicBezTo>
                    <a:pt x="39" y="176"/>
                    <a:pt x="38" y="179"/>
                    <a:pt x="38" y="181"/>
                  </a:cubicBezTo>
                  <a:cubicBezTo>
                    <a:pt x="38" y="181"/>
                    <a:pt x="38" y="182"/>
                    <a:pt x="38" y="183"/>
                  </a:cubicBezTo>
                  <a:cubicBezTo>
                    <a:pt x="38" y="184"/>
                    <a:pt x="38" y="188"/>
                    <a:pt x="38" y="189"/>
                  </a:cubicBezTo>
                  <a:cubicBezTo>
                    <a:pt x="39" y="180"/>
                    <a:pt x="40" y="173"/>
                    <a:pt x="40" y="164"/>
                  </a:cubicBezTo>
                  <a:cubicBezTo>
                    <a:pt x="39" y="165"/>
                    <a:pt x="39" y="165"/>
                    <a:pt x="39" y="166"/>
                  </a:cubicBezTo>
                  <a:close/>
                  <a:moveTo>
                    <a:pt x="60" y="166"/>
                  </a:moveTo>
                  <a:cubicBezTo>
                    <a:pt x="60" y="166"/>
                    <a:pt x="60" y="166"/>
                    <a:pt x="60" y="166"/>
                  </a:cubicBezTo>
                  <a:cubicBezTo>
                    <a:pt x="60" y="167"/>
                    <a:pt x="61" y="166"/>
                    <a:pt x="60" y="165"/>
                  </a:cubicBezTo>
                  <a:cubicBezTo>
                    <a:pt x="61" y="166"/>
                    <a:pt x="60" y="165"/>
                    <a:pt x="60" y="166"/>
                  </a:cubicBezTo>
                  <a:close/>
                  <a:moveTo>
                    <a:pt x="33" y="169"/>
                  </a:moveTo>
                  <a:cubicBezTo>
                    <a:pt x="34" y="168"/>
                    <a:pt x="35" y="167"/>
                    <a:pt x="34" y="165"/>
                  </a:cubicBezTo>
                  <a:cubicBezTo>
                    <a:pt x="33" y="166"/>
                    <a:pt x="33" y="168"/>
                    <a:pt x="33" y="169"/>
                  </a:cubicBezTo>
                  <a:close/>
                  <a:moveTo>
                    <a:pt x="36" y="168"/>
                  </a:moveTo>
                  <a:cubicBezTo>
                    <a:pt x="36" y="167"/>
                    <a:pt x="37" y="167"/>
                    <a:pt x="37" y="166"/>
                  </a:cubicBezTo>
                  <a:cubicBezTo>
                    <a:pt x="37" y="166"/>
                    <a:pt x="37" y="166"/>
                    <a:pt x="37" y="165"/>
                  </a:cubicBezTo>
                  <a:cubicBezTo>
                    <a:pt x="36" y="166"/>
                    <a:pt x="35" y="167"/>
                    <a:pt x="36" y="168"/>
                  </a:cubicBezTo>
                  <a:close/>
                  <a:moveTo>
                    <a:pt x="62" y="166"/>
                  </a:moveTo>
                  <a:cubicBezTo>
                    <a:pt x="63" y="166"/>
                    <a:pt x="63" y="167"/>
                    <a:pt x="63" y="166"/>
                  </a:cubicBezTo>
                  <a:cubicBezTo>
                    <a:pt x="63" y="166"/>
                    <a:pt x="63" y="166"/>
                    <a:pt x="63" y="166"/>
                  </a:cubicBezTo>
                  <a:cubicBezTo>
                    <a:pt x="63" y="166"/>
                    <a:pt x="62" y="166"/>
                    <a:pt x="62" y="166"/>
                  </a:cubicBezTo>
                  <a:close/>
                  <a:moveTo>
                    <a:pt x="56" y="169"/>
                  </a:moveTo>
                  <a:cubicBezTo>
                    <a:pt x="56" y="168"/>
                    <a:pt x="57" y="168"/>
                    <a:pt x="57" y="168"/>
                  </a:cubicBezTo>
                  <a:cubicBezTo>
                    <a:pt x="57" y="167"/>
                    <a:pt x="57" y="166"/>
                    <a:pt x="56" y="166"/>
                  </a:cubicBezTo>
                  <a:cubicBezTo>
                    <a:pt x="56" y="167"/>
                    <a:pt x="55" y="169"/>
                    <a:pt x="56" y="169"/>
                  </a:cubicBezTo>
                  <a:close/>
                  <a:moveTo>
                    <a:pt x="60" y="168"/>
                  </a:moveTo>
                  <a:cubicBezTo>
                    <a:pt x="60" y="167"/>
                    <a:pt x="61" y="167"/>
                    <a:pt x="61" y="166"/>
                  </a:cubicBezTo>
                  <a:cubicBezTo>
                    <a:pt x="61" y="167"/>
                    <a:pt x="59" y="167"/>
                    <a:pt x="60" y="168"/>
                  </a:cubicBezTo>
                  <a:close/>
                  <a:moveTo>
                    <a:pt x="31" y="179"/>
                  </a:moveTo>
                  <a:cubicBezTo>
                    <a:pt x="31" y="178"/>
                    <a:pt x="32" y="177"/>
                    <a:pt x="32" y="175"/>
                  </a:cubicBezTo>
                  <a:cubicBezTo>
                    <a:pt x="31" y="175"/>
                    <a:pt x="31" y="173"/>
                    <a:pt x="31" y="172"/>
                  </a:cubicBezTo>
                  <a:cubicBezTo>
                    <a:pt x="31" y="172"/>
                    <a:pt x="32" y="172"/>
                    <a:pt x="32" y="172"/>
                  </a:cubicBezTo>
                  <a:cubicBezTo>
                    <a:pt x="32" y="171"/>
                    <a:pt x="32" y="169"/>
                    <a:pt x="32" y="168"/>
                  </a:cubicBezTo>
                  <a:cubicBezTo>
                    <a:pt x="31" y="168"/>
                    <a:pt x="31" y="168"/>
                    <a:pt x="31" y="168"/>
                  </a:cubicBezTo>
                  <a:cubicBezTo>
                    <a:pt x="31" y="171"/>
                    <a:pt x="31" y="175"/>
                    <a:pt x="31" y="179"/>
                  </a:cubicBezTo>
                  <a:close/>
                  <a:moveTo>
                    <a:pt x="59" y="169"/>
                  </a:moveTo>
                  <a:cubicBezTo>
                    <a:pt x="59" y="169"/>
                    <a:pt x="60" y="169"/>
                    <a:pt x="59" y="168"/>
                  </a:cubicBezTo>
                  <a:cubicBezTo>
                    <a:pt x="58" y="168"/>
                    <a:pt x="58" y="169"/>
                    <a:pt x="59" y="169"/>
                  </a:cubicBezTo>
                  <a:close/>
                  <a:moveTo>
                    <a:pt x="61" y="168"/>
                  </a:moveTo>
                  <a:cubicBezTo>
                    <a:pt x="60" y="168"/>
                    <a:pt x="61" y="169"/>
                    <a:pt x="61" y="170"/>
                  </a:cubicBezTo>
                  <a:cubicBezTo>
                    <a:pt x="62" y="170"/>
                    <a:pt x="62" y="169"/>
                    <a:pt x="62" y="169"/>
                  </a:cubicBezTo>
                  <a:cubicBezTo>
                    <a:pt x="62" y="169"/>
                    <a:pt x="62" y="168"/>
                    <a:pt x="61" y="168"/>
                  </a:cubicBezTo>
                  <a:close/>
                  <a:moveTo>
                    <a:pt x="38" y="170"/>
                  </a:moveTo>
                  <a:cubicBezTo>
                    <a:pt x="38" y="169"/>
                    <a:pt x="37" y="169"/>
                    <a:pt x="37" y="168"/>
                  </a:cubicBezTo>
                  <a:cubicBezTo>
                    <a:pt x="37" y="169"/>
                    <a:pt x="37" y="170"/>
                    <a:pt x="38" y="170"/>
                  </a:cubicBezTo>
                  <a:close/>
                  <a:moveTo>
                    <a:pt x="34" y="171"/>
                  </a:moveTo>
                  <a:cubicBezTo>
                    <a:pt x="34" y="170"/>
                    <a:pt x="36" y="169"/>
                    <a:pt x="35" y="169"/>
                  </a:cubicBezTo>
                  <a:cubicBezTo>
                    <a:pt x="35" y="170"/>
                    <a:pt x="34" y="170"/>
                    <a:pt x="34" y="171"/>
                  </a:cubicBezTo>
                  <a:close/>
                  <a:moveTo>
                    <a:pt x="58" y="169"/>
                  </a:moveTo>
                  <a:cubicBezTo>
                    <a:pt x="57" y="170"/>
                    <a:pt x="57" y="170"/>
                    <a:pt x="56" y="170"/>
                  </a:cubicBezTo>
                  <a:cubicBezTo>
                    <a:pt x="56" y="171"/>
                    <a:pt x="57" y="171"/>
                    <a:pt x="57" y="172"/>
                  </a:cubicBezTo>
                  <a:cubicBezTo>
                    <a:pt x="58" y="171"/>
                    <a:pt x="58" y="170"/>
                    <a:pt x="58" y="169"/>
                  </a:cubicBezTo>
                  <a:cubicBezTo>
                    <a:pt x="58" y="170"/>
                    <a:pt x="58" y="169"/>
                    <a:pt x="58" y="169"/>
                  </a:cubicBezTo>
                  <a:close/>
                  <a:moveTo>
                    <a:pt x="59" y="170"/>
                  </a:moveTo>
                  <a:cubicBezTo>
                    <a:pt x="60" y="171"/>
                    <a:pt x="60" y="171"/>
                    <a:pt x="60" y="171"/>
                  </a:cubicBezTo>
                  <a:cubicBezTo>
                    <a:pt x="60" y="170"/>
                    <a:pt x="60" y="170"/>
                    <a:pt x="60" y="169"/>
                  </a:cubicBezTo>
                  <a:cubicBezTo>
                    <a:pt x="60" y="170"/>
                    <a:pt x="59" y="170"/>
                    <a:pt x="59" y="170"/>
                  </a:cubicBezTo>
                  <a:close/>
                  <a:moveTo>
                    <a:pt x="37" y="172"/>
                  </a:moveTo>
                  <a:cubicBezTo>
                    <a:pt x="37" y="172"/>
                    <a:pt x="37" y="172"/>
                    <a:pt x="37" y="172"/>
                  </a:cubicBezTo>
                  <a:cubicBezTo>
                    <a:pt x="37" y="171"/>
                    <a:pt x="37" y="171"/>
                    <a:pt x="36" y="171"/>
                  </a:cubicBezTo>
                  <a:cubicBezTo>
                    <a:pt x="37" y="171"/>
                    <a:pt x="37" y="171"/>
                    <a:pt x="37" y="172"/>
                  </a:cubicBezTo>
                  <a:close/>
                  <a:moveTo>
                    <a:pt x="62" y="171"/>
                  </a:moveTo>
                  <a:cubicBezTo>
                    <a:pt x="62" y="171"/>
                    <a:pt x="62" y="172"/>
                    <a:pt x="63" y="172"/>
                  </a:cubicBezTo>
                  <a:cubicBezTo>
                    <a:pt x="63" y="171"/>
                    <a:pt x="63" y="171"/>
                    <a:pt x="62" y="171"/>
                  </a:cubicBezTo>
                  <a:cubicBezTo>
                    <a:pt x="62" y="171"/>
                    <a:pt x="62" y="171"/>
                    <a:pt x="62" y="171"/>
                  </a:cubicBezTo>
                  <a:close/>
                  <a:moveTo>
                    <a:pt x="35" y="173"/>
                  </a:moveTo>
                  <a:cubicBezTo>
                    <a:pt x="35" y="173"/>
                    <a:pt x="35" y="174"/>
                    <a:pt x="36" y="174"/>
                  </a:cubicBezTo>
                  <a:cubicBezTo>
                    <a:pt x="36" y="173"/>
                    <a:pt x="36" y="173"/>
                    <a:pt x="36" y="172"/>
                  </a:cubicBezTo>
                  <a:cubicBezTo>
                    <a:pt x="36" y="172"/>
                    <a:pt x="36" y="172"/>
                    <a:pt x="36" y="171"/>
                  </a:cubicBezTo>
                  <a:cubicBezTo>
                    <a:pt x="36" y="171"/>
                    <a:pt x="36" y="171"/>
                    <a:pt x="36" y="171"/>
                  </a:cubicBezTo>
                  <a:cubicBezTo>
                    <a:pt x="35" y="172"/>
                    <a:pt x="35" y="172"/>
                    <a:pt x="35" y="173"/>
                  </a:cubicBezTo>
                  <a:close/>
                  <a:moveTo>
                    <a:pt x="58" y="173"/>
                  </a:moveTo>
                  <a:cubicBezTo>
                    <a:pt x="58" y="173"/>
                    <a:pt x="59" y="173"/>
                    <a:pt x="59" y="172"/>
                  </a:cubicBezTo>
                  <a:cubicBezTo>
                    <a:pt x="59" y="172"/>
                    <a:pt x="59" y="172"/>
                    <a:pt x="59" y="171"/>
                  </a:cubicBezTo>
                  <a:cubicBezTo>
                    <a:pt x="58" y="172"/>
                    <a:pt x="57" y="173"/>
                    <a:pt x="58" y="173"/>
                  </a:cubicBezTo>
                  <a:close/>
                  <a:moveTo>
                    <a:pt x="56" y="174"/>
                  </a:moveTo>
                  <a:cubicBezTo>
                    <a:pt x="56" y="174"/>
                    <a:pt x="56" y="173"/>
                    <a:pt x="57" y="173"/>
                  </a:cubicBezTo>
                  <a:cubicBezTo>
                    <a:pt x="56" y="173"/>
                    <a:pt x="56" y="173"/>
                    <a:pt x="56" y="172"/>
                  </a:cubicBezTo>
                  <a:cubicBezTo>
                    <a:pt x="56" y="172"/>
                    <a:pt x="56" y="172"/>
                    <a:pt x="56" y="172"/>
                  </a:cubicBezTo>
                  <a:cubicBezTo>
                    <a:pt x="56" y="172"/>
                    <a:pt x="56" y="173"/>
                    <a:pt x="56" y="174"/>
                  </a:cubicBezTo>
                  <a:close/>
                  <a:moveTo>
                    <a:pt x="61" y="173"/>
                  </a:moveTo>
                  <a:cubicBezTo>
                    <a:pt x="61" y="173"/>
                    <a:pt x="62" y="175"/>
                    <a:pt x="62" y="174"/>
                  </a:cubicBezTo>
                  <a:cubicBezTo>
                    <a:pt x="62" y="173"/>
                    <a:pt x="61" y="173"/>
                    <a:pt x="61" y="172"/>
                  </a:cubicBezTo>
                  <a:cubicBezTo>
                    <a:pt x="61" y="173"/>
                    <a:pt x="61" y="173"/>
                    <a:pt x="61" y="173"/>
                  </a:cubicBezTo>
                  <a:close/>
                  <a:moveTo>
                    <a:pt x="64" y="173"/>
                  </a:moveTo>
                  <a:cubicBezTo>
                    <a:pt x="64" y="174"/>
                    <a:pt x="65" y="174"/>
                    <a:pt x="65" y="174"/>
                  </a:cubicBezTo>
                  <a:cubicBezTo>
                    <a:pt x="65" y="174"/>
                    <a:pt x="65" y="174"/>
                    <a:pt x="65" y="174"/>
                  </a:cubicBezTo>
                  <a:cubicBezTo>
                    <a:pt x="65" y="173"/>
                    <a:pt x="66" y="173"/>
                    <a:pt x="65" y="173"/>
                  </a:cubicBezTo>
                  <a:cubicBezTo>
                    <a:pt x="65" y="173"/>
                    <a:pt x="65" y="173"/>
                    <a:pt x="64" y="173"/>
                  </a:cubicBezTo>
                  <a:close/>
                  <a:moveTo>
                    <a:pt x="58" y="174"/>
                  </a:moveTo>
                  <a:cubicBezTo>
                    <a:pt x="59" y="174"/>
                    <a:pt x="59" y="173"/>
                    <a:pt x="59" y="173"/>
                  </a:cubicBezTo>
                  <a:cubicBezTo>
                    <a:pt x="59" y="173"/>
                    <a:pt x="58" y="174"/>
                    <a:pt x="58" y="174"/>
                  </a:cubicBezTo>
                  <a:close/>
                  <a:moveTo>
                    <a:pt x="36" y="175"/>
                  </a:moveTo>
                  <a:cubicBezTo>
                    <a:pt x="36" y="175"/>
                    <a:pt x="37" y="174"/>
                    <a:pt x="37" y="174"/>
                  </a:cubicBezTo>
                  <a:cubicBezTo>
                    <a:pt x="36" y="174"/>
                    <a:pt x="36" y="174"/>
                    <a:pt x="36" y="175"/>
                  </a:cubicBezTo>
                  <a:close/>
                  <a:moveTo>
                    <a:pt x="33" y="176"/>
                  </a:moveTo>
                  <a:cubicBezTo>
                    <a:pt x="34" y="176"/>
                    <a:pt x="33" y="177"/>
                    <a:pt x="34" y="177"/>
                  </a:cubicBezTo>
                  <a:cubicBezTo>
                    <a:pt x="35" y="176"/>
                    <a:pt x="35" y="175"/>
                    <a:pt x="34" y="174"/>
                  </a:cubicBezTo>
                  <a:cubicBezTo>
                    <a:pt x="34" y="175"/>
                    <a:pt x="33" y="175"/>
                    <a:pt x="33" y="176"/>
                  </a:cubicBezTo>
                  <a:close/>
                  <a:moveTo>
                    <a:pt x="59" y="175"/>
                  </a:moveTo>
                  <a:cubicBezTo>
                    <a:pt x="59" y="176"/>
                    <a:pt x="59" y="176"/>
                    <a:pt x="60" y="176"/>
                  </a:cubicBezTo>
                  <a:cubicBezTo>
                    <a:pt x="60" y="176"/>
                    <a:pt x="60" y="176"/>
                    <a:pt x="61" y="175"/>
                  </a:cubicBezTo>
                  <a:cubicBezTo>
                    <a:pt x="60" y="175"/>
                    <a:pt x="60" y="174"/>
                    <a:pt x="60" y="174"/>
                  </a:cubicBezTo>
                  <a:cubicBezTo>
                    <a:pt x="60" y="175"/>
                    <a:pt x="59" y="175"/>
                    <a:pt x="59" y="175"/>
                  </a:cubicBezTo>
                  <a:close/>
                  <a:moveTo>
                    <a:pt x="57" y="175"/>
                  </a:moveTo>
                  <a:cubicBezTo>
                    <a:pt x="57" y="175"/>
                    <a:pt x="57" y="175"/>
                    <a:pt x="57" y="176"/>
                  </a:cubicBezTo>
                  <a:cubicBezTo>
                    <a:pt x="57" y="176"/>
                    <a:pt x="58" y="175"/>
                    <a:pt x="58" y="175"/>
                  </a:cubicBezTo>
                  <a:cubicBezTo>
                    <a:pt x="57" y="175"/>
                    <a:pt x="57" y="174"/>
                    <a:pt x="57" y="175"/>
                  </a:cubicBezTo>
                  <a:close/>
                  <a:moveTo>
                    <a:pt x="65" y="176"/>
                  </a:moveTo>
                  <a:cubicBezTo>
                    <a:pt x="65" y="177"/>
                    <a:pt x="64" y="176"/>
                    <a:pt x="64" y="177"/>
                  </a:cubicBezTo>
                  <a:cubicBezTo>
                    <a:pt x="65" y="177"/>
                    <a:pt x="65" y="178"/>
                    <a:pt x="65" y="178"/>
                  </a:cubicBezTo>
                  <a:cubicBezTo>
                    <a:pt x="65" y="177"/>
                    <a:pt x="65" y="176"/>
                    <a:pt x="65" y="175"/>
                  </a:cubicBezTo>
                  <a:cubicBezTo>
                    <a:pt x="65" y="176"/>
                    <a:pt x="65" y="176"/>
                    <a:pt x="65" y="176"/>
                  </a:cubicBezTo>
                  <a:close/>
                  <a:moveTo>
                    <a:pt x="60" y="176"/>
                  </a:moveTo>
                  <a:cubicBezTo>
                    <a:pt x="60" y="176"/>
                    <a:pt x="60" y="176"/>
                    <a:pt x="61" y="176"/>
                  </a:cubicBezTo>
                  <a:cubicBezTo>
                    <a:pt x="61" y="176"/>
                    <a:pt x="61" y="176"/>
                    <a:pt x="61" y="176"/>
                  </a:cubicBezTo>
                  <a:cubicBezTo>
                    <a:pt x="60" y="176"/>
                    <a:pt x="60" y="176"/>
                    <a:pt x="60" y="176"/>
                  </a:cubicBezTo>
                  <a:close/>
                  <a:moveTo>
                    <a:pt x="58" y="178"/>
                  </a:moveTo>
                  <a:cubicBezTo>
                    <a:pt x="58" y="178"/>
                    <a:pt x="58" y="178"/>
                    <a:pt x="59" y="177"/>
                  </a:cubicBezTo>
                  <a:cubicBezTo>
                    <a:pt x="58" y="177"/>
                    <a:pt x="58" y="176"/>
                    <a:pt x="58" y="176"/>
                  </a:cubicBezTo>
                  <a:cubicBezTo>
                    <a:pt x="57" y="177"/>
                    <a:pt x="57" y="177"/>
                    <a:pt x="58" y="178"/>
                  </a:cubicBezTo>
                  <a:close/>
                  <a:moveTo>
                    <a:pt x="34" y="177"/>
                  </a:moveTo>
                  <a:cubicBezTo>
                    <a:pt x="34" y="177"/>
                    <a:pt x="34" y="177"/>
                    <a:pt x="34" y="178"/>
                  </a:cubicBezTo>
                  <a:cubicBezTo>
                    <a:pt x="35" y="178"/>
                    <a:pt x="35" y="177"/>
                    <a:pt x="35" y="177"/>
                  </a:cubicBezTo>
                  <a:cubicBezTo>
                    <a:pt x="35" y="177"/>
                    <a:pt x="35" y="177"/>
                    <a:pt x="34" y="177"/>
                  </a:cubicBezTo>
                  <a:close/>
                  <a:moveTo>
                    <a:pt x="32" y="177"/>
                  </a:moveTo>
                  <a:cubicBezTo>
                    <a:pt x="33" y="177"/>
                    <a:pt x="32" y="178"/>
                    <a:pt x="33" y="178"/>
                  </a:cubicBezTo>
                  <a:cubicBezTo>
                    <a:pt x="33" y="178"/>
                    <a:pt x="33" y="177"/>
                    <a:pt x="33" y="177"/>
                  </a:cubicBezTo>
                  <a:cubicBezTo>
                    <a:pt x="33" y="177"/>
                    <a:pt x="32" y="177"/>
                    <a:pt x="32" y="177"/>
                  </a:cubicBezTo>
                  <a:close/>
                  <a:moveTo>
                    <a:pt x="60" y="178"/>
                  </a:moveTo>
                  <a:cubicBezTo>
                    <a:pt x="60" y="179"/>
                    <a:pt x="61" y="178"/>
                    <a:pt x="61" y="177"/>
                  </a:cubicBezTo>
                  <a:cubicBezTo>
                    <a:pt x="61" y="178"/>
                    <a:pt x="60" y="178"/>
                    <a:pt x="60" y="178"/>
                  </a:cubicBezTo>
                  <a:close/>
                  <a:moveTo>
                    <a:pt x="63" y="178"/>
                  </a:moveTo>
                  <a:cubicBezTo>
                    <a:pt x="64" y="179"/>
                    <a:pt x="64" y="180"/>
                    <a:pt x="65" y="180"/>
                  </a:cubicBezTo>
                  <a:cubicBezTo>
                    <a:pt x="65" y="180"/>
                    <a:pt x="65" y="180"/>
                    <a:pt x="65" y="179"/>
                  </a:cubicBezTo>
                  <a:cubicBezTo>
                    <a:pt x="64" y="179"/>
                    <a:pt x="64" y="178"/>
                    <a:pt x="64" y="177"/>
                  </a:cubicBezTo>
                  <a:cubicBezTo>
                    <a:pt x="64" y="177"/>
                    <a:pt x="63" y="177"/>
                    <a:pt x="63" y="178"/>
                  </a:cubicBezTo>
                  <a:close/>
                  <a:moveTo>
                    <a:pt x="36" y="178"/>
                  </a:moveTo>
                  <a:cubicBezTo>
                    <a:pt x="36" y="178"/>
                    <a:pt x="37" y="178"/>
                    <a:pt x="36" y="177"/>
                  </a:cubicBezTo>
                  <a:cubicBezTo>
                    <a:pt x="36" y="178"/>
                    <a:pt x="36" y="178"/>
                    <a:pt x="36" y="178"/>
                  </a:cubicBezTo>
                  <a:close/>
                  <a:moveTo>
                    <a:pt x="58" y="179"/>
                  </a:moveTo>
                  <a:cubicBezTo>
                    <a:pt x="58" y="179"/>
                    <a:pt x="58" y="179"/>
                    <a:pt x="58" y="179"/>
                  </a:cubicBezTo>
                  <a:cubicBezTo>
                    <a:pt x="59" y="179"/>
                    <a:pt x="59" y="178"/>
                    <a:pt x="59" y="178"/>
                  </a:cubicBezTo>
                  <a:cubicBezTo>
                    <a:pt x="59" y="178"/>
                    <a:pt x="58" y="178"/>
                    <a:pt x="58" y="179"/>
                  </a:cubicBezTo>
                  <a:close/>
                  <a:moveTo>
                    <a:pt x="57" y="179"/>
                  </a:moveTo>
                  <a:cubicBezTo>
                    <a:pt x="57" y="179"/>
                    <a:pt x="57" y="178"/>
                    <a:pt x="57" y="178"/>
                  </a:cubicBezTo>
                  <a:cubicBezTo>
                    <a:pt x="57" y="178"/>
                    <a:pt x="57" y="178"/>
                    <a:pt x="57" y="179"/>
                  </a:cubicBezTo>
                  <a:close/>
                  <a:moveTo>
                    <a:pt x="61" y="180"/>
                  </a:moveTo>
                  <a:cubicBezTo>
                    <a:pt x="61" y="179"/>
                    <a:pt x="61" y="179"/>
                    <a:pt x="62" y="178"/>
                  </a:cubicBezTo>
                  <a:cubicBezTo>
                    <a:pt x="61" y="178"/>
                    <a:pt x="60" y="179"/>
                    <a:pt x="61" y="180"/>
                  </a:cubicBezTo>
                  <a:close/>
                  <a:moveTo>
                    <a:pt x="33" y="181"/>
                  </a:moveTo>
                  <a:cubicBezTo>
                    <a:pt x="33" y="180"/>
                    <a:pt x="34" y="179"/>
                    <a:pt x="33" y="179"/>
                  </a:cubicBezTo>
                  <a:cubicBezTo>
                    <a:pt x="33" y="179"/>
                    <a:pt x="32" y="180"/>
                    <a:pt x="33" y="181"/>
                  </a:cubicBezTo>
                  <a:close/>
                  <a:moveTo>
                    <a:pt x="31" y="180"/>
                  </a:moveTo>
                  <a:cubicBezTo>
                    <a:pt x="31" y="180"/>
                    <a:pt x="32" y="179"/>
                    <a:pt x="32" y="179"/>
                  </a:cubicBezTo>
                  <a:cubicBezTo>
                    <a:pt x="32" y="179"/>
                    <a:pt x="31" y="180"/>
                    <a:pt x="31" y="180"/>
                  </a:cubicBezTo>
                  <a:close/>
                  <a:moveTo>
                    <a:pt x="36" y="179"/>
                  </a:moveTo>
                  <a:cubicBezTo>
                    <a:pt x="36" y="179"/>
                    <a:pt x="36" y="179"/>
                    <a:pt x="36" y="179"/>
                  </a:cubicBezTo>
                  <a:cubicBezTo>
                    <a:pt x="35" y="179"/>
                    <a:pt x="35" y="180"/>
                    <a:pt x="36" y="180"/>
                  </a:cubicBezTo>
                  <a:cubicBezTo>
                    <a:pt x="36" y="180"/>
                    <a:pt x="36" y="179"/>
                    <a:pt x="36" y="179"/>
                  </a:cubicBezTo>
                  <a:cubicBezTo>
                    <a:pt x="36" y="179"/>
                    <a:pt x="36" y="179"/>
                    <a:pt x="36" y="179"/>
                  </a:cubicBezTo>
                  <a:close/>
                  <a:moveTo>
                    <a:pt x="37" y="180"/>
                  </a:moveTo>
                  <a:cubicBezTo>
                    <a:pt x="37" y="180"/>
                    <a:pt x="37" y="180"/>
                    <a:pt x="37" y="180"/>
                  </a:cubicBezTo>
                  <a:cubicBezTo>
                    <a:pt x="37" y="180"/>
                    <a:pt x="37" y="179"/>
                    <a:pt x="37" y="179"/>
                  </a:cubicBezTo>
                  <a:cubicBezTo>
                    <a:pt x="37" y="180"/>
                    <a:pt x="37" y="180"/>
                    <a:pt x="37" y="180"/>
                  </a:cubicBezTo>
                  <a:close/>
                  <a:moveTo>
                    <a:pt x="57" y="181"/>
                  </a:moveTo>
                  <a:cubicBezTo>
                    <a:pt x="57" y="181"/>
                    <a:pt x="58" y="181"/>
                    <a:pt x="58" y="180"/>
                  </a:cubicBezTo>
                  <a:cubicBezTo>
                    <a:pt x="57" y="180"/>
                    <a:pt x="57" y="179"/>
                    <a:pt x="57" y="179"/>
                  </a:cubicBezTo>
                  <a:cubicBezTo>
                    <a:pt x="57" y="180"/>
                    <a:pt x="56" y="181"/>
                    <a:pt x="57" y="181"/>
                  </a:cubicBezTo>
                  <a:close/>
                  <a:moveTo>
                    <a:pt x="61" y="180"/>
                  </a:moveTo>
                  <a:cubicBezTo>
                    <a:pt x="62" y="181"/>
                    <a:pt x="62" y="181"/>
                    <a:pt x="62" y="182"/>
                  </a:cubicBezTo>
                  <a:cubicBezTo>
                    <a:pt x="62" y="181"/>
                    <a:pt x="62" y="180"/>
                    <a:pt x="62" y="179"/>
                  </a:cubicBezTo>
                  <a:cubicBezTo>
                    <a:pt x="62" y="180"/>
                    <a:pt x="62" y="180"/>
                    <a:pt x="61" y="180"/>
                  </a:cubicBezTo>
                  <a:close/>
                  <a:moveTo>
                    <a:pt x="59" y="181"/>
                  </a:moveTo>
                  <a:cubicBezTo>
                    <a:pt x="60" y="181"/>
                    <a:pt x="60" y="180"/>
                    <a:pt x="60" y="180"/>
                  </a:cubicBezTo>
                  <a:cubicBezTo>
                    <a:pt x="60" y="181"/>
                    <a:pt x="59" y="180"/>
                    <a:pt x="59" y="181"/>
                  </a:cubicBezTo>
                  <a:close/>
                  <a:moveTo>
                    <a:pt x="30" y="191"/>
                  </a:moveTo>
                  <a:cubicBezTo>
                    <a:pt x="30" y="191"/>
                    <a:pt x="31" y="191"/>
                    <a:pt x="31" y="191"/>
                  </a:cubicBezTo>
                  <a:cubicBezTo>
                    <a:pt x="30" y="192"/>
                    <a:pt x="31" y="193"/>
                    <a:pt x="30" y="194"/>
                  </a:cubicBezTo>
                  <a:cubicBezTo>
                    <a:pt x="31" y="194"/>
                    <a:pt x="30" y="197"/>
                    <a:pt x="31" y="198"/>
                  </a:cubicBezTo>
                  <a:cubicBezTo>
                    <a:pt x="31" y="198"/>
                    <a:pt x="31" y="197"/>
                    <a:pt x="32" y="196"/>
                  </a:cubicBezTo>
                  <a:cubicBezTo>
                    <a:pt x="32" y="196"/>
                    <a:pt x="31" y="196"/>
                    <a:pt x="31" y="195"/>
                  </a:cubicBezTo>
                  <a:cubicBezTo>
                    <a:pt x="32" y="193"/>
                    <a:pt x="32" y="190"/>
                    <a:pt x="31" y="189"/>
                  </a:cubicBezTo>
                  <a:cubicBezTo>
                    <a:pt x="32" y="187"/>
                    <a:pt x="32" y="184"/>
                    <a:pt x="32" y="181"/>
                  </a:cubicBezTo>
                  <a:cubicBezTo>
                    <a:pt x="32" y="181"/>
                    <a:pt x="32" y="181"/>
                    <a:pt x="31" y="181"/>
                  </a:cubicBezTo>
                  <a:cubicBezTo>
                    <a:pt x="29" y="184"/>
                    <a:pt x="31" y="188"/>
                    <a:pt x="30" y="191"/>
                  </a:cubicBezTo>
                  <a:close/>
                  <a:moveTo>
                    <a:pt x="64" y="185"/>
                  </a:moveTo>
                  <a:cubicBezTo>
                    <a:pt x="64" y="185"/>
                    <a:pt x="64" y="185"/>
                    <a:pt x="63" y="185"/>
                  </a:cubicBezTo>
                  <a:cubicBezTo>
                    <a:pt x="63" y="186"/>
                    <a:pt x="64" y="187"/>
                    <a:pt x="65" y="187"/>
                  </a:cubicBezTo>
                  <a:cubicBezTo>
                    <a:pt x="64" y="188"/>
                    <a:pt x="65" y="189"/>
                    <a:pt x="64" y="190"/>
                  </a:cubicBezTo>
                  <a:cubicBezTo>
                    <a:pt x="64" y="189"/>
                    <a:pt x="63" y="189"/>
                    <a:pt x="63" y="189"/>
                  </a:cubicBezTo>
                  <a:cubicBezTo>
                    <a:pt x="63" y="190"/>
                    <a:pt x="63" y="191"/>
                    <a:pt x="64" y="192"/>
                  </a:cubicBezTo>
                  <a:cubicBezTo>
                    <a:pt x="66" y="190"/>
                    <a:pt x="65" y="185"/>
                    <a:pt x="65" y="182"/>
                  </a:cubicBezTo>
                  <a:cubicBezTo>
                    <a:pt x="65" y="182"/>
                    <a:pt x="64" y="181"/>
                    <a:pt x="64" y="181"/>
                  </a:cubicBezTo>
                  <a:cubicBezTo>
                    <a:pt x="63" y="182"/>
                    <a:pt x="65" y="184"/>
                    <a:pt x="64" y="185"/>
                  </a:cubicBezTo>
                  <a:close/>
                  <a:moveTo>
                    <a:pt x="34" y="183"/>
                  </a:moveTo>
                  <a:cubicBezTo>
                    <a:pt x="34" y="182"/>
                    <a:pt x="35" y="182"/>
                    <a:pt x="35" y="181"/>
                  </a:cubicBezTo>
                  <a:cubicBezTo>
                    <a:pt x="35" y="181"/>
                    <a:pt x="34" y="181"/>
                    <a:pt x="34" y="181"/>
                  </a:cubicBezTo>
                  <a:cubicBezTo>
                    <a:pt x="34" y="182"/>
                    <a:pt x="33" y="183"/>
                    <a:pt x="34" y="183"/>
                  </a:cubicBezTo>
                  <a:close/>
                  <a:moveTo>
                    <a:pt x="60" y="182"/>
                  </a:moveTo>
                  <a:cubicBezTo>
                    <a:pt x="60" y="183"/>
                    <a:pt x="61" y="183"/>
                    <a:pt x="61" y="183"/>
                  </a:cubicBezTo>
                  <a:cubicBezTo>
                    <a:pt x="61" y="182"/>
                    <a:pt x="61" y="182"/>
                    <a:pt x="60" y="182"/>
                  </a:cubicBezTo>
                  <a:cubicBezTo>
                    <a:pt x="60" y="182"/>
                    <a:pt x="60" y="182"/>
                    <a:pt x="60" y="182"/>
                  </a:cubicBezTo>
                  <a:close/>
                  <a:moveTo>
                    <a:pt x="57" y="182"/>
                  </a:moveTo>
                  <a:cubicBezTo>
                    <a:pt x="57" y="183"/>
                    <a:pt x="58" y="183"/>
                    <a:pt x="58" y="183"/>
                  </a:cubicBezTo>
                  <a:cubicBezTo>
                    <a:pt x="58" y="183"/>
                    <a:pt x="59" y="182"/>
                    <a:pt x="59" y="182"/>
                  </a:cubicBezTo>
                  <a:cubicBezTo>
                    <a:pt x="58" y="182"/>
                    <a:pt x="58" y="182"/>
                    <a:pt x="57" y="182"/>
                  </a:cubicBezTo>
                  <a:close/>
                  <a:moveTo>
                    <a:pt x="63" y="183"/>
                  </a:moveTo>
                  <a:cubicBezTo>
                    <a:pt x="63" y="183"/>
                    <a:pt x="64" y="183"/>
                    <a:pt x="63" y="182"/>
                  </a:cubicBezTo>
                  <a:cubicBezTo>
                    <a:pt x="63" y="182"/>
                    <a:pt x="63" y="182"/>
                    <a:pt x="63" y="182"/>
                  </a:cubicBezTo>
                  <a:cubicBezTo>
                    <a:pt x="63" y="183"/>
                    <a:pt x="63" y="183"/>
                    <a:pt x="63" y="183"/>
                  </a:cubicBezTo>
                  <a:close/>
                  <a:moveTo>
                    <a:pt x="36" y="184"/>
                  </a:moveTo>
                  <a:cubicBezTo>
                    <a:pt x="36" y="183"/>
                    <a:pt x="37" y="183"/>
                    <a:pt x="37" y="182"/>
                  </a:cubicBezTo>
                  <a:cubicBezTo>
                    <a:pt x="36" y="182"/>
                    <a:pt x="36" y="183"/>
                    <a:pt x="36" y="184"/>
                  </a:cubicBezTo>
                  <a:close/>
                  <a:moveTo>
                    <a:pt x="35" y="184"/>
                  </a:moveTo>
                  <a:cubicBezTo>
                    <a:pt x="35" y="184"/>
                    <a:pt x="36" y="183"/>
                    <a:pt x="35" y="183"/>
                  </a:cubicBezTo>
                  <a:cubicBezTo>
                    <a:pt x="35" y="183"/>
                    <a:pt x="34" y="184"/>
                    <a:pt x="35" y="184"/>
                  </a:cubicBezTo>
                  <a:close/>
                  <a:moveTo>
                    <a:pt x="58" y="185"/>
                  </a:moveTo>
                  <a:cubicBezTo>
                    <a:pt x="59" y="185"/>
                    <a:pt x="59" y="184"/>
                    <a:pt x="59" y="184"/>
                  </a:cubicBezTo>
                  <a:cubicBezTo>
                    <a:pt x="59" y="184"/>
                    <a:pt x="59" y="183"/>
                    <a:pt x="59" y="183"/>
                  </a:cubicBezTo>
                  <a:cubicBezTo>
                    <a:pt x="59" y="184"/>
                    <a:pt x="58" y="184"/>
                    <a:pt x="58" y="185"/>
                  </a:cubicBezTo>
                  <a:close/>
                  <a:moveTo>
                    <a:pt x="62" y="185"/>
                  </a:moveTo>
                  <a:cubicBezTo>
                    <a:pt x="62" y="185"/>
                    <a:pt x="62" y="184"/>
                    <a:pt x="62" y="184"/>
                  </a:cubicBezTo>
                  <a:cubicBezTo>
                    <a:pt x="62" y="184"/>
                    <a:pt x="62" y="184"/>
                    <a:pt x="62" y="184"/>
                  </a:cubicBezTo>
                  <a:cubicBezTo>
                    <a:pt x="61" y="184"/>
                    <a:pt x="61" y="185"/>
                    <a:pt x="62" y="185"/>
                  </a:cubicBezTo>
                  <a:close/>
                  <a:moveTo>
                    <a:pt x="33" y="185"/>
                  </a:moveTo>
                  <a:cubicBezTo>
                    <a:pt x="33" y="185"/>
                    <a:pt x="33" y="185"/>
                    <a:pt x="33" y="185"/>
                  </a:cubicBezTo>
                  <a:cubicBezTo>
                    <a:pt x="33" y="185"/>
                    <a:pt x="33" y="184"/>
                    <a:pt x="33" y="184"/>
                  </a:cubicBezTo>
                  <a:cubicBezTo>
                    <a:pt x="33" y="184"/>
                    <a:pt x="32" y="185"/>
                    <a:pt x="33" y="185"/>
                  </a:cubicBezTo>
                  <a:close/>
                  <a:moveTo>
                    <a:pt x="35" y="186"/>
                  </a:moveTo>
                  <a:cubicBezTo>
                    <a:pt x="36" y="185"/>
                    <a:pt x="36" y="184"/>
                    <a:pt x="36" y="184"/>
                  </a:cubicBezTo>
                  <a:cubicBezTo>
                    <a:pt x="36" y="184"/>
                    <a:pt x="35" y="185"/>
                    <a:pt x="35" y="186"/>
                  </a:cubicBezTo>
                  <a:close/>
                  <a:moveTo>
                    <a:pt x="60" y="187"/>
                  </a:moveTo>
                  <a:cubicBezTo>
                    <a:pt x="60" y="187"/>
                    <a:pt x="61" y="186"/>
                    <a:pt x="60" y="186"/>
                  </a:cubicBezTo>
                  <a:cubicBezTo>
                    <a:pt x="60" y="186"/>
                    <a:pt x="59" y="187"/>
                    <a:pt x="60" y="187"/>
                  </a:cubicBezTo>
                  <a:close/>
                  <a:moveTo>
                    <a:pt x="36" y="187"/>
                  </a:moveTo>
                  <a:cubicBezTo>
                    <a:pt x="36" y="187"/>
                    <a:pt x="36" y="188"/>
                    <a:pt x="37" y="188"/>
                  </a:cubicBezTo>
                  <a:cubicBezTo>
                    <a:pt x="37" y="187"/>
                    <a:pt x="37" y="186"/>
                    <a:pt x="36" y="186"/>
                  </a:cubicBezTo>
                  <a:cubicBezTo>
                    <a:pt x="36" y="187"/>
                    <a:pt x="36" y="187"/>
                    <a:pt x="36" y="187"/>
                  </a:cubicBezTo>
                  <a:close/>
                  <a:moveTo>
                    <a:pt x="57" y="188"/>
                  </a:moveTo>
                  <a:cubicBezTo>
                    <a:pt x="58" y="187"/>
                    <a:pt x="58" y="187"/>
                    <a:pt x="58" y="187"/>
                  </a:cubicBezTo>
                  <a:cubicBezTo>
                    <a:pt x="58" y="187"/>
                    <a:pt x="58" y="187"/>
                    <a:pt x="57" y="187"/>
                  </a:cubicBezTo>
                  <a:cubicBezTo>
                    <a:pt x="58" y="187"/>
                    <a:pt x="57" y="187"/>
                    <a:pt x="57" y="188"/>
                  </a:cubicBezTo>
                  <a:close/>
                  <a:moveTo>
                    <a:pt x="63" y="187"/>
                  </a:moveTo>
                  <a:cubicBezTo>
                    <a:pt x="63" y="187"/>
                    <a:pt x="63" y="187"/>
                    <a:pt x="63" y="187"/>
                  </a:cubicBezTo>
                  <a:cubicBezTo>
                    <a:pt x="63" y="187"/>
                    <a:pt x="63" y="188"/>
                    <a:pt x="63" y="187"/>
                  </a:cubicBezTo>
                  <a:close/>
                  <a:moveTo>
                    <a:pt x="34" y="188"/>
                  </a:moveTo>
                  <a:cubicBezTo>
                    <a:pt x="34" y="188"/>
                    <a:pt x="35" y="188"/>
                    <a:pt x="35" y="187"/>
                  </a:cubicBezTo>
                  <a:cubicBezTo>
                    <a:pt x="34" y="187"/>
                    <a:pt x="34" y="187"/>
                    <a:pt x="34" y="187"/>
                  </a:cubicBezTo>
                  <a:cubicBezTo>
                    <a:pt x="34" y="187"/>
                    <a:pt x="34" y="187"/>
                    <a:pt x="34" y="187"/>
                  </a:cubicBezTo>
                  <a:cubicBezTo>
                    <a:pt x="34" y="187"/>
                    <a:pt x="34" y="188"/>
                    <a:pt x="34" y="188"/>
                  </a:cubicBezTo>
                  <a:close/>
                  <a:moveTo>
                    <a:pt x="58" y="189"/>
                  </a:moveTo>
                  <a:cubicBezTo>
                    <a:pt x="58" y="189"/>
                    <a:pt x="59" y="189"/>
                    <a:pt x="59" y="188"/>
                  </a:cubicBezTo>
                  <a:cubicBezTo>
                    <a:pt x="58" y="188"/>
                    <a:pt x="58" y="188"/>
                    <a:pt x="58" y="189"/>
                  </a:cubicBezTo>
                  <a:close/>
                  <a:moveTo>
                    <a:pt x="60" y="189"/>
                  </a:moveTo>
                  <a:cubicBezTo>
                    <a:pt x="60" y="189"/>
                    <a:pt x="61" y="190"/>
                    <a:pt x="61" y="190"/>
                  </a:cubicBezTo>
                  <a:cubicBezTo>
                    <a:pt x="61" y="189"/>
                    <a:pt x="62" y="189"/>
                    <a:pt x="62" y="189"/>
                  </a:cubicBezTo>
                  <a:cubicBezTo>
                    <a:pt x="61" y="189"/>
                    <a:pt x="61" y="188"/>
                    <a:pt x="61" y="188"/>
                  </a:cubicBezTo>
                  <a:cubicBezTo>
                    <a:pt x="61" y="188"/>
                    <a:pt x="61" y="189"/>
                    <a:pt x="60" y="189"/>
                  </a:cubicBezTo>
                  <a:close/>
                  <a:moveTo>
                    <a:pt x="33" y="192"/>
                  </a:moveTo>
                  <a:cubicBezTo>
                    <a:pt x="33" y="191"/>
                    <a:pt x="34" y="189"/>
                    <a:pt x="33" y="189"/>
                  </a:cubicBezTo>
                  <a:cubicBezTo>
                    <a:pt x="32" y="190"/>
                    <a:pt x="33" y="190"/>
                    <a:pt x="33" y="192"/>
                  </a:cubicBezTo>
                  <a:close/>
                  <a:moveTo>
                    <a:pt x="36" y="190"/>
                  </a:moveTo>
                  <a:cubicBezTo>
                    <a:pt x="36" y="190"/>
                    <a:pt x="36" y="191"/>
                    <a:pt x="37" y="191"/>
                  </a:cubicBezTo>
                  <a:cubicBezTo>
                    <a:pt x="37" y="191"/>
                    <a:pt x="37" y="190"/>
                    <a:pt x="36" y="189"/>
                  </a:cubicBezTo>
                  <a:cubicBezTo>
                    <a:pt x="36" y="190"/>
                    <a:pt x="36" y="190"/>
                    <a:pt x="36" y="190"/>
                  </a:cubicBezTo>
                  <a:close/>
                  <a:moveTo>
                    <a:pt x="59" y="191"/>
                  </a:moveTo>
                  <a:cubicBezTo>
                    <a:pt x="60" y="192"/>
                    <a:pt x="60" y="190"/>
                    <a:pt x="59" y="190"/>
                  </a:cubicBezTo>
                  <a:cubicBezTo>
                    <a:pt x="59" y="190"/>
                    <a:pt x="59" y="190"/>
                    <a:pt x="59" y="191"/>
                  </a:cubicBezTo>
                  <a:close/>
                  <a:moveTo>
                    <a:pt x="38" y="196"/>
                  </a:moveTo>
                  <a:cubicBezTo>
                    <a:pt x="38" y="194"/>
                    <a:pt x="38" y="192"/>
                    <a:pt x="38" y="190"/>
                  </a:cubicBezTo>
                  <a:cubicBezTo>
                    <a:pt x="38" y="190"/>
                    <a:pt x="38" y="190"/>
                    <a:pt x="38" y="190"/>
                  </a:cubicBezTo>
                  <a:cubicBezTo>
                    <a:pt x="38" y="192"/>
                    <a:pt x="37" y="194"/>
                    <a:pt x="38" y="196"/>
                  </a:cubicBezTo>
                  <a:close/>
                  <a:moveTo>
                    <a:pt x="57" y="192"/>
                  </a:moveTo>
                  <a:cubicBezTo>
                    <a:pt x="57" y="191"/>
                    <a:pt x="58" y="191"/>
                    <a:pt x="58" y="191"/>
                  </a:cubicBezTo>
                  <a:cubicBezTo>
                    <a:pt x="57" y="191"/>
                    <a:pt x="57" y="191"/>
                    <a:pt x="57" y="192"/>
                  </a:cubicBezTo>
                  <a:close/>
                  <a:moveTo>
                    <a:pt x="60" y="193"/>
                  </a:moveTo>
                  <a:cubicBezTo>
                    <a:pt x="60" y="193"/>
                    <a:pt x="61" y="193"/>
                    <a:pt x="61" y="194"/>
                  </a:cubicBezTo>
                  <a:cubicBezTo>
                    <a:pt x="61" y="194"/>
                    <a:pt x="61" y="194"/>
                    <a:pt x="62" y="194"/>
                  </a:cubicBezTo>
                  <a:cubicBezTo>
                    <a:pt x="61" y="193"/>
                    <a:pt x="61" y="192"/>
                    <a:pt x="61" y="192"/>
                  </a:cubicBezTo>
                  <a:cubicBezTo>
                    <a:pt x="61" y="192"/>
                    <a:pt x="60" y="192"/>
                    <a:pt x="60" y="193"/>
                  </a:cubicBezTo>
                  <a:close/>
                  <a:moveTo>
                    <a:pt x="65" y="195"/>
                  </a:moveTo>
                  <a:cubicBezTo>
                    <a:pt x="64" y="194"/>
                    <a:pt x="65" y="193"/>
                    <a:pt x="64" y="192"/>
                  </a:cubicBezTo>
                  <a:cubicBezTo>
                    <a:pt x="64" y="193"/>
                    <a:pt x="64" y="195"/>
                    <a:pt x="65" y="195"/>
                  </a:cubicBezTo>
                  <a:close/>
                  <a:moveTo>
                    <a:pt x="34" y="195"/>
                  </a:moveTo>
                  <a:cubicBezTo>
                    <a:pt x="34" y="194"/>
                    <a:pt x="35" y="194"/>
                    <a:pt x="35" y="193"/>
                  </a:cubicBezTo>
                  <a:cubicBezTo>
                    <a:pt x="35" y="194"/>
                    <a:pt x="34" y="194"/>
                    <a:pt x="34" y="195"/>
                  </a:cubicBezTo>
                  <a:close/>
                  <a:moveTo>
                    <a:pt x="58" y="194"/>
                  </a:moveTo>
                  <a:cubicBezTo>
                    <a:pt x="58" y="194"/>
                    <a:pt x="58" y="193"/>
                    <a:pt x="59" y="193"/>
                  </a:cubicBezTo>
                  <a:cubicBezTo>
                    <a:pt x="58" y="193"/>
                    <a:pt x="58" y="194"/>
                    <a:pt x="58" y="194"/>
                  </a:cubicBezTo>
                  <a:close/>
                  <a:moveTo>
                    <a:pt x="59" y="196"/>
                  </a:moveTo>
                  <a:cubicBezTo>
                    <a:pt x="59" y="196"/>
                    <a:pt x="60" y="196"/>
                    <a:pt x="60" y="196"/>
                  </a:cubicBezTo>
                  <a:cubicBezTo>
                    <a:pt x="60" y="195"/>
                    <a:pt x="60" y="194"/>
                    <a:pt x="59" y="194"/>
                  </a:cubicBezTo>
                  <a:cubicBezTo>
                    <a:pt x="58" y="195"/>
                    <a:pt x="58" y="195"/>
                    <a:pt x="59" y="196"/>
                  </a:cubicBezTo>
                  <a:close/>
                  <a:moveTo>
                    <a:pt x="35" y="196"/>
                  </a:moveTo>
                  <a:cubicBezTo>
                    <a:pt x="35" y="196"/>
                    <a:pt x="35" y="195"/>
                    <a:pt x="35" y="194"/>
                  </a:cubicBezTo>
                  <a:cubicBezTo>
                    <a:pt x="35" y="194"/>
                    <a:pt x="35" y="194"/>
                    <a:pt x="35" y="194"/>
                  </a:cubicBezTo>
                  <a:cubicBezTo>
                    <a:pt x="35" y="195"/>
                    <a:pt x="34" y="196"/>
                    <a:pt x="35" y="196"/>
                  </a:cubicBezTo>
                  <a:close/>
                  <a:moveTo>
                    <a:pt x="37" y="196"/>
                  </a:moveTo>
                  <a:cubicBezTo>
                    <a:pt x="37" y="196"/>
                    <a:pt x="37" y="195"/>
                    <a:pt x="36" y="195"/>
                  </a:cubicBezTo>
                  <a:cubicBezTo>
                    <a:pt x="36" y="195"/>
                    <a:pt x="36" y="196"/>
                    <a:pt x="37" y="196"/>
                  </a:cubicBezTo>
                  <a:close/>
                  <a:moveTo>
                    <a:pt x="59" y="196"/>
                  </a:moveTo>
                  <a:cubicBezTo>
                    <a:pt x="59" y="197"/>
                    <a:pt x="59" y="197"/>
                    <a:pt x="59" y="197"/>
                  </a:cubicBezTo>
                  <a:cubicBezTo>
                    <a:pt x="60" y="197"/>
                    <a:pt x="60" y="196"/>
                    <a:pt x="60" y="196"/>
                  </a:cubicBezTo>
                  <a:cubicBezTo>
                    <a:pt x="60" y="196"/>
                    <a:pt x="59" y="196"/>
                    <a:pt x="59" y="196"/>
                  </a:cubicBezTo>
                  <a:close/>
                  <a:moveTo>
                    <a:pt x="58" y="197"/>
                  </a:moveTo>
                  <a:cubicBezTo>
                    <a:pt x="58" y="197"/>
                    <a:pt x="58" y="196"/>
                    <a:pt x="58" y="196"/>
                  </a:cubicBezTo>
                  <a:cubicBezTo>
                    <a:pt x="57" y="196"/>
                    <a:pt x="57" y="197"/>
                    <a:pt x="58" y="197"/>
                  </a:cubicBezTo>
                  <a:close/>
                  <a:moveTo>
                    <a:pt x="33" y="197"/>
                  </a:moveTo>
                  <a:cubicBezTo>
                    <a:pt x="33" y="197"/>
                    <a:pt x="33" y="196"/>
                    <a:pt x="33" y="196"/>
                  </a:cubicBezTo>
                  <a:cubicBezTo>
                    <a:pt x="33" y="196"/>
                    <a:pt x="33" y="197"/>
                    <a:pt x="33" y="197"/>
                  </a:cubicBezTo>
                  <a:close/>
                  <a:moveTo>
                    <a:pt x="35" y="197"/>
                  </a:moveTo>
                  <a:cubicBezTo>
                    <a:pt x="36" y="198"/>
                    <a:pt x="36" y="197"/>
                    <a:pt x="36" y="197"/>
                  </a:cubicBezTo>
                  <a:cubicBezTo>
                    <a:pt x="36" y="197"/>
                    <a:pt x="36" y="197"/>
                    <a:pt x="36" y="196"/>
                  </a:cubicBezTo>
                  <a:cubicBezTo>
                    <a:pt x="36" y="197"/>
                    <a:pt x="35" y="197"/>
                    <a:pt x="35" y="197"/>
                  </a:cubicBezTo>
                  <a:close/>
                  <a:moveTo>
                    <a:pt x="59" y="198"/>
                  </a:moveTo>
                  <a:cubicBezTo>
                    <a:pt x="59" y="198"/>
                    <a:pt x="59" y="197"/>
                    <a:pt x="58" y="197"/>
                  </a:cubicBezTo>
                  <a:cubicBezTo>
                    <a:pt x="58" y="198"/>
                    <a:pt x="58" y="198"/>
                    <a:pt x="59" y="198"/>
                  </a:cubicBezTo>
                  <a:close/>
                  <a:moveTo>
                    <a:pt x="64" y="198"/>
                  </a:moveTo>
                  <a:cubicBezTo>
                    <a:pt x="64" y="199"/>
                    <a:pt x="64" y="199"/>
                    <a:pt x="65" y="199"/>
                  </a:cubicBezTo>
                  <a:cubicBezTo>
                    <a:pt x="64" y="198"/>
                    <a:pt x="64" y="198"/>
                    <a:pt x="64" y="197"/>
                  </a:cubicBezTo>
                  <a:cubicBezTo>
                    <a:pt x="64" y="198"/>
                    <a:pt x="63" y="198"/>
                    <a:pt x="64" y="198"/>
                  </a:cubicBezTo>
                  <a:close/>
                  <a:moveTo>
                    <a:pt x="33" y="198"/>
                  </a:moveTo>
                  <a:cubicBezTo>
                    <a:pt x="34" y="198"/>
                    <a:pt x="34" y="198"/>
                    <a:pt x="33" y="198"/>
                  </a:cubicBezTo>
                  <a:cubicBezTo>
                    <a:pt x="33" y="198"/>
                    <a:pt x="33" y="198"/>
                    <a:pt x="33" y="198"/>
                  </a:cubicBezTo>
                  <a:close/>
                  <a:moveTo>
                    <a:pt x="60" y="199"/>
                  </a:moveTo>
                  <a:cubicBezTo>
                    <a:pt x="61" y="199"/>
                    <a:pt x="60" y="200"/>
                    <a:pt x="61" y="200"/>
                  </a:cubicBezTo>
                  <a:cubicBezTo>
                    <a:pt x="61" y="199"/>
                    <a:pt x="61" y="199"/>
                    <a:pt x="62" y="199"/>
                  </a:cubicBezTo>
                  <a:cubicBezTo>
                    <a:pt x="61" y="199"/>
                    <a:pt x="61" y="198"/>
                    <a:pt x="61" y="198"/>
                  </a:cubicBezTo>
                  <a:cubicBezTo>
                    <a:pt x="61" y="198"/>
                    <a:pt x="60" y="199"/>
                    <a:pt x="60" y="199"/>
                  </a:cubicBezTo>
                  <a:close/>
                  <a:moveTo>
                    <a:pt x="57" y="199"/>
                  </a:moveTo>
                  <a:cubicBezTo>
                    <a:pt x="58" y="200"/>
                    <a:pt x="58" y="199"/>
                    <a:pt x="58" y="199"/>
                  </a:cubicBezTo>
                  <a:cubicBezTo>
                    <a:pt x="58" y="199"/>
                    <a:pt x="58" y="199"/>
                    <a:pt x="58" y="198"/>
                  </a:cubicBezTo>
                  <a:cubicBezTo>
                    <a:pt x="57" y="198"/>
                    <a:pt x="57" y="198"/>
                    <a:pt x="57" y="198"/>
                  </a:cubicBezTo>
                  <a:cubicBezTo>
                    <a:pt x="57" y="199"/>
                    <a:pt x="57" y="199"/>
                    <a:pt x="57" y="199"/>
                  </a:cubicBezTo>
                  <a:close/>
                  <a:moveTo>
                    <a:pt x="34" y="200"/>
                  </a:moveTo>
                  <a:cubicBezTo>
                    <a:pt x="34" y="200"/>
                    <a:pt x="34" y="199"/>
                    <a:pt x="34" y="199"/>
                  </a:cubicBezTo>
                  <a:cubicBezTo>
                    <a:pt x="34" y="199"/>
                    <a:pt x="34" y="200"/>
                    <a:pt x="34" y="200"/>
                  </a:cubicBezTo>
                  <a:close/>
                  <a:moveTo>
                    <a:pt x="35" y="200"/>
                  </a:moveTo>
                  <a:cubicBezTo>
                    <a:pt x="35" y="200"/>
                    <a:pt x="36" y="199"/>
                    <a:pt x="35" y="199"/>
                  </a:cubicBezTo>
                  <a:cubicBezTo>
                    <a:pt x="35" y="199"/>
                    <a:pt x="35" y="200"/>
                    <a:pt x="35" y="200"/>
                  </a:cubicBezTo>
                  <a:close/>
                  <a:moveTo>
                    <a:pt x="63" y="200"/>
                  </a:moveTo>
                  <a:cubicBezTo>
                    <a:pt x="64" y="200"/>
                    <a:pt x="63" y="199"/>
                    <a:pt x="63" y="199"/>
                  </a:cubicBezTo>
                  <a:cubicBezTo>
                    <a:pt x="63" y="200"/>
                    <a:pt x="63" y="200"/>
                    <a:pt x="63" y="200"/>
                  </a:cubicBezTo>
                  <a:close/>
                  <a:moveTo>
                    <a:pt x="61" y="201"/>
                  </a:moveTo>
                  <a:cubicBezTo>
                    <a:pt x="61" y="201"/>
                    <a:pt x="62" y="201"/>
                    <a:pt x="62" y="201"/>
                  </a:cubicBezTo>
                  <a:cubicBezTo>
                    <a:pt x="62" y="201"/>
                    <a:pt x="62" y="201"/>
                    <a:pt x="63" y="201"/>
                  </a:cubicBezTo>
                  <a:cubicBezTo>
                    <a:pt x="62" y="200"/>
                    <a:pt x="62" y="200"/>
                    <a:pt x="61" y="201"/>
                  </a:cubicBezTo>
                  <a:close/>
                  <a:moveTo>
                    <a:pt x="30" y="208"/>
                  </a:moveTo>
                  <a:cubicBezTo>
                    <a:pt x="31" y="208"/>
                    <a:pt x="31" y="209"/>
                    <a:pt x="31" y="209"/>
                  </a:cubicBezTo>
                  <a:cubicBezTo>
                    <a:pt x="31" y="207"/>
                    <a:pt x="32" y="206"/>
                    <a:pt x="32" y="205"/>
                  </a:cubicBezTo>
                  <a:cubicBezTo>
                    <a:pt x="32" y="205"/>
                    <a:pt x="32" y="205"/>
                    <a:pt x="31" y="205"/>
                  </a:cubicBezTo>
                  <a:cubicBezTo>
                    <a:pt x="30" y="204"/>
                    <a:pt x="32" y="202"/>
                    <a:pt x="32" y="200"/>
                  </a:cubicBezTo>
                  <a:cubicBezTo>
                    <a:pt x="32" y="200"/>
                    <a:pt x="32" y="200"/>
                    <a:pt x="32" y="200"/>
                  </a:cubicBezTo>
                  <a:cubicBezTo>
                    <a:pt x="30" y="202"/>
                    <a:pt x="30" y="205"/>
                    <a:pt x="30" y="208"/>
                  </a:cubicBezTo>
                  <a:close/>
                  <a:moveTo>
                    <a:pt x="57" y="201"/>
                  </a:moveTo>
                  <a:cubicBezTo>
                    <a:pt x="58" y="202"/>
                    <a:pt x="57" y="202"/>
                    <a:pt x="58" y="203"/>
                  </a:cubicBezTo>
                  <a:cubicBezTo>
                    <a:pt x="59" y="203"/>
                    <a:pt x="59" y="202"/>
                    <a:pt x="59" y="202"/>
                  </a:cubicBezTo>
                  <a:cubicBezTo>
                    <a:pt x="59" y="201"/>
                    <a:pt x="59" y="201"/>
                    <a:pt x="59" y="200"/>
                  </a:cubicBezTo>
                  <a:cubicBezTo>
                    <a:pt x="58" y="201"/>
                    <a:pt x="58" y="201"/>
                    <a:pt x="57" y="201"/>
                  </a:cubicBezTo>
                  <a:close/>
                  <a:moveTo>
                    <a:pt x="36" y="203"/>
                  </a:moveTo>
                  <a:cubicBezTo>
                    <a:pt x="36" y="202"/>
                    <a:pt x="36" y="201"/>
                    <a:pt x="36" y="201"/>
                  </a:cubicBezTo>
                  <a:cubicBezTo>
                    <a:pt x="36" y="201"/>
                    <a:pt x="36" y="201"/>
                    <a:pt x="36" y="201"/>
                  </a:cubicBezTo>
                  <a:cubicBezTo>
                    <a:pt x="36" y="201"/>
                    <a:pt x="36" y="202"/>
                    <a:pt x="36" y="203"/>
                  </a:cubicBezTo>
                  <a:close/>
                  <a:moveTo>
                    <a:pt x="63" y="202"/>
                  </a:moveTo>
                  <a:cubicBezTo>
                    <a:pt x="64" y="202"/>
                    <a:pt x="64" y="202"/>
                    <a:pt x="64" y="203"/>
                  </a:cubicBezTo>
                  <a:cubicBezTo>
                    <a:pt x="64" y="202"/>
                    <a:pt x="65" y="203"/>
                    <a:pt x="65" y="203"/>
                  </a:cubicBezTo>
                  <a:cubicBezTo>
                    <a:pt x="65" y="201"/>
                    <a:pt x="64" y="200"/>
                    <a:pt x="63" y="202"/>
                  </a:cubicBezTo>
                  <a:close/>
                  <a:moveTo>
                    <a:pt x="61" y="202"/>
                  </a:moveTo>
                  <a:cubicBezTo>
                    <a:pt x="61" y="202"/>
                    <a:pt x="61" y="201"/>
                    <a:pt x="60" y="202"/>
                  </a:cubicBezTo>
                  <a:cubicBezTo>
                    <a:pt x="61" y="202"/>
                    <a:pt x="60" y="202"/>
                    <a:pt x="61" y="202"/>
                  </a:cubicBezTo>
                  <a:close/>
                  <a:moveTo>
                    <a:pt x="59" y="204"/>
                  </a:moveTo>
                  <a:cubicBezTo>
                    <a:pt x="59" y="204"/>
                    <a:pt x="59" y="204"/>
                    <a:pt x="59" y="204"/>
                  </a:cubicBezTo>
                  <a:cubicBezTo>
                    <a:pt x="60" y="204"/>
                    <a:pt x="60" y="204"/>
                    <a:pt x="60" y="203"/>
                  </a:cubicBezTo>
                  <a:cubicBezTo>
                    <a:pt x="60" y="203"/>
                    <a:pt x="60" y="203"/>
                    <a:pt x="60" y="203"/>
                  </a:cubicBezTo>
                  <a:cubicBezTo>
                    <a:pt x="59" y="203"/>
                    <a:pt x="59" y="203"/>
                    <a:pt x="59" y="204"/>
                  </a:cubicBezTo>
                  <a:close/>
                  <a:moveTo>
                    <a:pt x="61" y="204"/>
                  </a:moveTo>
                  <a:cubicBezTo>
                    <a:pt x="61" y="204"/>
                    <a:pt x="62" y="204"/>
                    <a:pt x="62" y="204"/>
                  </a:cubicBezTo>
                  <a:cubicBezTo>
                    <a:pt x="62" y="204"/>
                    <a:pt x="62" y="204"/>
                    <a:pt x="62" y="204"/>
                  </a:cubicBezTo>
                  <a:cubicBezTo>
                    <a:pt x="62" y="204"/>
                    <a:pt x="62" y="203"/>
                    <a:pt x="62" y="203"/>
                  </a:cubicBezTo>
                  <a:cubicBezTo>
                    <a:pt x="62" y="203"/>
                    <a:pt x="62" y="204"/>
                    <a:pt x="61" y="204"/>
                  </a:cubicBezTo>
                  <a:close/>
                  <a:moveTo>
                    <a:pt x="35" y="205"/>
                  </a:moveTo>
                  <a:cubicBezTo>
                    <a:pt x="35" y="204"/>
                    <a:pt x="35" y="204"/>
                    <a:pt x="35" y="204"/>
                  </a:cubicBezTo>
                  <a:cubicBezTo>
                    <a:pt x="34" y="204"/>
                    <a:pt x="35" y="205"/>
                    <a:pt x="35" y="205"/>
                  </a:cubicBezTo>
                  <a:close/>
                  <a:moveTo>
                    <a:pt x="62" y="205"/>
                  </a:moveTo>
                  <a:cubicBezTo>
                    <a:pt x="62" y="205"/>
                    <a:pt x="62" y="206"/>
                    <a:pt x="63" y="206"/>
                  </a:cubicBezTo>
                  <a:cubicBezTo>
                    <a:pt x="63" y="205"/>
                    <a:pt x="63" y="205"/>
                    <a:pt x="63" y="205"/>
                  </a:cubicBezTo>
                  <a:cubicBezTo>
                    <a:pt x="63" y="205"/>
                    <a:pt x="63" y="205"/>
                    <a:pt x="63" y="204"/>
                  </a:cubicBezTo>
                  <a:cubicBezTo>
                    <a:pt x="63" y="205"/>
                    <a:pt x="63" y="205"/>
                    <a:pt x="62" y="205"/>
                  </a:cubicBezTo>
                  <a:close/>
                  <a:moveTo>
                    <a:pt x="61" y="205"/>
                  </a:moveTo>
                  <a:cubicBezTo>
                    <a:pt x="59" y="206"/>
                    <a:pt x="62" y="206"/>
                    <a:pt x="61" y="205"/>
                  </a:cubicBezTo>
                  <a:close/>
                  <a:moveTo>
                    <a:pt x="64" y="206"/>
                  </a:moveTo>
                  <a:cubicBezTo>
                    <a:pt x="64" y="207"/>
                    <a:pt x="65" y="207"/>
                    <a:pt x="65" y="208"/>
                  </a:cubicBezTo>
                  <a:cubicBezTo>
                    <a:pt x="65" y="207"/>
                    <a:pt x="65" y="206"/>
                    <a:pt x="65" y="205"/>
                  </a:cubicBezTo>
                  <a:cubicBezTo>
                    <a:pt x="64" y="205"/>
                    <a:pt x="64" y="206"/>
                    <a:pt x="64" y="206"/>
                  </a:cubicBezTo>
                  <a:close/>
                  <a:moveTo>
                    <a:pt x="34" y="206"/>
                  </a:moveTo>
                  <a:cubicBezTo>
                    <a:pt x="34" y="206"/>
                    <a:pt x="35" y="205"/>
                    <a:pt x="35" y="205"/>
                  </a:cubicBezTo>
                  <a:cubicBezTo>
                    <a:pt x="35" y="205"/>
                    <a:pt x="35" y="205"/>
                    <a:pt x="34" y="205"/>
                  </a:cubicBezTo>
                  <a:cubicBezTo>
                    <a:pt x="34" y="205"/>
                    <a:pt x="34" y="205"/>
                    <a:pt x="34" y="205"/>
                  </a:cubicBezTo>
                  <a:cubicBezTo>
                    <a:pt x="34" y="205"/>
                    <a:pt x="34" y="206"/>
                    <a:pt x="34" y="206"/>
                  </a:cubicBezTo>
                  <a:close/>
                  <a:moveTo>
                    <a:pt x="61" y="206"/>
                  </a:moveTo>
                  <a:cubicBezTo>
                    <a:pt x="61" y="207"/>
                    <a:pt x="61" y="207"/>
                    <a:pt x="62" y="207"/>
                  </a:cubicBezTo>
                  <a:cubicBezTo>
                    <a:pt x="62" y="207"/>
                    <a:pt x="61" y="207"/>
                    <a:pt x="62" y="206"/>
                  </a:cubicBezTo>
                  <a:cubicBezTo>
                    <a:pt x="61" y="206"/>
                    <a:pt x="61" y="206"/>
                    <a:pt x="61" y="206"/>
                  </a:cubicBezTo>
                  <a:close/>
                  <a:moveTo>
                    <a:pt x="58" y="208"/>
                  </a:moveTo>
                  <a:cubicBezTo>
                    <a:pt x="59" y="208"/>
                    <a:pt x="59" y="207"/>
                    <a:pt x="60" y="207"/>
                  </a:cubicBezTo>
                  <a:cubicBezTo>
                    <a:pt x="59" y="207"/>
                    <a:pt x="59" y="207"/>
                    <a:pt x="59" y="206"/>
                  </a:cubicBezTo>
                  <a:cubicBezTo>
                    <a:pt x="59" y="207"/>
                    <a:pt x="58" y="207"/>
                    <a:pt x="58" y="208"/>
                  </a:cubicBezTo>
                  <a:close/>
                  <a:moveTo>
                    <a:pt x="63" y="207"/>
                  </a:moveTo>
                  <a:cubicBezTo>
                    <a:pt x="63" y="207"/>
                    <a:pt x="64" y="208"/>
                    <a:pt x="64" y="208"/>
                  </a:cubicBezTo>
                  <a:cubicBezTo>
                    <a:pt x="64" y="208"/>
                    <a:pt x="64" y="207"/>
                    <a:pt x="63" y="206"/>
                  </a:cubicBezTo>
                  <a:cubicBezTo>
                    <a:pt x="63" y="207"/>
                    <a:pt x="63" y="207"/>
                    <a:pt x="63" y="207"/>
                  </a:cubicBezTo>
                  <a:close/>
                  <a:moveTo>
                    <a:pt x="36" y="208"/>
                  </a:moveTo>
                  <a:cubicBezTo>
                    <a:pt x="36" y="207"/>
                    <a:pt x="37" y="207"/>
                    <a:pt x="36" y="207"/>
                  </a:cubicBezTo>
                  <a:cubicBezTo>
                    <a:pt x="36" y="207"/>
                    <a:pt x="36" y="208"/>
                    <a:pt x="36" y="208"/>
                  </a:cubicBezTo>
                  <a:close/>
                  <a:moveTo>
                    <a:pt x="62" y="208"/>
                  </a:moveTo>
                  <a:cubicBezTo>
                    <a:pt x="62" y="209"/>
                    <a:pt x="62" y="209"/>
                    <a:pt x="63" y="210"/>
                  </a:cubicBezTo>
                  <a:cubicBezTo>
                    <a:pt x="63" y="209"/>
                    <a:pt x="63" y="209"/>
                    <a:pt x="63" y="209"/>
                  </a:cubicBezTo>
                  <a:cubicBezTo>
                    <a:pt x="63" y="209"/>
                    <a:pt x="63" y="208"/>
                    <a:pt x="62" y="208"/>
                  </a:cubicBezTo>
                  <a:cubicBezTo>
                    <a:pt x="62" y="208"/>
                    <a:pt x="62" y="208"/>
                    <a:pt x="62" y="208"/>
                  </a:cubicBezTo>
                  <a:close/>
                  <a:moveTo>
                    <a:pt x="61" y="211"/>
                  </a:moveTo>
                  <a:cubicBezTo>
                    <a:pt x="61" y="211"/>
                    <a:pt x="61" y="211"/>
                    <a:pt x="61" y="211"/>
                  </a:cubicBezTo>
                  <a:cubicBezTo>
                    <a:pt x="61" y="209"/>
                    <a:pt x="60" y="210"/>
                    <a:pt x="61" y="211"/>
                  </a:cubicBezTo>
                  <a:close/>
                  <a:moveTo>
                    <a:pt x="32" y="212"/>
                  </a:moveTo>
                  <a:cubicBezTo>
                    <a:pt x="32" y="211"/>
                    <a:pt x="33" y="210"/>
                    <a:pt x="32" y="210"/>
                  </a:cubicBezTo>
                  <a:cubicBezTo>
                    <a:pt x="32" y="210"/>
                    <a:pt x="31" y="210"/>
                    <a:pt x="31" y="210"/>
                  </a:cubicBezTo>
                  <a:cubicBezTo>
                    <a:pt x="31" y="211"/>
                    <a:pt x="31" y="211"/>
                    <a:pt x="32" y="212"/>
                  </a:cubicBezTo>
                  <a:close/>
                  <a:moveTo>
                    <a:pt x="36" y="214"/>
                  </a:moveTo>
                  <a:cubicBezTo>
                    <a:pt x="36" y="212"/>
                    <a:pt x="35" y="211"/>
                    <a:pt x="34" y="210"/>
                  </a:cubicBezTo>
                  <a:cubicBezTo>
                    <a:pt x="34" y="211"/>
                    <a:pt x="35" y="212"/>
                    <a:pt x="36" y="214"/>
                  </a:cubicBezTo>
                  <a:close/>
                  <a:moveTo>
                    <a:pt x="30" y="216"/>
                  </a:moveTo>
                  <a:cubicBezTo>
                    <a:pt x="28" y="216"/>
                    <a:pt x="27" y="218"/>
                    <a:pt x="27" y="219"/>
                  </a:cubicBezTo>
                  <a:cubicBezTo>
                    <a:pt x="29" y="218"/>
                    <a:pt x="30" y="216"/>
                    <a:pt x="32" y="214"/>
                  </a:cubicBezTo>
                  <a:cubicBezTo>
                    <a:pt x="31" y="213"/>
                    <a:pt x="31" y="211"/>
                    <a:pt x="30" y="210"/>
                  </a:cubicBezTo>
                  <a:cubicBezTo>
                    <a:pt x="30" y="212"/>
                    <a:pt x="30" y="214"/>
                    <a:pt x="30" y="216"/>
                  </a:cubicBezTo>
                  <a:close/>
                  <a:moveTo>
                    <a:pt x="65" y="211"/>
                  </a:moveTo>
                  <a:cubicBezTo>
                    <a:pt x="65" y="211"/>
                    <a:pt x="65" y="212"/>
                    <a:pt x="66" y="213"/>
                  </a:cubicBezTo>
                  <a:cubicBezTo>
                    <a:pt x="66" y="212"/>
                    <a:pt x="66" y="211"/>
                    <a:pt x="65" y="211"/>
                  </a:cubicBezTo>
                  <a:cubicBezTo>
                    <a:pt x="65" y="211"/>
                    <a:pt x="65" y="211"/>
                    <a:pt x="65" y="211"/>
                  </a:cubicBezTo>
                  <a:close/>
                  <a:moveTo>
                    <a:pt x="65" y="213"/>
                  </a:moveTo>
                  <a:cubicBezTo>
                    <a:pt x="65" y="213"/>
                    <a:pt x="65" y="213"/>
                    <a:pt x="66" y="213"/>
                  </a:cubicBezTo>
                  <a:cubicBezTo>
                    <a:pt x="66" y="213"/>
                    <a:pt x="65" y="213"/>
                    <a:pt x="65" y="212"/>
                  </a:cubicBezTo>
                  <a:cubicBezTo>
                    <a:pt x="65" y="212"/>
                    <a:pt x="65" y="212"/>
                    <a:pt x="65" y="213"/>
                  </a:cubicBezTo>
                  <a:close/>
                  <a:moveTo>
                    <a:pt x="64" y="211"/>
                  </a:moveTo>
                  <a:cubicBezTo>
                    <a:pt x="63" y="212"/>
                    <a:pt x="64" y="212"/>
                    <a:pt x="65" y="213"/>
                  </a:cubicBezTo>
                  <a:cubicBezTo>
                    <a:pt x="64" y="212"/>
                    <a:pt x="64" y="211"/>
                    <a:pt x="64" y="211"/>
                  </a:cubicBezTo>
                  <a:close/>
                  <a:moveTo>
                    <a:pt x="33" y="215"/>
                  </a:moveTo>
                  <a:cubicBezTo>
                    <a:pt x="34" y="215"/>
                    <a:pt x="35" y="216"/>
                    <a:pt x="36" y="215"/>
                  </a:cubicBezTo>
                  <a:cubicBezTo>
                    <a:pt x="35" y="214"/>
                    <a:pt x="35" y="212"/>
                    <a:pt x="33" y="211"/>
                  </a:cubicBezTo>
                  <a:cubicBezTo>
                    <a:pt x="33" y="212"/>
                    <a:pt x="33" y="213"/>
                    <a:pt x="33" y="215"/>
                  </a:cubicBezTo>
                  <a:close/>
                  <a:moveTo>
                    <a:pt x="58" y="213"/>
                  </a:moveTo>
                  <a:cubicBezTo>
                    <a:pt x="59" y="213"/>
                    <a:pt x="59" y="213"/>
                    <a:pt x="59" y="212"/>
                  </a:cubicBezTo>
                  <a:cubicBezTo>
                    <a:pt x="59" y="211"/>
                    <a:pt x="58" y="212"/>
                    <a:pt x="58" y="213"/>
                  </a:cubicBezTo>
                  <a:close/>
                  <a:moveTo>
                    <a:pt x="62" y="214"/>
                  </a:moveTo>
                  <a:cubicBezTo>
                    <a:pt x="62" y="215"/>
                    <a:pt x="63" y="215"/>
                    <a:pt x="63" y="215"/>
                  </a:cubicBezTo>
                  <a:cubicBezTo>
                    <a:pt x="63" y="214"/>
                    <a:pt x="63" y="214"/>
                    <a:pt x="62" y="214"/>
                  </a:cubicBezTo>
                  <a:cubicBezTo>
                    <a:pt x="62" y="214"/>
                    <a:pt x="62" y="214"/>
                    <a:pt x="62" y="214"/>
                  </a:cubicBezTo>
                  <a:close/>
                  <a:moveTo>
                    <a:pt x="59" y="215"/>
                  </a:moveTo>
                  <a:cubicBezTo>
                    <a:pt x="59" y="215"/>
                    <a:pt x="59" y="214"/>
                    <a:pt x="59" y="214"/>
                  </a:cubicBezTo>
                  <a:cubicBezTo>
                    <a:pt x="59" y="214"/>
                    <a:pt x="59" y="214"/>
                    <a:pt x="59" y="215"/>
                  </a:cubicBezTo>
                  <a:close/>
                  <a:moveTo>
                    <a:pt x="64" y="216"/>
                  </a:moveTo>
                  <a:cubicBezTo>
                    <a:pt x="65" y="216"/>
                    <a:pt x="65" y="216"/>
                    <a:pt x="65" y="216"/>
                  </a:cubicBezTo>
                  <a:cubicBezTo>
                    <a:pt x="64" y="215"/>
                    <a:pt x="64" y="214"/>
                    <a:pt x="64" y="214"/>
                  </a:cubicBezTo>
                  <a:cubicBezTo>
                    <a:pt x="64" y="215"/>
                    <a:pt x="64" y="215"/>
                    <a:pt x="64" y="216"/>
                  </a:cubicBezTo>
                  <a:close/>
                  <a:moveTo>
                    <a:pt x="59" y="216"/>
                  </a:moveTo>
                  <a:cubicBezTo>
                    <a:pt x="59" y="216"/>
                    <a:pt x="58" y="215"/>
                    <a:pt x="57" y="215"/>
                  </a:cubicBezTo>
                  <a:cubicBezTo>
                    <a:pt x="57" y="215"/>
                    <a:pt x="56" y="216"/>
                    <a:pt x="56" y="217"/>
                  </a:cubicBezTo>
                  <a:cubicBezTo>
                    <a:pt x="57" y="218"/>
                    <a:pt x="59" y="217"/>
                    <a:pt x="59" y="216"/>
                  </a:cubicBezTo>
                  <a:close/>
                  <a:moveTo>
                    <a:pt x="60" y="217"/>
                  </a:moveTo>
                  <a:cubicBezTo>
                    <a:pt x="61" y="216"/>
                    <a:pt x="61" y="216"/>
                    <a:pt x="61" y="216"/>
                  </a:cubicBezTo>
                  <a:cubicBezTo>
                    <a:pt x="61" y="216"/>
                    <a:pt x="61" y="216"/>
                    <a:pt x="60" y="217"/>
                  </a:cubicBezTo>
                  <a:close/>
                  <a:moveTo>
                    <a:pt x="37" y="217"/>
                  </a:moveTo>
                  <a:cubicBezTo>
                    <a:pt x="37" y="217"/>
                    <a:pt x="37" y="216"/>
                    <a:pt x="36" y="216"/>
                  </a:cubicBezTo>
                  <a:cubicBezTo>
                    <a:pt x="37" y="216"/>
                    <a:pt x="37" y="217"/>
                    <a:pt x="37" y="217"/>
                  </a:cubicBezTo>
                  <a:close/>
                  <a:moveTo>
                    <a:pt x="31" y="218"/>
                  </a:moveTo>
                  <a:cubicBezTo>
                    <a:pt x="32" y="219"/>
                    <a:pt x="32" y="217"/>
                    <a:pt x="33" y="218"/>
                  </a:cubicBezTo>
                  <a:cubicBezTo>
                    <a:pt x="32" y="217"/>
                    <a:pt x="33" y="217"/>
                    <a:pt x="33" y="217"/>
                  </a:cubicBezTo>
                  <a:cubicBezTo>
                    <a:pt x="32" y="217"/>
                    <a:pt x="30" y="217"/>
                    <a:pt x="31" y="218"/>
                  </a:cubicBezTo>
                  <a:close/>
                  <a:moveTo>
                    <a:pt x="65" y="217"/>
                  </a:moveTo>
                  <a:cubicBezTo>
                    <a:pt x="65" y="217"/>
                    <a:pt x="66" y="217"/>
                    <a:pt x="66" y="217"/>
                  </a:cubicBezTo>
                  <a:cubicBezTo>
                    <a:pt x="66" y="217"/>
                    <a:pt x="66" y="217"/>
                    <a:pt x="66" y="217"/>
                  </a:cubicBezTo>
                  <a:cubicBezTo>
                    <a:pt x="65" y="217"/>
                    <a:pt x="65" y="217"/>
                    <a:pt x="65" y="217"/>
                  </a:cubicBezTo>
                  <a:close/>
                  <a:moveTo>
                    <a:pt x="68" y="218"/>
                  </a:moveTo>
                  <a:cubicBezTo>
                    <a:pt x="68" y="217"/>
                    <a:pt x="68" y="217"/>
                    <a:pt x="68" y="217"/>
                  </a:cubicBezTo>
                  <a:cubicBezTo>
                    <a:pt x="68" y="217"/>
                    <a:pt x="67" y="216"/>
                    <a:pt x="67" y="217"/>
                  </a:cubicBezTo>
                  <a:cubicBezTo>
                    <a:pt x="67" y="217"/>
                    <a:pt x="67" y="218"/>
                    <a:pt x="68" y="218"/>
                  </a:cubicBezTo>
                  <a:close/>
                  <a:moveTo>
                    <a:pt x="36" y="218"/>
                  </a:moveTo>
                  <a:cubicBezTo>
                    <a:pt x="36" y="218"/>
                    <a:pt x="35" y="217"/>
                    <a:pt x="35" y="217"/>
                  </a:cubicBezTo>
                  <a:cubicBezTo>
                    <a:pt x="35" y="217"/>
                    <a:pt x="35" y="218"/>
                    <a:pt x="36" y="218"/>
                  </a:cubicBezTo>
                  <a:close/>
                  <a:moveTo>
                    <a:pt x="33" y="219"/>
                  </a:moveTo>
                  <a:cubicBezTo>
                    <a:pt x="33" y="219"/>
                    <a:pt x="34" y="219"/>
                    <a:pt x="34" y="219"/>
                  </a:cubicBezTo>
                  <a:cubicBezTo>
                    <a:pt x="34" y="219"/>
                    <a:pt x="34" y="219"/>
                    <a:pt x="35" y="219"/>
                  </a:cubicBezTo>
                  <a:cubicBezTo>
                    <a:pt x="35" y="218"/>
                    <a:pt x="34" y="218"/>
                    <a:pt x="34" y="218"/>
                  </a:cubicBezTo>
                  <a:cubicBezTo>
                    <a:pt x="34" y="218"/>
                    <a:pt x="33" y="218"/>
                    <a:pt x="33" y="219"/>
                  </a:cubicBezTo>
                  <a:close/>
                  <a:moveTo>
                    <a:pt x="63" y="219"/>
                  </a:moveTo>
                  <a:cubicBezTo>
                    <a:pt x="63" y="219"/>
                    <a:pt x="64" y="219"/>
                    <a:pt x="63" y="218"/>
                  </a:cubicBezTo>
                  <a:cubicBezTo>
                    <a:pt x="63" y="219"/>
                    <a:pt x="62" y="219"/>
                    <a:pt x="63" y="219"/>
                  </a:cubicBezTo>
                  <a:close/>
                  <a:moveTo>
                    <a:pt x="29" y="220"/>
                  </a:moveTo>
                  <a:cubicBezTo>
                    <a:pt x="30" y="220"/>
                    <a:pt x="31" y="219"/>
                    <a:pt x="30" y="218"/>
                  </a:cubicBezTo>
                  <a:cubicBezTo>
                    <a:pt x="29" y="219"/>
                    <a:pt x="28" y="220"/>
                    <a:pt x="29" y="220"/>
                  </a:cubicBezTo>
                  <a:close/>
                  <a:moveTo>
                    <a:pt x="66" y="220"/>
                  </a:moveTo>
                  <a:cubicBezTo>
                    <a:pt x="67" y="219"/>
                    <a:pt x="66" y="219"/>
                    <a:pt x="65" y="219"/>
                  </a:cubicBezTo>
                  <a:cubicBezTo>
                    <a:pt x="65" y="219"/>
                    <a:pt x="66" y="220"/>
                    <a:pt x="66" y="220"/>
                  </a:cubicBezTo>
                  <a:close/>
                  <a:moveTo>
                    <a:pt x="57" y="222"/>
                  </a:moveTo>
                  <a:cubicBezTo>
                    <a:pt x="59" y="222"/>
                    <a:pt x="60" y="220"/>
                    <a:pt x="61" y="219"/>
                  </a:cubicBezTo>
                  <a:cubicBezTo>
                    <a:pt x="59" y="219"/>
                    <a:pt x="58" y="221"/>
                    <a:pt x="57" y="222"/>
                  </a:cubicBezTo>
                  <a:close/>
                  <a:moveTo>
                    <a:pt x="32" y="219"/>
                  </a:moveTo>
                  <a:cubicBezTo>
                    <a:pt x="32" y="220"/>
                    <a:pt x="32" y="220"/>
                    <a:pt x="32" y="221"/>
                  </a:cubicBezTo>
                  <a:cubicBezTo>
                    <a:pt x="33" y="220"/>
                    <a:pt x="32" y="219"/>
                    <a:pt x="32" y="219"/>
                  </a:cubicBezTo>
                  <a:close/>
                  <a:moveTo>
                    <a:pt x="54" y="222"/>
                  </a:moveTo>
                  <a:cubicBezTo>
                    <a:pt x="55" y="221"/>
                    <a:pt x="56" y="220"/>
                    <a:pt x="56" y="220"/>
                  </a:cubicBezTo>
                  <a:cubicBezTo>
                    <a:pt x="56" y="220"/>
                    <a:pt x="55" y="221"/>
                    <a:pt x="54" y="222"/>
                  </a:cubicBezTo>
                  <a:close/>
                  <a:moveTo>
                    <a:pt x="68" y="220"/>
                  </a:moveTo>
                  <a:cubicBezTo>
                    <a:pt x="68" y="220"/>
                    <a:pt x="67" y="220"/>
                    <a:pt x="67" y="221"/>
                  </a:cubicBezTo>
                  <a:cubicBezTo>
                    <a:pt x="67" y="222"/>
                    <a:pt x="68" y="222"/>
                    <a:pt x="68" y="222"/>
                  </a:cubicBezTo>
                  <a:cubicBezTo>
                    <a:pt x="69" y="222"/>
                    <a:pt x="68" y="223"/>
                    <a:pt x="69" y="223"/>
                  </a:cubicBezTo>
                  <a:cubicBezTo>
                    <a:pt x="69" y="224"/>
                    <a:pt x="69" y="223"/>
                    <a:pt x="69" y="224"/>
                  </a:cubicBezTo>
                  <a:cubicBezTo>
                    <a:pt x="69" y="225"/>
                    <a:pt x="67" y="225"/>
                    <a:pt x="67" y="227"/>
                  </a:cubicBezTo>
                  <a:cubicBezTo>
                    <a:pt x="69" y="228"/>
                    <a:pt x="72" y="226"/>
                    <a:pt x="71" y="224"/>
                  </a:cubicBezTo>
                  <a:cubicBezTo>
                    <a:pt x="71" y="224"/>
                    <a:pt x="71" y="225"/>
                    <a:pt x="70" y="225"/>
                  </a:cubicBezTo>
                  <a:cubicBezTo>
                    <a:pt x="70" y="225"/>
                    <a:pt x="70" y="225"/>
                    <a:pt x="69" y="224"/>
                  </a:cubicBezTo>
                  <a:cubicBezTo>
                    <a:pt x="69" y="223"/>
                    <a:pt x="69" y="221"/>
                    <a:pt x="68" y="220"/>
                  </a:cubicBezTo>
                  <a:close/>
                  <a:moveTo>
                    <a:pt x="38" y="223"/>
                  </a:moveTo>
                  <a:cubicBezTo>
                    <a:pt x="36" y="223"/>
                    <a:pt x="36" y="219"/>
                    <a:pt x="35" y="220"/>
                  </a:cubicBezTo>
                  <a:cubicBezTo>
                    <a:pt x="36" y="221"/>
                    <a:pt x="36" y="222"/>
                    <a:pt x="37" y="223"/>
                  </a:cubicBezTo>
                  <a:cubicBezTo>
                    <a:pt x="37" y="223"/>
                    <a:pt x="37" y="223"/>
                    <a:pt x="38" y="223"/>
                  </a:cubicBezTo>
                  <a:cubicBezTo>
                    <a:pt x="38" y="223"/>
                    <a:pt x="38" y="223"/>
                    <a:pt x="38" y="224"/>
                  </a:cubicBezTo>
                  <a:cubicBezTo>
                    <a:pt x="38" y="224"/>
                    <a:pt x="38" y="224"/>
                    <a:pt x="38" y="224"/>
                  </a:cubicBezTo>
                  <a:cubicBezTo>
                    <a:pt x="38" y="224"/>
                    <a:pt x="39" y="225"/>
                    <a:pt x="39" y="225"/>
                  </a:cubicBezTo>
                  <a:cubicBezTo>
                    <a:pt x="39" y="224"/>
                    <a:pt x="39" y="223"/>
                    <a:pt x="38" y="223"/>
                  </a:cubicBezTo>
                  <a:close/>
                  <a:moveTo>
                    <a:pt x="62" y="222"/>
                  </a:moveTo>
                  <a:cubicBezTo>
                    <a:pt x="63" y="221"/>
                    <a:pt x="64" y="221"/>
                    <a:pt x="65" y="220"/>
                  </a:cubicBezTo>
                  <a:cubicBezTo>
                    <a:pt x="64" y="220"/>
                    <a:pt x="63" y="221"/>
                    <a:pt x="62" y="222"/>
                  </a:cubicBezTo>
                  <a:close/>
                  <a:moveTo>
                    <a:pt x="29" y="221"/>
                  </a:moveTo>
                  <a:cubicBezTo>
                    <a:pt x="29" y="222"/>
                    <a:pt x="30" y="222"/>
                    <a:pt x="30" y="223"/>
                  </a:cubicBezTo>
                  <a:cubicBezTo>
                    <a:pt x="31" y="222"/>
                    <a:pt x="31" y="222"/>
                    <a:pt x="31" y="222"/>
                  </a:cubicBezTo>
                  <a:cubicBezTo>
                    <a:pt x="31" y="220"/>
                    <a:pt x="30" y="220"/>
                    <a:pt x="29" y="221"/>
                  </a:cubicBezTo>
                  <a:close/>
                  <a:moveTo>
                    <a:pt x="59" y="223"/>
                  </a:moveTo>
                  <a:cubicBezTo>
                    <a:pt x="60" y="222"/>
                    <a:pt x="61" y="221"/>
                    <a:pt x="62" y="220"/>
                  </a:cubicBezTo>
                  <a:cubicBezTo>
                    <a:pt x="60" y="220"/>
                    <a:pt x="59" y="222"/>
                    <a:pt x="59" y="223"/>
                  </a:cubicBezTo>
                  <a:close/>
                  <a:moveTo>
                    <a:pt x="71" y="222"/>
                  </a:moveTo>
                  <a:cubicBezTo>
                    <a:pt x="70" y="222"/>
                    <a:pt x="70" y="224"/>
                    <a:pt x="71" y="224"/>
                  </a:cubicBezTo>
                  <a:cubicBezTo>
                    <a:pt x="71" y="222"/>
                    <a:pt x="70" y="222"/>
                    <a:pt x="71" y="220"/>
                  </a:cubicBezTo>
                  <a:cubicBezTo>
                    <a:pt x="70" y="220"/>
                    <a:pt x="70" y="220"/>
                    <a:pt x="70" y="220"/>
                  </a:cubicBezTo>
                  <a:cubicBezTo>
                    <a:pt x="70" y="221"/>
                    <a:pt x="70" y="221"/>
                    <a:pt x="71" y="222"/>
                  </a:cubicBezTo>
                  <a:close/>
                  <a:moveTo>
                    <a:pt x="27" y="222"/>
                  </a:moveTo>
                  <a:cubicBezTo>
                    <a:pt x="28" y="222"/>
                    <a:pt x="28" y="221"/>
                    <a:pt x="28" y="221"/>
                  </a:cubicBezTo>
                  <a:cubicBezTo>
                    <a:pt x="28" y="221"/>
                    <a:pt x="28" y="221"/>
                    <a:pt x="28" y="221"/>
                  </a:cubicBezTo>
                  <a:cubicBezTo>
                    <a:pt x="27" y="221"/>
                    <a:pt x="27" y="221"/>
                    <a:pt x="27" y="222"/>
                  </a:cubicBezTo>
                  <a:close/>
                  <a:moveTo>
                    <a:pt x="65" y="221"/>
                  </a:moveTo>
                  <a:cubicBezTo>
                    <a:pt x="64" y="222"/>
                    <a:pt x="63" y="222"/>
                    <a:pt x="63" y="223"/>
                  </a:cubicBezTo>
                  <a:cubicBezTo>
                    <a:pt x="64" y="222"/>
                    <a:pt x="65" y="221"/>
                    <a:pt x="65" y="221"/>
                  </a:cubicBezTo>
                  <a:cubicBezTo>
                    <a:pt x="65" y="221"/>
                    <a:pt x="65" y="221"/>
                    <a:pt x="65" y="221"/>
                  </a:cubicBezTo>
                  <a:close/>
                  <a:moveTo>
                    <a:pt x="55" y="223"/>
                  </a:moveTo>
                  <a:cubicBezTo>
                    <a:pt x="55" y="222"/>
                    <a:pt x="56" y="222"/>
                    <a:pt x="56" y="221"/>
                  </a:cubicBezTo>
                  <a:cubicBezTo>
                    <a:pt x="55" y="222"/>
                    <a:pt x="55" y="222"/>
                    <a:pt x="55" y="223"/>
                  </a:cubicBezTo>
                  <a:close/>
                  <a:moveTo>
                    <a:pt x="33" y="222"/>
                  </a:moveTo>
                  <a:cubicBezTo>
                    <a:pt x="34" y="222"/>
                    <a:pt x="34" y="222"/>
                    <a:pt x="34" y="221"/>
                  </a:cubicBezTo>
                  <a:cubicBezTo>
                    <a:pt x="34" y="221"/>
                    <a:pt x="33" y="221"/>
                    <a:pt x="33" y="221"/>
                  </a:cubicBezTo>
                  <a:cubicBezTo>
                    <a:pt x="33" y="222"/>
                    <a:pt x="33" y="222"/>
                    <a:pt x="33" y="222"/>
                  </a:cubicBezTo>
                  <a:close/>
                  <a:moveTo>
                    <a:pt x="64" y="224"/>
                  </a:moveTo>
                  <a:cubicBezTo>
                    <a:pt x="65" y="225"/>
                    <a:pt x="66" y="223"/>
                    <a:pt x="67" y="223"/>
                  </a:cubicBezTo>
                  <a:cubicBezTo>
                    <a:pt x="66" y="220"/>
                    <a:pt x="64" y="223"/>
                    <a:pt x="64" y="224"/>
                  </a:cubicBezTo>
                  <a:close/>
                  <a:moveTo>
                    <a:pt x="54" y="222"/>
                  </a:moveTo>
                  <a:cubicBezTo>
                    <a:pt x="54" y="222"/>
                    <a:pt x="53" y="223"/>
                    <a:pt x="53" y="223"/>
                  </a:cubicBezTo>
                  <a:cubicBezTo>
                    <a:pt x="53" y="223"/>
                    <a:pt x="54" y="222"/>
                    <a:pt x="54" y="222"/>
                  </a:cubicBezTo>
                  <a:close/>
                  <a:moveTo>
                    <a:pt x="28" y="223"/>
                  </a:moveTo>
                  <a:cubicBezTo>
                    <a:pt x="28" y="223"/>
                    <a:pt x="28" y="224"/>
                    <a:pt x="29" y="224"/>
                  </a:cubicBezTo>
                  <a:cubicBezTo>
                    <a:pt x="30" y="224"/>
                    <a:pt x="28" y="222"/>
                    <a:pt x="28" y="222"/>
                  </a:cubicBezTo>
                  <a:cubicBezTo>
                    <a:pt x="28" y="222"/>
                    <a:pt x="28" y="223"/>
                    <a:pt x="28" y="223"/>
                  </a:cubicBezTo>
                  <a:close/>
                  <a:moveTo>
                    <a:pt x="56" y="224"/>
                  </a:moveTo>
                  <a:cubicBezTo>
                    <a:pt x="56" y="223"/>
                    <a:pt x="57" y="223"/>
                    <a:pt x="57" y="222"/>
                  </a:cubicBezTo>
                  <a:cubicBezTo>
                    <a:pt x="56" y="222"/>
                    <a:pt x="55" y="223"/>
                    <a:pt x="56" y="224"/>
                  </a:cubicBezTo>
                  <a:close/>
                  <a:moveTo>
                    <a:pt x="31" y="224"/>
                  </a:moveTo>
                  <a:cubicBezTo>
                    <a:pt x="31" y="224"/>
                    <a:pt x="33" y="223"/>
                    <a:pt x="32" y="222"/>
                  </a:cubicBezTo>
                  <a:cubicBezTo>
                    <a:pt x="32" y="223"/>
                    <a:pt x="31" y="223"/>
                    <a:pt x="31" y="224"/>
                  </a:cubicBezTo>
                  <a:close/>
                  <a:moveTo>
                    <a:pt x="35" y="225"/>
                  </a:moveTo>
                  <a:cubicBezTo>
                    <a:pt x="35" y="224"/>
                    <a:pt x="35" y="223"/>
                    <a:pt x="34" y="223"/>
                  </a:cubicBezTo>
                  <a:cubicBezTo>
                    <a:pt x="34" y="224"/>
                    <a:pt x="35" y="225"/>
                    <a:pt x="35" y="225"/>
                  </a:cubicBezTo>
                  <a:close/>
                  <a:moveTo>
                    <a:pt x="61" y="225"/>
                  </a:moveTo>
                  <a:cubicBezTo>
                    <a:pt x="61" y="225"/>
                    <a:pt x="62" y="224"/>
                    <a:pt x="62" y="223"/>
                  </a:cubicBezTo>
                  <a:cubicBezTo>
                    <a:pt x="61" y="224"/>
                    <a:pt x="60" y="224"/>
                    <a:pt x="61" y="225"/>
                  </a:cubicBezTo>
                  <a:close/>
                  <a:moveTo>
                    <a:pt x="67" y="224"/>
                  </a:moveTo>
                  <a:cubicBezTo>
                    <a:pt x="67" y="224"/>
                    <a:pt x="68" y="224"/>
                    <a:pt x="68" y="223"/>
                  </a:cubicBezTo>
                  <a:cubicBezTo>
                    <a:pt x="67" y="223"/>
                    <a:pt x="67" y="224"/>
                    <a:pt x="67" y="224"/>
                  </a:cubicBezTo>
                  <a:close/>
                  <a:moveTo>
                    <a:pt x="56" y="225"/>
                  </a:moveTo>
                  <a:cubicBezTo>
                    <a:pt x="57" y="225"/>
                    <a:pt x="57" y="224"/>
                    <a:pt x="58" y="224"/>
                  </a:cubicBezTo>
                  <a:cubicBezTo>
                    <a:pt x="57" y="224"/>
                    <a:pt x="57" y="224"/>
                    <a:pt x="56" y="225"/>
                  </a:cubicBezTo>
                  <a:close/>
                  <a:moveTo>
                    <a:pt x="26" y="225"/>
                  </a:moveTo>
                  <a:cubicBezTo>
                    <a:pt x="26" y="225"/>
                    <a:pt x="26" y="226"/>
                    <a:pt x="27" y="226"/>
                  </a:cubicBezTo>
                  <a:cubicBezTo>
                    <a:pt x="27" y="225"/>
                    <a:pt x="27" y="225"/>
                    <a:pt x="27" y="225"/>
                  </a:cubicBezTo>
                  <a:cubicBezTo>
                    <a:pt x="27" y="224"/>
                    <a:pt x="26" y="223"/>
                    <a:pt x="26" y="225"/>
                  </a:cubicBezTo>
                  <a:close/>
                  <a:moveTo>
                    <a:pt x="53" y="226"/>
                  </a:moveTo>
                  <a:cubicBezTo>
                    <a:pt x="54" y="225"/>
                    <a:pt x="55" y="225"/>
                    <a:pt x="55" y="224"/>
                  </a:cubicBezTo>
                  <a:cubicBezTo>
                    <a:pt x="54" y="225"/>
                    <a:pt x="54" y="225"/>
                    <a:pt x="53" y="226"/>
                  </a:cubicBezTo>
                  <a:close/>
                  <a:moveTo>
                    <a:pt x="33" y="226"/>
                  </a:moveTo>
                  <a:cubicBezTo>
                    <a:pt x="33" y="226"/>
                    <a:pt x="34" y="226"/>
                    <a:pt x="34" y="225"/>
                  </a:cubicBezTo>
                  <a:cubicBezTo>
                    <a:pt x="33" y="225"/>
                    <a:pt x="34" y="225"/>
                    <a:pt x="33" y="225"/>
                  </a:cubicBezTo>
                  <a:cubicBezTo>
                    <a:pt x="33" y="225"/>
                    <a:pt x="33" y="226"/>
                    <a:pt x="33" y="226"/>
                  </a:cubicBezTo>
                  <a:close/>
                  <a:moveTo>
                    <a:pt x="67" y="225"/>
                  </a:moveTo>
                  <a:cubicBezTo>
                    <a:pt x="67" y="225"/>
                    <a:pt x="68" y="225"/>
                    <a:pt x="67" y="225"/>
                  </a:cubicBezTo>
                  <a:cubicBezTo>
                    <a:pt x="67" y="225"/>
                    <a:pt x="67" y="225"/>
                    <a:pt x="67" y="225"/>
                  </a:cubicBezTo>
                  <a:close/>
                  <a:moveTo>
                    <a:pt x="57" y="226"/>
                  </a:moveTo>
                  <a:cubicBezTo>
                    <a:pt x="57" y="226"/>
                    <a:pt x="58" y="226"/>
                    <a:pt x="58" y="225"/>
                  </a:cubicBezTo>
                  <a:cubicBezTo>
                    <a:pt x="57" y="225"/>
                    <a:pt x="57" y="226"/>
                    <a:pt x="57" y="226"/>
                  </a:cubicBezTo>
                  <a:close/>
                  <a:moveTo>
                    <a:pt x="61" y="226"/>
                  </a:moveTo>
                  <a:cubicBezTo>
                    <a:pt x="61" y="226"/>
                    <a:pt x="62" y="226"/>
                    <a:pt x="62" y="226"/>
                  </a:cubicBezTo>
                  <a:cubicBezTo>
                    <a:pt x="62" y="226"/>
                    <a:pt x="63" y="226"/>
                    <a:pt x="63" y="225"/>
                  </a:cubicBezTo>
                  <a:cubicBezTo>
                    <a:pt x="63" y="226"/>
                    <a:pt x="62" y="226"/>
                    <a:pt x="61" y="226"/>
                  </a:cubicBezTo>
                  <a:close/>
                  <a:moveTo>
                    <a:pt x="37" y="227"/>
                  </a:moveTo>
                  <a:cubicBezTo>
                    <a:pt x="36" y="227"/>
                    <a:pt x="36" y="226"/>
                    <a:pt x="36" y="226"/>
                  </a:cubicBezTo>
                  <a:cubicBezTo>
                    <a:pt x="36" y="226"/>
                    <a:pt x="36" y="227"/>
                    <a:pt x="37" y="227"/>
                  </a:cubicBezTo>
                  <a:close/>
                  <a:moveTo>
                    <a:pt x="25" y="227"/>
                  </a:moveTo>
                  <a:cubicBezTo>
                    <a:pt x="25" y="226"/>
                    <a:pt x="25" y="226"/>
                    <a:pt x="25" y="226"/>
                  </a:cubicBezTo>
                  <a:cubicBezTo>
                    <a:pt x="24" y="226"/>
                    <a:pt x="25" y="227"/>
                    <a:pt x="25" y="227"/>
                  </a:cubicBezTo>
                  <a:close/>
                  <a:moveTo>
                    <a:pt x="59" y="227"/>
                  </a:moveTo>
                  <a:cubicBezTo>
                    <a:pt x="59" y="227"/>
                    <a:pt x="59" y="227"/>
                    <a:pt x="59" y="227"/>
                  </a:cubicBezTo>
                  <a:cubicBezTo>
                    <a:pt x="60" y="227"/>
                    <a:pt x="60" y="226"/>
                    <a:pt x="60" y="226"/>
                  </a:cubicBezTo>
                  <a:cubicBezTo>
                    <a:pt x="60" y="226"/>
                    <a:pt x="59" y="226"/>
                    <a:pt x="59" y="227"/>
                  </a:cubicBezTo>
                  <a:close/>
                  <a:moveTo>
                    <a:pt x="31" y="227"/>
                  </a:moveTo>
                  <a:cubicBezTo>
                    <a:pt x="32" y="227"/>
                    <a:pt x="32" y="227"/>
                    <a:pt x="32" y="227"/>
                  </a:cubicBezTo>
                  <a:cubicBezTo>
                    <a:pt x="32" y="226"/>
                    <a:pt x="30" y="226"/>
                    <a:pt x="31" y="227"/>
                  </a:cubicBezTo>
                  <a:close/>
                  <a:moveTo>
                    <a:pt x="35" y="227"/>
                  </a:moveTo>
                  <a:cubicBezTo>
                    <a:pt x="35" y="227"/>
                    <a:pt x="35" y="228"/>
                    <a:pt x="36" y="229"/>
                  </a:cubicBezTo>
                  <a:cubicBezTo>
                    <a:pt x="36" y="229"/>
                    <a:pt x="37" y="229"/>
                    <a:pt x="37" y="228"/>
                  </a:cubicBezTo>
                  <a:cubicBezTo>
                    <a:pt x="36" y="228"/>
                    <a:pt x="36" y="226"/>
                    <a:pt x="35" y="227"/>
                  </a:cubicBezTo>
                  <a:close/>
                  <a:moveTo>
                    <a:pt x="28" y="228"/>
                  </a:moveTo>
                  <a:cubicBezTo>
                    <a:pt x="29" y="228"/>
                    <a:pt x="29" y="227"/>
                    <a:pt x="29" y="227"/>
                  </a:cubicBezTo>
                  <a:cubicBezTo>
                    <a:pt x="28" y="227"/>
                    <a:pt x="28" y="227"/>
                    <a:pt x="28" y="228"/>
                  </a:cubicBezTo>
                  <a:close/>
                  <a:moveTo>
                    <a:pt x="65" y="227"/>
                  </a:moveTo>
                  <a:cubicBezTo>
                    <a:pt x="65" y="227"/>
                    <a:pt x="65" y="227"/>
                    <a:pt x="65" y="227"/>
                  </a:cubicBezTo>
                  <a:cubicBezTo>
                    <a:pt x="65" y="227"/>
                    <a:pt x="65" y="227"/>
                    <a:pt x="65" y="227"/>
                  </a:cubicBezTo>
                  <a:close/>
                  <a:moveTo>
                    <a:pt x="34" y="228"/>
                  </a:moveTo>
                  <a:cubicBezTo>
                    <a:pt x="34" y="228"/>
                    <a:pt x="34" y="227"/>
                    <a:pt x="34" y="227"/>
                  </a:cubicBezTo>
                  <a:cubicBezTo>
                    <a:pt x="34" y="228"/>
                    <a:pt x="34" y="228"/>
                    <a:pt x="34" y="228"/>
                  </a:cubicBezTo>
                  <a:close/>
                  <a:moveTo>
                    <a:pt x="33" y="229"/>
                  </a:moveTo>
                  <a:cubicBezTo>
                    <a:pt x="33" y="229"/>
                    <a:pt x="34" y="229"/>
                    <a:pt x="34" y="229"/>
                  </a:cubicBezTo>
                  <a:cubicBezTo>
                    <a:pt x="33" y="229"/>
                    <a:pt x="34" y="228"/>
                    <a:pt x="33" y="228"/>
                  </a:cubicBezTo>
                  <a:cubicBezTo>
                    <a:pt x="33" y="229"/>
                    <a:pt x="33" y="229"/>
                    <a:pt x="33"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cs typeface="+mn-ea"/>
                <a:sym typeface="+mn-lt"/>
              </a:endParaRPr>
            </a:p>
          </p:txBody>
        </p:sp>
        <p:sp>
          <p:nvSpPr>
            <p:cNvPr id="428" name="Freeform 17"/>
            <p:cNvSpPr>
              <a:spLocks noEditPoints="1"/>
            </p:cNvSpPr>
            <p:nvPr/>
          </p:nvSpPr>
          <p:spPr bwMode="auto">
            <a:xfrm>
              <a:off x="8842375" y="3035301"/>
              <a:ext cx="134938" cy="184150"/>
            </a:xfrm>
            <a:custGeom>
              <a:avLst/>
              <a:gdLst>
                <a:gd name="T0" fmla="*/ 24 w 36"/>
                <a:gd name="T1" fmla="*/ 47 h 49"/>
                <a:gd name="T2" fmla="*/ 10 w 36"/>
                <a:gd name="T3" fmla="*/ 2 h 49"/>
                <a:gd name="T4" fmla="*/ 14 w 36"/>
                <a:gd name="T5" fmla="*/ 3 h 49"/>
                <a:gd name="T6" fmla="*/ 14 w 36"/>
                <a:gd name="T7" fmla="*/ 4 h 49"/>
                <a:gd name="T8" fmla="*/ 19 w 36"/>
                <a:gd name="T9" fmla="*/ 6 h 49"/>
                <a:gd name="T10" fmla="*/ 24 w 36"/>
                <a:gd name="T11" fmla="*/ 8 h 49"/>
                <a:gd name="T12" fmla="*/ 17 w 36"/>
                <a:gd name="T13" fmla="*/ 8 h 49"/>
                <a:gd name="T14" fmla="*/ 31 w 36"/>
                <a:gd name="T15" fmla="*/ 12 h 49"/>
                <a:gd name="T16" fmla="*/ 17 w 36"/>
                <a:gd name="T17" fmla="*/ 10 h 49"/>
                <a:gd name="T18" fmla="*/ 22 w 36"/>
                <a:gd name="T19" fmla="*/ 10 h 49"/>
                <a:gd name="T20" fmla="*/ 13 w 36"/>
                <a:gd name="T21" fmla="*/ 13 h 49"/>
                <a:gd name="T22" fmla="*/ 23 w 36"/>
                <a:gd name="T23" fmla="*/ 12 h 49"/>
                <a:gd name="T24" fmla="*/ 21 w 36"/>
                <a:gd name="T25" fmla="*/ 12 h 49"/>
                <a:gd name="T26" fmla="*/ 17 w 36"/>
                <a:gd name="T27" fmla="*/ 12 h 49"/>
                <a:gd name="T28" fmla="*/ 28 w 36"/>
                <a:gd name="T29" fmla="*/ 14 h 49"/>
                <a:gd name="T30" fmla="*/ 5 w 36"/>
                <a:gd name="T31" fmla="*/ 15 h 49"/>
                <a:gd name="T32" fmla="*/ 18 w 36"/>
                <a:gd name="T33" fmla="*/ 15 h 49"/>
                <a:gd name="T34" fmla="*/ 15 w 36"/>
                <a:gd name="T35" fmla="*/ 17 h 49"/>
                <a:gd name="T36" fmla="*/ 13 w 36"/>
                <a:gd name="T37" fmla="*/ 15 h 49"/>
                <a:gd name="T38" fmla="*/ 26 w 36"/>
                <a:gd name="T39" fmla="*/ 16 h 49"/>
                <a:gd name="T40" fmla="*/ 20 w 36"/>
                <a:gd name="T41" fmla="*/ 17 h 49"/>
                <a:gd name="T42" fmla="*/ 29 w 36"/>
                <a:gd name="T43" fmla="*/ 19 h 49"/>
                <a:gd name="T44" fmla="*/ 17 w 36"/>
                <a:gd name="T45" fmla="*/ 18 h 49"/>
                <a:gd name="T46" fmla="*/ 20 w 36"/>
                <a:gd name="T47" fmla="*/ 20 h 49"/>
                <a:gd name="T48" fmla="*/ 27 w 36"/>
                <a:gd name="T49" fmla="*/ 20 h 49"/>
                <a:gd name="T50" fmla="*/ 12 w 36"/>
                <a:gd name="T51" fmla="*/ 21 h 49"/>
                <a:gd name="T52" fmla="*/ 30 w 36"/>
                <a:gd name="T53" fmla="*/ 20 h 49"/>
                <a:gd name="T54" fmla="*/ 26 w 36"/>
                <a:gd name="T55" fmla="*/ 22 h 49"/>
                <a:gd name="T56" fmla="*/ 1 w 36"/>
                <a:gd name="T57" fmla="*/ 26 h 49"/>
                <a:gd name="T58" fmla="*/ 3 w 36"/>
                <a:gd name="T59" fmla="*/ 22 h 49"/>
                <a:gd name="T60" fmla="*/ 6 w 36"/>
                <a:gd name="T61" fmla="*/ 25 h 49"/>
                <a:gd name="T62" fmla="*/ 10 w 36"/>
                <a:gd name="T63" fmla="*/ 23 h 49"/>
                <a:gd name="T64" fmla="*/ 18 w 36"/>
                <a:gd name="T65" fmla="*/ 27 h 49"/>
                <a:gd name="T66" fmla="*/ 11 w 36"/>
                <a:gd name="T67" fmla="*/ 26 h 49"/>
                <a:gd name="T68" fmla="*/ 16 w 36"/>
                <a:gd name="T69" fmla="*/ 25 h 49"/>
                <a:gd name="T70" fmla="*/ 34 w 36"/>
                <a:gd name="T71" fmla="*/ 27 h 49"/>
                <a:gd name="T72" fmla="*/ 19 w 36"/>
                <a:gd name="T73" fmla="*/ 27 h 49"/>
                <a:gd name="T74" fmla="*/ 26 w 36"/>
                <a:gd name="T75" fmla="*/ 29 h 49"/>
                <a:gd name="T76" fmla="*/ 6 w 36"/>
                <a:gd name="T77" fmla="*/ 27 h 49"/>
                <a:gd name="T78" fmla="*/ 11 w 36"/>
                <a:gd name="T79" fmla="*/ 28 h 49"/>
                <a:gd name="T80" fmla="*/ 17 w 36"/>
                <a:gd name="T81" fmla="*/ 30 h 49"/>
                <a:gd name="T82" fmla="*/ 20 w 36"/>
                <a:gd name="T83" fmla="*/ 32 h 49"/>
                <a:gd name="T84" fmla="*/ 24 w 36"/>
                <a:gd name="T85" fmla="*/ 29 h 49"/>
                <a:gd name="T86" fmla="*/ 5 w 36"/>
                <a:gd name="T87" fmla="*/ 30 h 49"/>
                <a:gd name="T88" fmla="*/ 18 w 36"/>
                <a:gd name="T89" fmla="*/ 33 h 49"/>
                <a:gd name="T90" fmla="*/ 17 w 36"/>
                <a:gd name="T91" fmla="*/ 32 h 49"/>
                <a:gd name="T92" fmla="*/ 23 w 36"/>
                <a:gd name="T93" fmla="*/ 32 h 49"/>
                <a:gd name="T94" fmla="*/ 19 w 36"/>
                <a:gd name="T95" fmla="*/ 35 h 49"/>
                <a:gd name="T96" fmla="*/ 16 w 36"/>
                <a:gd name="T97" fmla="*/ 33 h 49"/>
                <a:gd name="T98" fmla="*/ 13 w 36"/>
                <a:gd name="T99" fmla="*/ 36 h 49"/>
                <a:gd name="T100" fmla="*/ 23 w 36"/>
                <a:gd name="T101" fmla="*/ 37 h 49"/>
                <a:gd name="T102" fmla="*/ 18 w 36"/>
                <a:gd name="T103" fmla="*/ 35 h 49"/>
                <a:gd name="T104" fmla="*/ 8 w 36"/>
                <a:gd name="T105" fmla="*/ 38 h 49"/>
                <a:gd name="T106" fmla="*/ 28 w 36"/>
                <a:gd name="T107" fmla="*/ 39 h 49"/>
                <a:gd name="T108" fmla="*/ 19 w 36"/>
                <a:gd name="T109" fmla="*/ 40 h 49"/>
                <a:gd name="T110" fmla="*/ 25 w 36"/>
                <a:gd name="T111" fmla="*/ 42 h 49"/>
                <a:gd name="T112" fmla="*/ 10 w 36"/>
                <a:gd name="T113" fmla="*/ 40 h 49"/>
                <a:gd name="T114" fmla="*/ 17 w 36"/>
                <a:gd name="T115" fmla="*/ 43 h 49"/>
                <a:gd name="T116" fmla="*/ 14 w 36"/>
                <a:gd name="T117" fmla="*/ 45 h 49"/>
                <a:gd name="T118" fmla="*/ 22 w 36"/>
                <a:gd name="T119"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 h="49">
                  <a:moveTo>
                    <a:pt x="22" y="1"/>
                  </a:moveTo>
                  <a:cubicBezTo>
                    <a:pt x="22" y="2"/>
                    <a:pt x="22" y="1"/>
                    <a:pt x="22" y="2"/>
                  </a:cubicBezTo>
                  <a:cubicBezTo>
                    <a:pt x="22" y="2"/>
                    <a:pt x="23" y="2"/>
                    <a:pt x="23" y="2"/>
                  </a:cubicBezTo>
                  <a:cubicBezTo>
                    <a:pt x="24" y="2"/>
                    <a:pt x="23" y="2"/>
                    <a:pt x="24" y="2"/>
                  </a:cubicBezTo>
                  <a:cubicBezTo>
                    <a:pt x="27" y="3"/>
                    <a:pt x="29" y="4"/>
                    <a:pt x="30" y="6"/>
                  </a:cubicBezTo>
                  <a:cubicBezTo>
                    <a:pt x="33" y="8"/>
                    <a:pt x="34" y="12"/>
                    <a:pt x="35" y="16"/>
                  </a:cubicBezTo>
                  <a:cubicBezTo>
                    <a:pt x="36" y="17"/>
                    <a:pt x="36" y="19"/>
                    <a:pt x="36" y="20"/>
                  </a:cubicBezTo>
                  <a:cubicBezTo>
                    <a:pt x="36" y="22"/>
                    <a:pt x="36" y="22"/>
                    <a:pt x="36" y="24"/>
                  </a:cubicBezTo>
                  <a:cubicBezTo>
                    <a:pt x="36" y="26"/>
                    <a:pt x="36" y="27"/>
                    <a:pt x="36" y="28"/>
                  </a:cubicBezTo>
                  <a:cubicBezTo>
                    <a:pt x="36" y="29"/>
                    <a:pt x="36" y="31"/>
                    <a:pt x="35" y="32"/>
                  </a:cubicBezTo>
                  <a:cubicBezTo>
                    <a:pt x="35" y="35"/>
                    <a:pt x="33" y="39"/>
                    <a:pt x="31" y="41"/>
                  </a:cubicBezTo>
                  <a:cubicBezTo>
                    <a:pt x="29" y="44"/>
                    <a:pt x="26" y="45"/>
                    <a:pt x="24" y="47"/>
                  </a:cubicBezTo>
                  <a:cubicBezTo>
                    <a:pt x="23" y="48"/>
                    <a:pt x="24" y="49"/>
                    <a:pt x="23" y="49"/>
                  </a:cubicBezTo>
                  <a:cubicBezTo>
                    <a:pt x="22" y="49"/>
                    <a:pt x="23" y="48"/>
                    <a:pt x="23" y="47"/>
                  </a:cubicBezTo>
                  <a:cubicBezTo>
                    <a:pt x="19" y="47"/>
                    <a:pt x="16" y="48"/>
                    <a:pt x="13" y="47"/>
                  </a:cubicBezTo>
                  <a:cubicBezTo>
                    <a:pt x="13" y="47"/>
                    <a:pt x="13" y="47"/>
                    <a:pt x="13" y="47"/>
                  </a:cubicBezTo>
                  <a:cubicBezTo>
                    <a:pt x="12" y="47"/>
                    <a:pt x="12" y="47"/>
                    <a:pt x="12" y="46"/>
                  </a:cubicBezTo>
                  <a:cubicBezTo>
                    <a:pt x="10" y="45"/>
                    <a:pt x="9" y="45"/>
                    <a:pt x="8" y="44"/>
                  </a:cubicBezTo>
                  <a:cubicBezTo>
                    <a:pt x="5" y="41"/>
                    <a:pt x="4" y="38"/>
                    <a:pt x="2" y="34"/>
                  </a:cubicBezTo>
                  <a:cubicBezTo>
                    <a:pt x="2" y="33"/>
                    <a:pt x="2" y="32"/>
                    <a:pt x="1" y="31"/>
                  </a:cubicBezTo>
                  <a:cubicBezTo>
                    <a:pt x="1" y="30"/>
                    <a:pt x="0" y="29"/>
                    <a:pt x="0" y="28"/>
                  </a:cubicBezTo>
                  <a:cubicBezTo>
                    <a:pt x="0" y="27"/>
                    <a:pt x="0" y="26"/>
                    <a:pt x="0" y="25"/>
                  </a:cubicBezTo>
                  <a:cubicBezTo>
                    <a:pt x="1" y="19"/>
                    <a:pt x="2" y="14"/>
                    <a:pt x="4" y="9"/>
                  </a:cubicBezTo>
                  <a:cubicBezTo>
                    <a:pt x="6" y="7"/>
                    <a:pt x="8" y="4"/>
                    <a:pt x="10" y="2"/>
                  </a:cubicBezTo>
                  <a:cubicBezTo>
                    <a:pt x="13" y="1"/>
                    <a:pt x="19" y="0"/>
                    <a:pt x="22" y="1"/>
                  </a:cubicBezTo>
                  <a:close/>
                  <a:moveTo>
                    <a:pt x="20" y="2"/>
                  </a:moveTo>
                  <a:cubicBezTo>
                    <a:pt x="20" y="2"/>
                    <a:pt x="21" y="3"/>
                    <a:pt x="22" y="2"/>
                  </a:cubicBezTo>
                  <a:cubicBezTo>
                    <a:pt x="21" y="2"/>
                    <a:pt x="20" y="2"/>
                    <a:pt x="20" y="2"/>
                  </a:cubicBezTo>
                  <a:close/>
                  <a:moveTo>
                    <a:pt x="15" y="6"/>
                  </a:moveTo>
                  <a:cubicBezTo>
                    <a:pt x="15" y="5"/>
                    <a:pt x="16" y="5"/>
                    <a:pt x="16" y="4"/>
                  </a:cubicBezTo>
                  <a:cubicBezTo>
                    <a:pt x="16" y="4"/>
                    <a:pt x="16" y="4"/>
                    <a:pt x="16" y="3"/>
                  </a:cubicBezTo>
                  <a:cubicBezTo>
                    <a:pt x="17" y="3"/>
                    <a:pt x="17" y="3"/>
                    <a:pt x="17" y="3"/>
                  </a:cubicBezTo>
                  <a:cubicBezTo>
                    <a:pt x="17" y="3"/>
                    <a:pt x="17" y="3"/>
                    <a:pt x="17" y="4"/>
                  </a:cubicBezTo>
                  <a:cubicBezTo>
                    <a:pt x="18" y="3"/>
                    <a:pt x="18" y="3"/>
                    <a:pt x="18" y="3"/>
                  </a:cubicBezTo>
                  <a:cubicBezTo>
                    <a:pt x="16" y="2"/>
                    <a:pt x="15" y="5"/>
                    <a:pt x="15" y="6"/>
                  </a:cubicBezTo>
                  <a:close/>
                  <a:moveTo>
                    <a:pt x="14" y="3"/>
                  </a:moveTo>
                  <a:cubicBezTo>
                    <a:pt x="14" y="3"/>
                    <a:pt x="15" y="3"/>
                    <a:pt x="15" y="3"/>
                  </a:cubicBezTo>
                  <a:cubicBezTo>
                    <a:pt x="15" y="3"/>
                    <a:pt x="14" y="3"/>
                    <a:pt x="14" y="3"/>
                  </a:cubicBezTo>
                  <a:close/>
                  <a:moveTo>
                    <a:pt x="19" y="4"/>
                  </a:moveTo>
                  <a:cubicBezTo>
                    <a:pt x="19" y="4"/>
                    <a:pt x="20" y="5"/>
                    <a:pt x="20" y="4"/>
                  </a:cubicBezTo>
                  <a:cubicBezTo>
                    <a:pt x="20" y="4"/>
                    <a:pt x="20" y="3"/>
                    <a:pt x="19" y="3"/>
                  </a:cubicBezTo>
                  <a:cubicBezTo>
                    <a:pt x="19" y="4"/>
                    <a:pt x="19" y="4"/>
                    <a:pt x="19" y="4"/>
                  </a:cubicBezTo>
                  <a:close/>
                  <a:moveTo>
                    <a:pt x="26" y="6"/>
                  </a:moveTo>
                  <a:cubicBezTo>
                    <a:pt x="29" y="5"/>
                    <a:pt x="30" y="9"/>
                    <a:pt x="32" y="10"/>
                  </a:cubicBezTo>
                  <a:cubicBezTo>
                    <a:pt x="30" y="7"/>
                    <a:pt x="27" y="3"/>
                    <a:pt x="23" y="3"/>
                  </a:cubicBezTo>
                  <a:cubicBezTo>
                    <a:pt x="24" y="4"/>
                    <a:pt x="25" y="5"/>
                    <a:pt x="26" y="6"/>
                  </a:cubicBezTo>
                  <a:close/>
                  <a:moveTo>
                    <a:pt x="13" y="6"/>
                  </a:moveTo>
                  <a:cubicBezTo>
                    <a:pt x="13" y="5"/>
                    <a:pt x="13" y="5"/>
                    <a:pt x="14" y="4"/>
                  </a:cubicBezTo>
                  <a:cubicBezTo>
                    <a:pt x="13" y="4"/>
                    <a:pt x="12" y="5"/>
                    <a:pt x="13" y="6"/>
                  </a:cubicBezTo>
                  <a:close/>
                  <a:moveTo>
                    <a:pt x="20" y="7"/>
                  </a:moveTo>
                  <a:cubicBezTo>
                    <a:pt x="21" y="6"/>
                    <a:pt x="22" y="6"/>
                    <a:pt x="23" y="5"/>
                  </a:cubicBezTo>
                  <a:cubicBezTo>
                    <a:pt x="22" y="5"/>
                    <a:pt x="22" y="4"/>
                    <a:pt x="21" y="4"/>
                  </a:cubicBezTo>
                  <a:cubicBezTo>
                    <a:pt x="21" y="5"/>
                    <a:pt x="20" y="6"/>
                    <a:pt x="20" y="7"/>
                  </a:cubicBezTo>
                  <a:close/>
                  <a:moveTo>
                    <a:pt x="11" y="5"/>
                  </a:moveTo>
                  <a:cubicBezTo>
                    <a:pt x="11" y="5"/>
                    <a:pt x="11" y="5"/>
                    <a:pt x="11" y="5"/>
                  </a:cubicBezTo>
                  <a:cubicBezTo>
                    <a:pt x="9" y="6"/>
                    <a:pt x="7" y="7"/>
                    <a:pt x="7" y="9"/>
                  </a:cubicBezTo>
                  <a:cubicBezTo>
                    <a:pt x="9" y="8"/>
                    <a:pt x="9" y="6"/>
                    <a:pt x="11" y="5"/>
                  </a:cubicBezTo>
                  <a:close/>
                  <a:moveTo>
                    <a:pt x="19" y="6"/>
                  </a:moveTo>
                  <a:cubicBezTo>
                    <a:pt x="19" y="6"/>
                    <a:pt x="19" y="5"/>
                    <a:pt x="19" y="5"/>
                  </a:cubicBezTo>
                  <a:cubicBezTo>
                    <a:pt x="18" y="5"/>
                    <a:pt x="18" y="5"/>
                    <a:pt x="19" y="6"/>
                  </a:cubicBezTo>
                  <a:close/>
                  <a:moveTo>
                    <a:pt x="13" y="7"/>
                  </a:moveTo>
                  <a:cubicBezTo>
                    <a:pt x="14" y="7"/>
                    <a:pt x="14" y="5"/>
                    <a:pt x="14" y="5"/>
                  </a:cubicBezTo>
                  <a:cubicBezTo>
                    <a:pt x="14" y="5"/>
                    <a:pt x="13" y="6"/>
                    <a:pt x="13" y="7"/>
                  </a:cubicBezTo>
                  <a:close/>
                  <a:moveTo>
                    <a:pt x="14" y="7"/>
                  </a:moveTo>
                  <a:cubicBezTo>
                    <a:pt x="14" y="7"/>
                    <a:pt x="14" y="7"/>
                    <a:pt x="14" y="7"/>
                  </a:cubicBezTo>
                  <a:cubicBezTo>
                    <a:pt x="13" y="8"/>
                    <a:pt x="14" y="10"/>
                    <a:pt x="14" y="10"/>
                  </a:cubicBezTo>
                  <a:cubicBezTo>
                    <a:pt x="15" y="9"/>
                    <a:pt x="16" y="7"/>
                    <a:pt x="17" y="5"/>
                  </a:cubicBezTo>
                  <a:cubicBezTo>
                    <a:pt x="17" y="5"/>
                    <a:pt x="17" y="5"/>
                    <a:pt x="17" y="5"/>
                  </a:cubicBezTo>
                  <a:cubicBezTo>
                    <a:pt x="16" y="6"/>
                    <a:pt x="15" y="7"/>
                    <a:pt x="14" y="7"/>
                  </a:cubicBezTo>
                  <a:close/>
                  <a:moveTo>
                    <a:pt x="24" y="6"/>
                  </a:moveTo>
                  <a:cubicBezTo>
                    <a:pt x="23" y="7"/>
                    <a:pt x="23" y="8"/>
                    <a:pt x="24" y="9"/>
                  </a:cubicBezTo>
                  <a:cubicBezTo>
                    <a:pt x="24" y="9"/>
                    <a:pt x="24" y="8"/>
                    <a:pt x="24" y="8"/>
                  </a:cubicBezTo>
                  <a:cubicBezTo>
                    <a:pt x="25" y="8"/>
                    <a:pt x="25" y="8"/>
                    <a:pt x="25" y="9"/>
                  </a:cubicBezTo>
                  <a:cubicBezTo>
                    <a:pt x="25" y="9"/>
                    <a:pt x="24" y="9"/>
                    <a:pt x="24" y="10"/>
                  </a:cubicBezTo>
                  <a:cubicBezTo>
                    <a:pt x="24" y="11"/>
                    <a:pt x="25" y="12"/>
                    <a:pt x="25" y="13"/>
                  </a:cubicBezTo>
                  <a:cubicBezTo>
                    <a:pt x="26" y="13"/>
                    <a:pt x="26" y="12"/>
                    <a:pt x="27" y="12"/>
                  </a:cubicBezTo>
                  <a:cubicBezTo>
                    <a:pt x="26" y="10"/>
                    <a:pt x="25" y="9"/>
                    <a:pt x="26" y="7"/>
                  </a:cubicBezTo>
                  <a:cubicBezTo>
                    <a:pt x="25" y="7"/>
                    <a:pt x="25" y="6"/>
                    <a:pt x="24" y="6"/>
                  </a:cubicBezTo>
                  <a:close/>
                  <a:moveTo>
                    <a:pt x="11" y="8"/>
                  </a:moveTo>
                  <a:cubicBezTo>
                    <a:pt x="11" y="7"/>
                    <a:pt x="12" y="7"/>
                    <a:pt x="12" y="7"/>
                  </a:cubicBezTo>
                  <a:cubicBezTo>
                    <a:pt x="12" y="7"/>
                    <a:pt x="11" y="7"/>
                    <a:pt x="11" y="8"/>
                  </a:cubicBezTo>
                  <a:close/>
                  <a:moveTo>
                    <a:pt x="17" y="8"/>
                  </a:moveTo>
                  <a:cubicBezTo>
                    <a:pt x="17" y="7"/>
                    <a:pt x="17" y="7"/>
                    <a:pt x="17" y="7"/>
                  </a:cubicBezTo>
                  <a:cubicBezTo>
                    <a:pt x="17" y="7"/>
                    <a:pt x="17" y="7"/>
                    <a:pt x="17" y="8"/>
                  </a:cubicBezTo>
                  <a:close/>
                  <a:moveTo>
                    <a:pt x="9" y="9"/>
                  </a:moveTo>
                  <a:cubicBezTo>
                    <a:pt x="10" y="9"/>
                    <a:pt x="10" y="8"/>
                    <a:pt x="10" y="7"/>
                  </a:cubicBezTo>
                  <a:cubicBezTo>
                    <a:pt x="10" y="7"/>
                    <a:pt x="9" y="8"/>
                    <a:pt x="9" y="9"/>
                  </a:cubicBezTo>
                  <a:close/>
                  <a:moveTo>
                    <a:pt x="21" y="8"/>
                  </a:moveTo>
                  <a:cubicBezTo>
                    <a:pt x="21" y="8"/>
                    <a:pt x="21" y="8"/>
                    <a:pt x="21" y="8"/>
                  </a:cubicBezTo>
                  <a:cubicBezTo>
                    <a:pt x="22" y="8"/>
                    <a:pt x="22" y="8"/>
                    <a:pt x="22" y="7"/>
                  </a:cubicBezTo>
                  <a:cubicBezTo>
                    <a:pt x="21" y="7"/>
                    <a:pt x="21" y="7"/>
                    <a:pt x="21" y="8"/>
                  </a:cubicBezTo>
                  <a:close/>
                  <a:moveTo>
                    <a:pt x="29" y="9"/>
                  </a:moveTo>
                  <a:cubicBezTo>
                    <a:pt x="29" y="10"/>
                    <a:pt x="29" y="9"/>
                    <a:pt x="29" y="9"/>
                  </a:cubicBezTo>
                  <a:cubicBezTo>
                    <a:pt x="29" y="10"/>
                    <a:pt x="29" y="10"/>
                    <a:pt x="29" y="10"/>
                  </a:cubicBezTo>
                  <a:cubicBezTo>
                    <a:pt x="29" y="10"/>
                    <a:pt x="30" y="10"/>
                    <a:pt x="30" y="10"/>
                  </a:cubicBezTo>
                  <a:cubicBezTo>
                    <a:pt x="29" y="11"/>
                    <a:pt x="30" y="12"/>
                    <a:pt x="31" y="12"/>
                  </a:cubicBezTo>
                  <a:cubicBezTo>
                    <a:pt x="30" y="13"/>
                    <a:pt x="32" y="13"/>
                    <a:pt x="32" y="14"/>
                  </a:cubicBezTo>
                  <a:cubicBezTo>
                    <a:pt x="32" y="14"/>
                    <a:pt x="32" y="14"/>
                    <a:pt x="32" y="15"/>
                  </a:cubicBezTo>
                  <a:cubicBezTo>
                    <a:pt x="32" y="15"/>
                    <a:pt x="33" y="16"/>
                    <a:pt x="33" y="16"/>
                  </a:cubicBezTo>
                  <a:cubicBezTo>
                    <a:pt x="34" y="18"/>
                    <a:pt x="34" y="19"/>
                    <a:pt x="35" y="20"/>
                  </a:cubicBezTo>
                  <a:cubicBezTo>
                    <a:pt x="35" y="14"/>
                    <a:pt x="31" y="10"/>
                    <a:pt x="28" y="7"/>
                  </a:cubicBezTo>
                  <a:cubicBezTo>
                    <a:pt x="28" y="8"/>
                    <a:pt x="29" y="9"/>
                    <a:pt x="29" y="9"/>
                  </a:cubicBezTo>
                  <a:close/>
                  <a:moveTo>
                    <a:pt x="17" y="9"/>
                  </a:moveTo>
                  <a:cubicBezTo>
                    <a:pt x="16" y="9"/>
                    <a:pt x="17" y="8"/>
                    <a:pt x="16" y="8"/>
                  </a:cubicBezTo>
                  <a:cubicBezTo>
                    <a:pt x="16" y="9"/>
                    <a:pt x="15" y="10"/>
                    <a:pt x="16" y="10"/>
                  </a:cubicBezTo>
                  <a:cubicBezTo>
                    <a:pt x="14" y="11"/>
                    <a:pt x="15" y="13"/>
                    <a:pt x="16" y="13"/>
                  </a:cubicBezTo>
                  <a:cubicBezTo>
                    <a:pt x="17" y="12"/>
                    <a:pt x="16" y="11"/>
                    <a:pt x="16" y="10"/>
                  </a:cubicBezTo>
                  <a:cubicBezTo>
                    <a:pt x="17" y="10"/>
                    <a:pt x="17" y="10"/>
                    <a:pt x="17" y="10"/>
                  </a:cubicBezTo>
                  <a:cubicBezTo>
                    <a:pt x="18" y="9"/>
                    <a:pt x="18" y="9"/>
                    <a:pt x="18" y="8"/>
                  </a:cubicBezTo>
                  <a:cubicBezTo>
                    <a:pt x="18" y="7"/>
                    <a:pt x="17" y="8"/>
                    <a:pt x="17" y="9"/>
                  </a:cubicBezTo>
                  <a:close/>
                  <a:moveTo>
                    <a:pt x="11" y="9"/>
                  </a:moveTo>
                  <a:cubicBezTo>
                    <a:pt x="11" y="8"/>
                    <a:pt x="11" y="8"/>
                    <a:pt x="11" y="8"/>
                  </a:cubicBezTo>
                  <a:cubicBezTo>
                    <a:pt x="11" y="8"/>
                    <a:pt x="10" y="8"/>
                    <a:pt x="11" y="9"/>
                  </a:cubicBezTo>
                  <a:close/>
                  <a:moveTo>
                    <a:pt x="11" y="10"/>
                  </a:moveTo>
                  <a:cubicBezTo>
                    <a:pt x="12" y="10"/>
                    <a:pt x="12" y="9"/>
                    <a:pt x="12" y="8"/>
                  </a:cubicBezTo>
                  <a:cubicBezTo>
                    <a:pt x="12" y="8"/>
                    <a:pt x="12" y="8"/>
                    <a:pt x="12" y="8"/>
                  </a:cubicBezTo>
                  <a:cubicBezTo>
                    <a:pt x="12" y="9"/>
                    <a:pt x="11" y="9"/>
                    <a:pt x="11" y="10"/>
                  </a:cubicBezTo>
                  <a:close/>
                  <a:moveTo>
                    <a:pt x="22" y="10"/>
                  </a:moveTo>
                  <a:cubicBezTo>
                    <a:pt x="23" y="10"/>
                    <a:pt x="23" y="9"/>
                    <a:pt x="22" y="8"/>
                  </a:cubicBezTo>
                  <a:cubicBezTo>
                    <a:pt x="21" y="9"/>
                    <a:pt x="22" y="10"/>
                    <a:pt x="22" y="10"/>
                  </a:cubicBezTo>
                  <a:close/>
                  <a:moveTo>
                    <a:pt x="20" y="10"/>
                  </a:moveTo>
                  <a:cubicBezTo>
                    <a:pt x="21" y="10"/>
                    <a:pt x="20" y="9"/>
                    <a:pt x="20" y="9"/>
                  </a:cubicBezTo>
                  <a:cubicBezTo>
                    <a:pt x="20" y="9"/>
                    <a:pt x="20" y="10"/>
                    <a:pt x="20" y="10"/>
                  </a:cubicBezTo>
                  <a:close/>
                  <a:moveTo>
                    <a:pt x="19" y="9"/>
                  </a:moveTo>
                  <a:cubicBezTo>
                    <a:pt x="18" y="10"/>
                    <a:pt x="18" y="10"/>
                    <a:pt x="18" y="11"/>
                  </a:cubicBezTo>
                  <a:cubicBezTo>
                    <a:pt x="18" y="11"/>
                    <a:pt x="18" y="12"/>
                    <a:pt x="19" y="13"/>
                  </a:cubicBezTo>
                  <a:cubicBezTo>
                    <a:pt x="19" y="12"/>
                    <a:pt x="19" y="12"/>
                    <a:pt x="20" y="11"/>
                  </a:cubicBezTo>
                  <a:cubicBezTo>
                    <a:pt x="20" y="11"/>
                    <a:pt x="19" y="11"/>
                    <a:pt x="19" y="10"/>
                  </a:cubicBezTo>
                  <a:cubicBezTo>
                    <a:pt x="18" y="10"/>
                    <a:pt x="20" y="10"/>
                    <a:pt x="19" y="9"/>
                  </a:cubicBezTo>
                  <a:close/>
                  <a:moveTo>
                    <a:pt x="13" y="13"/>
                  </a:moveTo>
                  <a:cubicBezTo>
                    <a:pt x="14" y="12"/>
                    <a:pt x="14" y="10"/>
                    <a:pt x="13" y="9"/>
                  </a:cubicBezTo>
                  <a:cubicBezTo>
                    <a:pt x="11" y="10"/>
                    <a:pt x="12" y="13"/>
                    <a:pt x="13" y="13"/>
                  </a:cubicBezTo>
                  <a:close/>
                  <a:moveTo>
                    <a:pt x="8" y="11"/>
                  </a:moveTo>
                  <a:cubicBezTo>
                    <a:pt x="9" y="11"/>
                    <a:pt x="9" y="10"/>
                    <a:pt x="9" y="10"/>
                  </a:cubicBezTo>
                  <a:cubicBezTo>
                    <a:pt x="9" y="10"/>
                    <a:pt x="8" y="10"/>
                    <a:pt x="8" y="10"/>
                  </a:cubicBezTo>
                  <a:cubicBezTo>
                    <a:pt x="8" y="10"/>
                    <a:pt x="8" y="11"/>
                    <a:pt x="8" y="11"/>
                  </a:cubicBezTo>
                  <a:close/>
                  <a:moveTo>
                    <a:pt x="4" y="14"/>
                  </a:moveTo>
                  <a:cubicBezTo>
                    <a:pt x="4" y="13"/>
                    <a:pt x="5" y="11"/>
                    <a:pt x="6" y="10"/>
                  </a:cubicBezTo>
                  <a:cubicBezTo>
                    <a:pt x="5" y="11"/>
                    <a:pt x="4" y="13"/>
                    <a:pt x="4" y="14"/>
                  </a:cubicBezTo>
                  <a:close/>
                  <a:moveTo>
                    <a:pt x="21" y="11"/>
                  </a:moveTo>
                  <a:cubicBezTo>
                    <a:pt x="21" y="11"/>
                    <a:pt x="21" y="11"/>
                    <a:pt x="21" y="11"/>
                  </a:cubicBezTo>
                  <a:cubicBezTo>
                    <a:pt x="21" y="11"/>
                    <a:pt x="21" y="10"/>
                    <a:pt x="21" y="10"/>
                  </a:cubicBezTo>
                  <a:cubicBezTo>
                    <a:pt x="21" y="10"/>
                    <a:pt x="21" y="10"/>
                    <a:pt x="21" y="11"/>
                  </a:cubicBezTo>
                  <a:close/>
                  <a:moveTo>
                    <a:pt x="23" y="12"/>
                  </a:moveTo>
                  <a:cubicBezTo>
                    <a:pt x="23" y="12"/>
                    <a:pt x="24" y="12"/>
                    <a:pt x="24" y="11"/>
                  </a:cubicBezTo>
                  <a:cubicBezTo>
                    <a:pt x="24" y="11"/>
                    <a:pt x="23" y="11"/>
                    <a:pt x="23" y="11"/>
                  </a:cubicBezTo>
                  <a:cubicBezTo>
                    <a:pt x="23" y="11"/>
                    <a:pt x="23" y="12"/>
                    <a:pt x="23" y="12"/>
                  </a:cubicBezTo>
                  <a:close/>
                  <a:moveTo>
                    <a:pt x="9" y="14"/>
                  </a:moveTo>
                  <a:cubicBezTo>
                    <a:pt x="10" y="13"/>
                    <a:pt x="11" y="12"/>
                    <a:pt x="10" y="11"/>
                  </a:cubicBezTo>
                  <a:cubicBezTo>
                    <a:pt x="10" y="12"/>
                    <a:pt x="8" y="13"/>
                    <a:pt x="9" y="14"/>
                  </a:cubicBezTo>
                  <a:close/>
                  <a:moveTo>
                    <a:pt x="30" y="16"/>
                  </a:moveTo>
                  <a:cubicBezTo>
                    <a:pt x="30" y="16"/>
                    <a:pt x="30" y="15"/>
                    <a:pt x="31" y="15"/>
                  </a:cubicBezTo>
                  <a:cubicBezTo>
                    <a:pt x="30" y="14"/>
                    <a:pt x="30" y="12"/>
                    <a:pt x="28" y="11"/>
                  </a:cubicBezTo>
                  <a:cubicBezTo>
                    <a:pt x="29" y="13"/>
                    <a:pt x="29" y="14"/>
                    <a:pt x="30" y="16"/>
                  </a:cubicBezTo>
                  <a:close/>
                  <a:moveTo>
                    <a:pt x="21" y="12"/>
                  </a:moveTo>
                  <a:cubicBezTo>
                    <a:pt x="22" y="13"/>
                    <a:pt x="22" y="12"/>
                    <a:pt x="21" y="12"/>
                  </a:cubicBezTo>
                  <a:cubicBezTo>
                    <a:pt x="21" y="12"/>
                    <a:pt x="21" y="12"/>
                    <a:pt x="21" y="12"/>
                  </a:cubicBezTo>
                  <a:close/>
                  <a:moveTo>
                    <a:pt x="19" y="14"/>
                  </a:moveTo>
                  <a:cubicBezTo>
                    <a:pt x="19" y="13"/>
                    <a:pt x="20" y="13"/>
                    <a:pt x="20" y="12"/>
                  </a:cubicBezTo>
                  <a:cubicBezTo>
                    <a:pt x="20" y="12"/>
                    <a:pt x="19" y="13"/>
                    <a:pt x="19" y="14"/>
                  </a:cubicBezTo>
                  <a:close/>
                  <a:moveTo>
                    <a:pt x="14" y="15"/>
                  </a:moveTo>
                  <a:cubicBezTo>
                    <a:pt x="15" y="15"/>
                    <a:pt x="15" y="15"/>
                    <a:pt x="15" y="14"/>
                  </a:cubicBezTo>
                  <a:cubicBezTo>
                    <a:pt x="15" y="13"/>
                    <a:pt x="15" y="13"/>
                    <a:pt x="14" y="12"/>
                  </a:cubicBezTo>
                  <a:cubicBezTo>
                    <a:pt x="14" y="14"/>
                    <a:pt x="13" y="15"/>
                    <a:pt x="14" y="15"/>
                  </a:cubicBezTo>
                  <a:close/>
                  <a:moveTo>
                    <a:pt x="16" y="14"/>
                  </a:moveTo>
                  <a:cubicBezTo>
                    <a:pt x="16" y="14"/>
                    <a:pt x="16" y="15"/>
                    <a:pt x="17" y="16"/>
                  </a:cubicBezTo>
                  <a:cubicBezTo>
                    <a:pt x="17" y="15"/>
                    <a:pt x="18" y="14"/>
                    <a:pt x="18" y="14"/>
                  </a:cubicBezTo>
                  <a:cubicBezTo>
                    <a:pt x="17" y="13"/>
                    <a:pt x="18" y="12"/>
                    <a:pt x="17" y="12"/>
                  </a:cubicBezTo>
                  <a:cubicBezTo>
                    <a:pt x="17" y="13"/>
                    <a:pt x="16" y="13"/>
                    <a:pt x="16" y="14"/>
                  </a:cubicBezTo>
                  <a:close/>
                  <a:moveTo>
                    <a:pt x="24" y="15"/>
                  </a:moveTo>
                  <a:cubicBezTo>
                    <a:pt x="25" y="14"/>
                    <a:pt x="25" y="13"/>
                    <a:pt x="24" y="13"/>
                  </a:cubicBezTo>
                  <a:cubicBezTo>
                    <a:pt x="24" y="13"/>
                    <a:pt x="24" y="14"/>
                    <a:pt x="24" y="15"/>
                  </a:cubicBezTo>
                  <a:close/>
                  <a:moveTo>
                    <a:pt x="20" y="15"/>
                  </a:moveTo>
                  <a:cubicBezTo>
                    <a:pt x="21" y="14"/>
                    <a:pt x="21" y="13"/>
                    <a:pt x="20" y="13"/>
                  </a:cubicBezTo>
                  <a:cubicBezTo>
                    <a:pt x="20" y="13"/>
                    <a:pt x="19" y="15"/>
                    <a:pt x="20" y="15"/>
                  </a:cubicBezTo>
                  <a:close/>
                  <a:moveTo>
                    <a:pt x="12" y="15"/>
                  </a:moveTo>
                  <a:cubicBezTo>
                    <a:pt x="12" y="14"/>
                    <a:pt x="12" y="14"/>
                    <a:pt x="11" y="13"/>
                  </a:cubicBezTo>
                  <a:cubicBezTo>
                    <a:pt x="12" y="14"/>
                    <a:pt x="11" y="14"/>
                    <a:pt x="12" y="15"/>
                  </a:cubicBezTo>
                  <a:close/>
                  <a:moveTo>
                    <a:pt x="27" y="15"/>
                  </a:moveTo>
                  <a:cubicBezTo>
                    <a:pt x="27" y="15"/>
                    <a:pt x="27" y="14"/>
                    <a:pt x="28" y="14"/>
                  </a:cubicBezTo>
                  <a:cubicBezTo>
                    <a:pt x="27" y="14"/>
                    <a:pt x="28" y="13"/>
                    <a:pt x="27" y="13"/>
                  </a:cubicBezTo>
                  <a:cubicBezTo>
                    <a:pt x="27" y="14"/>
                    <a:pt x="26" y="14"/>
                    <a:pt x="27" y="15"/>
                  </a:cubicBezTo>
                  <a:close/>
                  <a:moveTo>
                    <a:pt x="11" y="17"/>
                  </a:moveTo>
                  <a:cubicBezTo>
                    <a:pt x="11" y="16"/>
                    <a:pt x="12" y="16"/>
                    <a:pt x="12" y="15"/>
                  </a:cubicBezTo>
                  <a:cubicBezTo>
                    <a:pt x="11" y="15"/>
                    <a:pt x="11" y="14"/>
                    <a:pt x="10" y="13"/>
                  </a:cubicBezTo>
                  <a:cubicBezTo>
                    <a:pt x="9" y="14"/>
                    <a:pt x="10" y="16"/>
                    <a:pt x="11" y="17"/>
                  </a:cubicBezTo>
                  <a:close/>
                  <a:moveTo>
                    <a:pt x="24" y="15"/>
                  </a:moveTo>
                  <a:cubicBezTo>
                    <a:pt x="24" y="15"/>
                    <a:pt x="24" y="16"/>
                    <a:pt x="25" y="16"/>
                  </a:cubicBezTo>
                  <a:cubicBezTo>
                    <a:pt x="25" y="15"/>
                    <a:pt x="25" y="15"/>
                    <a:pt x="25" y="15"/>
                  </a:cubicBezTo>
                  <a:cubicBezTo>
                    <a:pt x="25" y="15"/>
                    <a:pt x="25" y="14"/>
                    <a:pt x="25" y="14"/>
                  </a:cubicBezTo>
                  <a:cubicBezTo>
                    <a:pt x="25" y="14"/>
                    <a:pt x="25" y="15"/>
                    <a:pt x="24" y="15"/>
                  </a:cubicBezTo>
                  <a:close/>
                  <a:moveTo>
                    <a:pt x="5" y="15"/>
                  </a:moveTo>
                  <a:cubicBezTo>
                    <a:pt x="5" y="15"/>
                    <a:pt x="5" y="15"/>
                    <a:pt x="5" y="14"/>
                  </a:cubicBezTo>
                  <a:cubicBezTo>
                    <a:pt x="5" y="15"/>
                    <a:pt x="4" y="15"/>
                    <a:pt x="5" y="15"/>
                  </a:cubicBezTo>
                  <a:close/>
                  <a:moveTo>
                    <a:pt x="7" y="15"/>
                  </a:moveTo>
                  <a:cubicBezTo>
                    <a:pt x="7" y="15"/>
                    <a:pt x="7" y="15"/>
                    <a:pt x="7" y="15"/>
                  </a:cubicBezTo>
                  <a:cubicBezTo>
                    <a:pt x="7" y="15"/>
                    <a:pt x="7" y="15"/>
                    <a:pt x="7" y="15"/>
                  </a:cubicBezTo>
                  <a:cubicBezTo>
                    <a:pt x="7" y="15"/>
                    <a:pt x="6" y="15"/>
                    <a:pt x="7" y="15"/>
                  </a:cubicBezTo>
                  <a:close/>
                  <a:moveTo>
                    <a:pt x="18" y="15"/>
                  </a:moveTo>
                  <a:cubicBezTo>
                    <a:pt x="18" y="16"/>
                    <a:pt x="17" y="17"/>
                    <a:pt x="18" y="17"/>
                  </a:cubicBezTo>
                  <a:cubicBezTo>
                    <a:pt x="18" y="17"/>
                    <a:pt x="18" y="18"/>
                    <a:pt x="18" y="18"/>
                  </a:cubicBezTo>
                  <a:cubicBezTo>
                    <a:pt x="19" y="17"/>
                    <a:pt x="19" y="17"/>
                    <a:pt x="20" y="16"/>
                  </a:cubicBezTo>
                  <a:cubicBezTo>
                    <a:pt x="19" y="16"/>
                    <a:pt x="19" y="15"/>
                    <a:pt x="18" y="15"/>
                  </a:cubicBezTo>
                  <a:cubicBezTo>
                    <a:pt x="18" y="15"/>
                    <a:pt x="18" y="15"/>
                    <a:pt x="18" y="15"/>
                  </a:cubicBezTo>
                  <a:close/>
                  <a:moveTo>
                    <a:pt x="23" y="15"/>
                  </a:moveTo>
                  <a:cubicBezTo>
                    <a:pt x="23" y="15"/>
                    <a:pt x="23" y="15"/>
                    <a:pt x="23" y="15"/>
                  </a:cubicBezTo>
                  <a:cubicBezTo>
                    <a:pt x="23" y="15"/>
                    <a:pt x="23" y="15"/>
                    <a:pt x="23" y="15"/>
                  </a:cubicBezTo>
                  <a:close/>
                  <a:moveTo>
                    <a:pt x="7" y="18"/>
                  </a:moveTo>
                  <a:cubicBezTo>
                    <a:pt x="8" y="17"/>
                    <a:pt x="9" y="16"/>
                    <a:pt x="8" y="15"/>
                  </a:cubicBezTo>
                  <a:cubicBezTo>
                    <a:pt x="8" y="15"/>
                    <a:pt x="8" y="15"/>
                    <a:pt x="8" y="15"/>
                  </a:cubicBezTo>
                  <a:cubicBezTo>
                    <a:pt x="8" y="16"/>
                    <a:pt x="6" y="17"/>
                    <a:pt x="7" y="18"/>
                  </a:cubicBezTo>
                  <a:close/>
                  <a:moveTo>
                    <a:pt x="21" y="16"/>
                  </a:moveTo>
                  <a:cubicBezTo>
                    <a:pt x="21" y="16"/>
                    <a:pt x="22" y="16"/>
                    <a:pt x="22" y="15"/>
                  </a:cubicBezTo>
                  <a:cubicBezTo>
                    <a:pt x="22" y="15"/>
                    <a:pt x="22" y="15"/>
                    <a:pt x="21" y="15"/>
                  </a:cubicBezTo>
                  <a:cubicBezTo>
                    <a:pt x="21" y="15"/>
                    <a:pt x="20" y="16"/>
                    <a:pt x="21" y="16"/>
                  </a:cubicBezTo>
                  <a:close/>
                  <a:moveTo>
                    <a:pt x="15" y="17"/>
                  </a:moveTo>
                  <a:cubicBezTo>
                    <a:pt x="15" y="17"/>
                    <a:pt x="15" y="18"/>
                    <a:pt x="16" y="18"/>
                  </a:cubicBezTo>
                  <a:cubicBezTo>
                    <a:pt x="16" y="18"/>
                    <a:pt x="16" y="17"/>
                    <a:pt x="16" y="17"/>
                  </a:cubicBezTo>
                  <a:cubicBezTo>
                    <a:pt x="16" y="16"/>
                    <a:pt x="16" y="15"/>
                    <a:pt x="15" y="15"/>
                  </a:cubicBezTo>
                  <a:cubicBezTo>
                    <a:pt x="15" y="15"/>
                    <a:pt x="15" y="16"/>
                    <a:pt x="15" y="17"/>
                  </a:cubicBezTo>
                  <a:close/>
                  <a:moveTo>
                    <a:pt x="29" y="16"/>
                  </a:moveTo>
                  <a:cubicBezTo>
                    <a:pt x="28" y="16"/>
                    <a:pt x="28" y="15"/>
                    <a:pt x="28" y="15"/>
                  </a:cubicBezTo>
                  <a:cubicBezTo>
                    <a:pt x="27" y="16"/>
                    <a:pt x="28" y="18"/>
                    <a:pt x="29" y="16"/>
                  </a:cubicBezTo>
                  <a:close/>
                  <a:moveTo>
                    <a:pt x="3" y="20"/>
                  </a:moveTo>
                  <a:cubicBezTo>
                    <a:pt x="4" y="19"/>
                    <a:pt x="4" y="16"/>
                    <a:pt x="3" y="15"/>
                  </a:cubicBezTo>
                  <a:cubicBezTo>
                    <a:pt x="3" y="17"/>
                    <a:pt x="2" y="18"/>
                    <a:pt x="3" y="20"/>
                  </a:cubicBezTo>
                  <a:close/>
                  <a:moveTo>
                    <a:pt x="13" y="18"/>
                  </a:moveTo>
                  <a:cubicBezTo>
                    <a:pt x="14" y="17"/>
                    <a:pt x="13" y="16"/>
                    <a:pt x="13" y="15"/>
                  </a:cubicBezTo>
                  <a:cubicBezTo>
                    <a:pt x="12" y="16"/>
                    <a:pt x="11" y="18"/>
                    <a:pt x="12" y="19"/>
                  </a:cubicBezTo>
                  <a:cubicBezTo>
                    <a:pt x="13" y="18"/>
                    <a:pt x="12" y="17"/>
                    <a:pt x="13" y="16"/>
                  </a:cubicBezTo>
                  <a:cubicBezTo>
                    <a:pt x="13" y="17"/>
                    <a:pt x="13" y="17"/>
                    <a:pt x="13" y="18"/>
                  </a:cubicBezTo>
                  <a:close/>
                  <a:moveTo>
                    <a:pt x="22" y="18"/>
                  </a:moveTo>
                  <a:cubicBezTo>
                    <a:pt x="22" y="17"/>
                    <a:pt x="22" y="17"/>
                    <a:pt x="23" y="16"/>
                  </a:cubicBezTo>
                  <a:cubicBezTo>
                    <a:pt x="22" y="16"/>
                    <a:pt x="22" y="16"/>
                    <a:pt x="22" y="16"/>
                  </a:cubicBezTo>
                  <a:cubicBezTo>
                    <a:pt x="22" y="17"/>
                    <a:pt x="21" y="17"/>
                    <a:pt x="22" y="18"/>
                  </a:cubicBezTo>
                  <a:close/>
                  <a:moveTo>
                    <a:pt x="24" y="17"/>
                  </a:moveTo>
                  <a:cubicBezTo>
                    <a:pt x="24" y="17"/>
                    <a:pt x="24" y="16"/>
                    <a:pt x="24" y="16"/>
                  </a:cubicBezTo>
                  <a:cubicBezTo>
                    <a:pt x="24" y="17"/>
                    <a:pt x="24" y="17"/>
                    <a:pt x="24" y="17"/>
                  </a:cubicBezTo>
                  <a:close/>
                  <a:moveTo>
                    <a:pt x="26" y="17"/>
                  </a:moveTo>
                  <a:cubicBezTo>
                    <a:pt x="26" y="17"/>
                    <a:pt x="27" y="16"/>
                    <a:pt x="26" y="16"/>
                  </a:cubicBezTo>
                  <a:cubicBezTo>
                    <a:pt x="26" y="17"/>
                    <a:pt x="25" y="17"/>
                    <a:pt x="26" y="17"/>
                  </a:cubicBezTo>
                  <a:close/>
                  <a:moveTo>
                    <a:pt x="8" y="18"/>
                  </a:moveTo>
                  <a:cubicBezTo>
                    <a:pt x="8" y="19"/>
                    <a:pt x="8" y="20"/>
                    <a:pt x="9" y="20"/>
                  </a:cubicBezTo>
                  <a:cubicBezTo>
                    <a:pt x="10" y="20"/>
                    <a:pt x="10" y="19"/>
                    <a:pt x="10" y="18"/>
                  </a:cubicBezTo>
                  <a:cubicBezTo>
                    <a:pt x="9" y="18"/>
                    <a:pt x="9" y="17"/>
                    <a:pt x="9" y="16"/>
                  </a:cubicBezTo>
                  <a:cubicBezTo>
                    <a:pt x="9" y="17"/>
                    <a:pt x="8" y="17"/>
                    <a:pt x="8" y="18"/>
                  </a:cubicBezTo>
                  <a:close/>
                  <a:moveTo>
                    <a:pt x="31" y="18"/>
                  </a:moveTo>
                  <a:cubicBezTo>
                    <a:pt x="31" y="18"/>
                    <a:pt x="32" y="18"/>
                    <a:pt x="32" y="18"/>
                  </a:cubicBezTo>
                  <a:cubicBezTo>
                    <a:pt x="32" y="17"/>
                    <a:pt x="32" y="17"/>
                    <a:pt x="31" y="16"/>
                  </a:cubicBezTo>
                  <a:cubicBezTo>
                    <a:pt x="31" y="17"/>
                    <a:pt x="30" y="18"/>
                    <a:pt x="31" y="18"/>
                  </a:cubicBezTo>
                  <a:close/>
                  <a:moveTo>
                    <a:pt x="19" y="19"/>
                  </a:moveTo>
                  <a:cubicBezTo>
                    <a:pt x="20" y="19"/>
                    <a:pt x="21" y="18"/>
                    <a:pt x="20" y="17"/>
                  </a:cubicBezTo>
                  <a:cubicBezTo>
                    <a:pt x="20" y="18"/>
                    <a:pt x="19" y="19"/>
                    <a:pt x="19" y="19"/>
                  </a:cubicBezTo>
                  <a:close/>
                  <a:moveTo>
                    <a:pt x="22" y="18"/>
                  </a:moveTo>
                  <a:cubicBezTo>
                    <a:pt x="22" y="19"/>
                    <a:pt x="22" y="19"/>
                    <a:pt x="23" y="19"/>
                  </a:cubicBezTo>
                  <a:cubicBezTo>
                    <a:pt x="23" y="19"/>
                    <a:pt x="23" y="18"/>
                    <a:pt x="23" y="18"/>
                  </a:cubicBezTo>
                  <a:cubicBezTo>
                    <a:pt x="23" y="18"/>
                    <a:pt x="23" y="17"/>
                    <a:pt x="23" y="17"/>
                  </a:cubicBezTo>
                  <a:cubicBezTo>
                    <a:pt x="23" y="18"/>
                    <a:pt x="22" y="18"/>
                    <a:pt x="22" y="18"/>
                  </a:cubicBezTo>
                  <a:close/>
                  <a:moveTo>
                    <a:pt x="26" y="19"/>
                  </a:moveTo>
                  <a:cubicBezTo>
                    <a:pt x="27" y="19"/>
                    <a:pt x="26" y="18"/>
                    <a:pt x="27" y="18"/>
                  </a:cubicBezTo>
                  <a:cubicBezTo>
                    <a:pt x="27" y="18"/>
                    <a:pt x="27" y="17"/>
                    <a:pt x="27" y="17"/>
                  </a:cubicBezTo>
                  <a:cubicBezTo>
                    <a:pt x="27" y="18"/>
                    <a:pt x="26" y="18"/>
                    <a:pt x="26" y="19"/>
                  </a:cubicBezTo>
                  <a:close/>
                  <a:moveTo>
                    <a:pt x="28" y="18"/>
                  </a:moveTo>
                  <a:cubicBezTo>
                    <a:pt x="28" y="18"/>
                    <a:pt x="29" y="19"/>
                    <a:pt x="29" y="19"/>
                  </a:cubicBezTo>
                  <a:cubicBezTo>
                    <a:pt x="30" y="18"/>
                    <a:pt x="29" y="16"/>
                    <a:pt x="28" y="18"/>
                  </a:cubicBezTo>
                  <a:close/>
                  <a:moveTo>
                    <a:pt x="14" y="19"/>
                  </a:moveTo>
                  <a:cubicBezTo>
                    <a:pt x="14" y="19"/>
                    <a:pt x="14" y="19"/>
                    <a:pt x="14" y="20"/>
                  </a:cubicBezTo>
                  <a:cubicBezTo>
                    <a:pt x="13" y="20"/>
                    <a:pt x="13" y="19"/>
                    <a:pt x="13" y="19"/>
                  </a:cubicBezTo>
                  <a:cubicBezTo>
                    <a:pt x="13" y="20"/>
                    <a:pt x="13" y="21"/>
                    <a:pt x="14" y="22"/>
                  </a:cubicBezTo>
                  <a:cubicBezTo>
                    <a:pt x="14" y="21"/>
                    <a:pt x="15" y="20"/>
                    <a:pt x="15" y="19"/>
                  </a:cubicBezTo>
                  <a:cubicBezTo>
                    <a:pt x="15" y="19"/>
                    <a:pt x="15" y="18"/>
                    <a:pt x="14" y="18"/>
                  </a:cubicBezTo>
                  <a:cubicBezTo>
                    <a:pt x="14" y="18"/>
                    <a:pt x="13" y="18"/>
                    <a:pt x="14" y="19"/>
                  </a:cubicBezTo>
                  <a:close/>
                  <a:moveTo>
                    <a:pt x="16" y="19"/>
                  </a:moveTo>
                  <a:cubicBezTo>
                    <a:pt x="17" y="20"/>
                    <a:pt x="16" y="20"/>
                    <a:pt x="17" y="20"/>
                  </a:cubicBezTo>
                  <a:cubicBezTo>
                    <a:pt x="17" y="20"/>
                    <a:pt x="18" y="20"/>
                    <a:pt x="18" y="19"/>
                  </a:cubicBezTo>
                  <a:cubicBezTo>
                    <a:pt x="17" y="19"/>
                    <a:pt x="17" y="18"/>
                    <a:pt x="17" y="18"/>
                  </a:cubicBezTo>
                  <a:cubicBezTo>
                    <a:pt x="17" y="18"/>
                    <a:pt x="17" y="19"/>
                    <a:pt x="16" y="19"/>
                  </a:cubicBezTo>
                  <a:close/>
                  <a:moveTo>
                    <a:pt x="6" y="19"/>
                  </a:moveTo>
                  <a:cubicBezTo>
                    <a:pt x="6" y="19"/>
                    <a:pt x="7" y="18"/>
                    <a:pt x="6" y="18"/>
                  </a:cubicBezTo>
                  <a:cubicBezTo>
                    <a:pt x="6" y="19"/>
                    <a:pt x="6" y="19"/>
                    <a:pt x="6" y="19"/>
                  </a:cubicBezTo>
                  <a:close/>
                  <a:moveTo>
                    <a:pt x="20" y="20"/>
                  </a:moveTo>
                  <a:cubicBezTo>
                    <a:pt x="20" y="20"/>
                    <a:pt x="21" y="20"/>
                    <a:pt x="21" y="20"/>
                  </a:cubicBezTo>
                  <a:cubicBezTo>
                    <a:pt x="21" y="20"/>
                    <a:pt x="20" y="20"/>
                    <a:pt x="20" y="20"/>
                  </a:cubicBezTo>
                  <a:cubicBezTo>
                    <a:pt x="20" y="21"/>
                    <a:pt x="20" y="21"/>
                    <a:pt x="21" y="22"/>
                  </a:cubicBezTo>
                  <a:cubicBezTo>
                    <a:pt x="21" y="21"/>
                    <a:pt x="22" y="21"/>
                    <a:pt x="22" y="20"/>
                  </a:cubicBezTo>
                  <a:cubicBezTo>
                    <a:pt x="22" y="20"/>
                    <a:pt x="21" y="19"/>
                    <a:pt x="21" y="19"/>
                  </a:cubicBezTo>
                  <a:cubicBezTo>
                    <a:pt x="21" y="19"/>
                    <a:pt x="21" y="18"/>
                    <a:pt x="21" y="18"/>
                  </a:cubicBezTo>
                  <a:cubicBezTo>
                    <a:pt x="21" y="19"/>
                    <a:pt x="20" y="19"/>
                    <a:pt x="20" y="20"/>
                  </a:cubicBezTo>
                  <a:close/>
                  <a:moveTo>
                    <a:pt x="28" y="21"/>
                  </a:moveTo>
                  <a:cubicBezTo>
                    <a:pt x="28" y="20"/>
                    <a:pt x="28" y="19"/>
                    <a:pt x="27" y="19"/>
                  </a:cubicBezTo>
                  <a:cubicBezTo>
                    <a:pt x="27" y="20"/>
                    <a:pt x="28" y="20"/>
                    <a:pt x="28" y="21"/>
                  </a:cubicBezTo>
                  <a:close/>
                  <a:moveTo>
                    <a:pt x="31" y="19"/>
                  </a:moveTo>
                  <a:cubicBezTo>
                    <a:pt x="32" y="19"/>
                    <a:pt x="32" y="19"/>
                    <a:pt x="32" y="19"/>
                  </a:cubicBezTo>
                  <a:cubicBezTo>
                    <a:pt x="31" y="19"/>
                    <a:pt x="31" y="19"/>
                    <a:pt x="31" y="19"/>
                  </a:cubicBezTo>
                  <a:close/>
                  <a:moveTo>
                    <a:pt x="24" y="21"/>
                  </a:moveTo>
                  <a:cubicBezTo>
                    <a:pt x="24" y="20"/>
                    <a:pt x="25" y="20"/>
                    <a:pt x="24" y="19"/>
                  </a:cubicBezTo>
                  <a:cubicBezTo>
                    <a:pt x="24" y="20"/>
                    <a:pt x="23" y="21"/>
                    <a:pt x="24" y="21"/>
                  </a:cubicBezTo>
                  <a:close/>
                  <a:moveTo>
                    <a:pt x="27" y="20"/>
                  </a:moveTo>
                  <a:cubicBezTo>
                    <a:pt x="27" y="20"/>
                    <a:pt x="27" y="19"/>
                    <a:pt x="27" y="19"/>
                  </a:cubicBezTo>
                  <a:cubicBezTo>
                    <a:pt x="27" y="20"/>
                    <a:pt x="27" y="20"/>
                    <a:pt x="27" y="20"/>
                  </a:cubicBezTo>
                  <a:close/>
                  <a:moveTo>
                    <a:pt x="11" y="23"/>
                  </a:moveTo>
                  <a:cubicBezTo>
                    <a:pt x="11" y="22"/>
                    <a:pt x="11" y="22"/>
                    <a:pt x="11" y="21"/>
                  </a:cubicBezTo>
                  <a:cubicBezTo>
                    <a:pt x="11" y="21"/>
                    <a:pt x="11" y="20"/>
                    <a:pt x="11" y="20"/>
                  </a:cubicBezTo>
                  <a:cubicBezTo>
                    <a:pt x="10" y="20"/>
                    <a:pt x="10" y="20"/>
                    <a:pt x="10" y="20"/>
                  </a:cubicBezTo>
                  <a:cubicBezTo>
                    <a:pt x="10" y="20"/>
                    <a:pt x="9" y="22"/>
                    <a:pt x="11" y="23"/>
                  </a:cubicBezTo>
                  <a:close/>
                  <a:moveTo>
                    <a:pt x="7" y="20"/>
                  </a:moveTo>
                  <a:cubicBezTo>
                    <a:pt x="7" y="20"/>
                    <a:pt x="7" y="20"/>
                    <a:pt x="7" y="20"/>
                  </a:cubicBezTo>
                  <a:cubicBezTo>
                    <a:pt x="7" y="20"/>
                    <a:pt x="6" y="20"/>
                    <a:pt x="7" y="20"/>
                  </a:cubicBezTo>
                  <a:close/>
                  <a:moveTo>
                    <a:pt x="33" y="22"/>
                  </a:moveTo>
                  <a:cubicBezTo>
                    <a:pt x="33" y="21"/>
                    <a:pt x="33" y="20"/>
                    <a:pt x="32" y="20"/>
                  </a:cubicBezTo>
                  <a:cubicBezTo>
                    <a:pt x="32" y="20"/>
                    <a:pt x="32" y="22"/>
                    <a:pt x="33" y="22"/>
                  </a:cubicBezTo>
                  <a:close/>
                  <a:moveTo>
                    <a:pt x="12" y="21"/>
                  </a:moveTo>
                  <a:cubicBezTo>
                    <a:pt x="11" y="20"/>
                    <a:pt x="11" y="20"/>
                    <a:pt x="11" y="20"/>
                  </a:cubicBezTo>
                  <a:cubicBezTo>
                    <a:pt x="11" y="20"/>
                    <a:pt x="11" y="21"/>
                    <a:pt x="12" y="21"/>
                  </a:cubicBezTo>
                  <a:close/>
                  <a:moveTo>
                    <a:pt x="15" y="22"/>
                  </a:moveTo>
                  <a:cubicBezTo>
                    <a:pt x="15" y="22"/>
                    <a:pt x="15" y="23"/>
                    <a:pt x="16" y="23"/>
                  </a:cubicBezTo>
                  <a:cubicBezTo>
                    <a:pt x="16" y="22"/>
                    <a:pt x="16" y="22"/>
                    <a:pt x="17" y="22"/>
                  </a:cubicBezTo>
                  <a:cubicBezTo>
                    <a:pt x="16" y="21"/>
                    <a:pt x="16" y="21"/>
                    <a:pt x="16" y="20"/>
                  </a:cubicBezTo>
                  <a:cubicBezTo>
                    <a:pt x="15" y="21"/>
                    <a:pt x="15" y="21"/>
                    <a:pt x="15" y="22"/>
                  </a:cubicBezTo>
                  <a:close/>
                  <a:moveTo>
                    <a:pt x="18" y="22"/>
                  </a:moveTo>
                  <a:cubicBezTo>
                    <a:pt x="18" y="21"/>
                    <a:pt x="19" y="21"/>
                    <a:pt x="19" y="20"/>
                  </a:cubicBezTo>
                  <a:cubicBezTo>
                    <a:pt x="18" y="21"/>
                    <a:pt x="17" y="21"/>
                    <a:pt x="18" y="22"/>
                  </a:cubicBezTo>
                  <a:close/>
                  <a:moveTo>
                    <a:pt x="30" y="22"/>
                  </a:moveTo>
                  <a:cubicBezTo>
                    <a:pt x="30" y="21"/>
                    <a:pt x="30" y="20"/>
                    <a:pt x="30" y="20"/>
                  </a:cubicBezTo>
                  <a:cubicBezTo>
                    <a:pt x="30" y="21"/>
                    <a:pt x="30" y="21"/>
                    <a:pt x="30" y="22"/>
                  </a:cubicBezTo>
                  <a:close/>
                  <a:moveTo>
                    <a:pt x="8" y="22"/>
                  </a:moveTo>
                  <a:cubicBezTo>
                    <a:pt x="8" y="21"/>
                    <a:pt x="7" y="21"/>
                    <a:pt x="7" y="20"/>
                  </a:cubicBezTo>
                  <a:cubicBezTo>
                    <a:pt x="7" y="21"/>
                    <a:pt x="7" y="22"/>
                    <a:pt x="8" y="22"/>
                  </a:cubicBezTo>
                  <a:close/>
                  <a:moveTo>
                    <a:pt x="22" y="23"/>
                  </a:moveTo>
                  <a:cubicBezTo>
                    <a:pt x="22" y="24"/>
                    <a:pt x="22" y="24"/>
                    <a:pt x="22" y="24"/>
                  </a:cubicBezTo>
                  <a:cubicBezTo>
                    <a:pt x="23" y="24"/>
                    <a:pt x="23" y="23"/>
                    <a:pt x="23" y="22"/>
                  </a:cubicBezTo>
                  <a:cubicBezTo>
                    <a:pt x="23" y="22"/>
                    <a:pt x="23" y="22"/>
                    <a:pt x="23" y="22"/>
                  </a:cubicBezTo>
                  <a:cubicBezTo>
                    <a:pt x="22" y="22"/>
                    <a:pt x="22" y="23"/>
                    <a:pt x="22" y="23"/>
                  </a:cubicBezTo>
                  <a:close/>
                  <a:moveTo>
                    <a:pt x="26" y="25"/>
                  </a:moveTo>
                  <a:cubicBezTo>
                    <a:pt x="26" y="25"/>
                    <a:pt x="26" y="24"/>
                    <a:pt x="26" y="24"/>
                  </a:cubicBezTo>
                  <a:cubicBezTo>
                    <a:pt x="26" y="23"/>
                    <a:pt x="26" y="23"/>
                    <a:pt x="26" y="22"/>
                  </a:cubicBezTo>
                  <a:cubicBezTo>
                    <a:pt x="23" y="21"/>
                    <a:pt x="26" y="24"/>
                    <a:pt x="26" y="25"/>
                  </a:cubicBezTo>
                  <a:close/>
                  <a:moveTo>
                    <a:pt x="29" y="24"/>
                  </a:moveTo>
                  <a:cubicBezTo>
                    <a:pt x="30" y="23"/>
                    <a:pt x="30" y="22"/>
                    <a:pt x="29" y="22"/>
                  </a:cubicBezTo>
                  <a:cubicBezTo>
                    <a:pt x="28" y="22"/>
                    <a:pt x="29" y="23"/>
                    <a:pt x="29" y="24"/>
                  </a:cubicBezTo>
                  <a:close/>
                  <a:moveTo>
                    <a:pt x="6" y="23"/>
                  </a:moveTo>
                  <a:cubicBezTo>
                    <a:pt x="6" y="23"/>
                    <a:pt x="6" y="22"/>
                    <a:pt x="6" y="22"/>
                  </a:cubicBezTo>
                  <a:cubicBezTo>
                    <a:pt x="6" y="22"/>
                    <a:pt x="6" y="22"/>
                    <a:pt x="6" y="22"/>
                  </a:cubicBezTo>
                  <a:cubicBezTo>
                    <a:pt x="6" y="22"/>
                    <a:pt x="6" y="22"/>
                    <a:pt x="6" y="23"/>
                  </a:cubicBezTo>
                  <a:close/>
                  <a:moveTo>
                    <a:pt x="13" y="23"/>
                  </a:moveTo>
                  <a:cubicBezTo>
                    <a:pt x="13" y="23"/>
                    <a:pt x="13" y="22"/>
                    <a:pt x="12" y="22"/>
                  </a:cubicBezTo>
                  <a:cubicBezTo>
                    <a:pt x="12" y="22"/>
                    <a:pt x="13" y="23"/>
                    <a:pt x="13" y="23"/>
                  </a:cubicBezTo>
                  <a:close/>
                  <a:moveTo>
                    <a:pt x="1" y="26"/>
                  </a:moveTo>
                  <a:cubicBezTo>
                    <a:pt x="1" y="28"/>
                    <a:pt x="2" y="28"/>
                    <a:pt x="2" y="30"/>
                  </a:cubicBezTo>
                  <a:cubicBezTo>
                    <a:pt x="2" y="31"/>
                    <a:pt x="2" y="32"/>
                    <a:pt x="3" y="32"/>
                  </a:cubicBezTo>
                  <a:cubicBezTo>
                    <a:pt x="3" y="31"/>
                    <a:pt x="3" y="30"/>
                    <a:pt x="3" y="29"/>
                  </a:cubicBezTo>
                  <a:cubicBezTo>
                    <a:pt x="2" y="29"/>
                    <a:pt x="2" y="30"/>
                    <a:pt x="2" y="29"/>
                  </a:cubicBezTo>
                  <a:cubicBezTo>
                    <a:pt x="2" y="27"/>
                    <a:pt x="2" y="24"/>
                    <a:pt x="2" y="22"/>
                  </a:cubicBezTo>
                  <a:cubicBezTo>
                    <a:pt x="1" y="23"/>
                    <a:pt x="1" y="25"/>
                    <a:pt x="1" y="26"/>
                  </a:cubicBezTo>
                  <a:close/>
                  <a:moveTo>
                    <a:pt x="3" y="22"/>
                  </a:moveTo>
                  <a:cubicBezTo>
                    <a:pt x="3" y="23"/>
                    <a:pt x="3" y="24"/>
                    <a:pt x="4" y="25"/>
                  </a:cubicBezTo>
                  <a:cubicBezTo>
                    <a:pt x="4" y="25"/>
                    <a:pt x="4" y="24"/>
                    <a:pt x="4" y="23"/>
                  </a:cubicBezTo>
                  <a:cubicBezTo>
                    <a:pt x="4" y="24"/>
                    <a:pt x="4" y="23"/>
                    <a:pt x="3" y="23"/>
                  </a:cubicBezTo>
                  <a:cubicBezTo>
                    <a:pt x="3" y="22"/>
                    <a:pt x="4" y="22"/>
                    <a:pt x="3" y="22"/>
                  </a:cubicBezTo>
                  <a:cubicBezTo>
                    <a:pt x="3" y="23"/>
                    <a:pt x="3" y="22"/>
                    <a:pt x="3" y="22"/>
                  </a:cubicBezTo>
                  <a:close/>
                  <a:moveTo>
                    <a:pt x="19" y="23"/>
                  </a:moveTo>
                  <a:cubicBezTo>
                    <a:pt x="19" y="23"/>
                    <a:pt x="19" y="24"/>
                    <a:pt x="19" y="24"/>
                  </a:cubicBezTo>
                  <a:cubicBezTo>
                    <a:pt x="20" y="24"/>
                    <a:pt x="20" y="23"/>
                    <a:pt x="20" y="23"/>
                  </a:cubicBezTo>
                  <a:cubicBezTo>
                    <a:pt x="20" y="22"/>
                    <a:pt x="20" y="22"/>
                    <a:pt x="19" y="22"/>
                  </a:cubicBezTo>
                  <a:cubicBezTo>
                    <a:pt x="19" y="22"/>
                    <a:pt x="19" y="23"/>
                    <a:pt x="19" y="23"/>
                  </a:cubicBezTo>
                  <a:close/>
                  <a:moveTo>
                    <a:pt x="14" y="23"/>
                  </a:moveTo>
                  <a:cubicBezTo>
                    <a:pt x="15" y="23"/>
                    <a:pt x="15" y="24"/>
                    <a:pt x="15" y="24"/>
                  </a:cubicBezTo>
                  <a:cubicBezTo>
                    <a:pt x="16" y="24"/>
                    <a:pt x="15" y="22"/>
                    <a:pt x="15" y="22"/>
                  </a:cubicBezTo>
                  <a:cubicBezTo>
                    <a:pt x="14" y="22"/>
                    <a:pt x="14" y="23"/>
                    <a:pt x="14" y="23"/>
                  </a:cubicBezTo>
                  <a:close/>
                  <a:moveTo>
                    <a:pt x="6" y="25"/>
                  </a:moveTo>
                  <a:cubicBezTo>
                    <a:pt x="7" y="25"/>
                    <a:pt x="7" y="23"/>
                    <a:pt x="6" y="22"/>
                  </a:cubicBezTo>
                  <a:cubicBezTo>
                    <a:pt x="6" y="23"/>
                    <a:pt x="6" y="24"/>
                    <a:pt x="6" y="25"/>
                  </a:cubicBezTo>
                  <a:close/>
                  <a:moveTo>
                    <a:pt x="12" y="25"/>
                  </a:moveTo>
                  <a:cubicBezTo>
                    <a:pt x="13" y="24"/>
                    <a:pt x="12" y="23"/>
                    <a:pt x="12" y="22"/>
                  </a:cubicBezTo>
                  <a:cubicBezTo>
                    <a:pt x="11" y="23"/>
                    <a:pt x="11" y="24"/>
                    <a:pt x="12" y="25"/>
                  </a:cubicBezTo>
                  <a:close/>
                  <a:moveTo>
                    <a:pt x="16" y="25"/>
                  </a:moveTo>
                  <a:cubicBezTo>
                    <a:pt x="17" y="24"/>
                    <a:pt x="17" y="24"/>
                    <a:pt x="17" y="23"/>
                  </a:cubicBezTo>
                  <a:cubicBezTo>
                    <a:pt x="17" y="23"/>
                    <a:pt x="17" y="23"/>
                    <a:pt x="17" y="23"/>
                  </a:cubicBezTo>
                  <a:cubicBezTo>
                    <a:pt x="17" y="23"/>
                    <a:pt x="16" y="24"/>
                    <a:pt x="16" y="25"/>
                  </a:cubicBezTo>
                  <a:close/>
                  <a:moveTo>
                    <a:pt x="9" y="24"/>
                  </a:moveTo>
                  <a:cubicBezTo>
                    <a:pt x="9" y="24"/>
                    <a:pt x="9" y="23"/>
                    <a:pt x="9" y="23"/>
                  </a:cubicBezTo>
                  <a:cubicBezTo>
                    <a:pt x="8" y="24"/>
                    <a:pt x="9" y="24"/>
                    <a:pt x="9" y="25"/>
                  </a:cubicBezTo>
                  <a:cubicBezTo>
                    <a:pt x="10" y="25"/>
                    <a:pt x="10" y="24"/>
                    <a:pt x="10" y="24"/>
                  </a:cubicBezTo>
                  <a:cubicBezTo>
                    <a:pt x="10" y="24"/>
                    <a:pt x="10" y="23"/>
                    <a:pt x="10" y="23"/>
                  </a:cubicBezTo>
                  <a:cubicBezTo>
                    <a:pt x="10" y="23"/>
                    <a:pt x="10" y="24"/>
                    <a:pt x="9" y="24"/>
                  </a:cubicBezTo>
                  <a:close/>
                  <a:moveTo>
                    <a:pt x="24" y="27"/>
                  </a:moveTo>
                  <a:cubicBezTo>
                    <a:pt x="25" y="27"/>
                    <a:pt x="25" y="26"/>
                    <a:pt x="25" y="26"/>
                  </a:cubicBezTo>
                  <a:cubicBezTo>
                    <a:pt x="25" y="25"/>
                    <a:pt x="25" y="24"/>
                    <a:pt x="24" y="23"/>
                  </a:cubicBezTo>
                  <a:cubicBezTo>
                    <a:pt x="23" y="24"/>
                    <a:pt x="23" y="26"/>
                    <a:pt x="24" y="27"/>
                  </a:cubicBezTo>
                  <a:close/>
                  <a:moveTo>
                    <a:pt x="14" y="26"/>
                  </a:moveTo>
                  <a:cubicBezTo>
                    <a:pt x="15" y="26"/>
                    <a:pt x="14" y="24"/>
                    <a:pt x="14" y="24"/>
                  </a:cubicBezTo>
                  <a:cubicBezTo>
                    <a:pt x="13" y="25"/>
                    <a:pt x="14" y="25"/>
                    <a:pt x="14" y="26"/>
                  </a:cubicBezTo>
                  <a:close/>
                  <a:moveTo>
                    <a:pt x="18" y="27"/>
                  </a:moveTo>
                  <a:cubicBezTo>
                    <a:pt x="18" y="27"/>
                    <a:pt x="18" y="26"/>
                    <a:pt x="19" y="25"/>
                  </a:cubicBezTo>
                  <a:cubicBezTo>
                    <a:pt x="18" y="25"/>
                    <a:pt x="19" y="24"/>
                    <a:pt x="18" y="24"/>
                  </a:cubicBezTo>
                  <a:cubicBezTo>
                    <a:pt x="17" y="25"/>
                    <a:pt x="17" y="26"/>
                    <a:pt x="18" y="27"/>
                  </a:cubicBezTo>
                  <a:close/>
                  <a:moveTo>
                    <a:pt x="20" y="26"/>
                  </a:moveTo>
                  <a:cubicBezTo>
                    <a:pt x="21" y="26"/>
                    <a:pt x="21" y="27"/>
                    <a:pt x="21" y="27"/>
                  </a:cubicBezTo>
                  <a:cubicBezTo>
                    <a:pt x="22" y="26"/>
                    <a:pt x="22" y="25"/>
                    <a:pt x="21" y="24"/>
                  </a:cubicBezTo>
                  <a:cubicBezTo>
                    <a:pt x="21" y="25"/>
                    <a:pt x="20" y="25"/>
                    <a:pt x="20" y="26"/>
                  </a:cubicBezTo>
                  <a:close/>
                  <a:moveTo>
                    <a:pt x="31" y="26"/>
                  </a:moveTo>
                  <a:cubicBezTo>
                    <a:pt x="31" y="26"/>
                    <a:pt x="31" y="25"/>
                    <a:pt x="30" y="25"/>
                  </a:cubicBezTo>
                  <a:cubicBezTo>
                    <a:pt x="30" y="25"/>
                    <a:pt x="31" y="26"/>
                    <a:pt x="31" y="26"/>
                  </a:cubicBezTo>
                  <a:close/>
                  <a:moveTo>
                    <a:pt x="11" y="25"/>
                  </a:moveTo>
                  <a:cubicBezTo>
                    <a:pt x="10" y="26"/>
                    <a:pt x="10" y="25"/>
                    <a:pt x="10" y="26"/>
                  </a:cubicBezTo>
                  <a:cubicBezTo>
                    <a:pt x="10" y="26"/>
                    <a:pt x="10" y="27"/>
                    <a:pt x="11" y="27"/>
                  </a:cubicBezTo>
                  <a:cubicBezTo>
                    <a:pt x="11" y="27"/>
                    <a:pt x="11" y="26"/>
                    <a:pt x="11" y="26"/>
                  </a:cubicBezTo>
                  <a:cubicBezTo>
                    <a:pt x="11" y="26"/>
                    <a:pt x="11" y="26"/>
                    <a:pt x="11" y="26"/>
                  </a:cubicBezTo>
                  <a:cubicBezTo>
                    <a:pt x="11" y="25"/>
                    <a:pt x="11" y="25"/>
                    <a:pt x="10" y="25"/>
                  </a:cubicBezTo>
                  <a:cubicBezTo>
                    <a:pt x="10" y="25"/>
                    <a:pt x="11" y="25"/>
                    <a:pt x="11" y="25"/>
                  </a:cubicBezTo>
                  <a:close/>
                  <a:moveTo>
                    <a:pt x="26" y="26"/>
                  </a:moveTo>
                  <a:cubicBezTo>
                    <a:pt x="27" y="26"/>
                    <a:pt x="27" y="27"/>
                    <a:pt x="27" y="27"/>
                  </a:cubicBezTo>
                  <a:cubicBezTo>
                    <a:pt x="27" y="27"/>
                    <a:pt x="28" y="27"/>
                    <a:pt x="28" y="26"/>
                  </a:cubicBezTo>
                  <a:cubicBezTo>
                    <a:pt x="27" y="26"/>
                    <a:pt x="27" y="25"/>
                    <a:pt x="27" y="25"/>
                  </a:cubicBezTo>
                  <a:cubicBezTo>
                    <a:pt x="27" y="25"/>
                    <a:pt x="26" y="25"/>
                    <a:pt x="26" y="26"/>
                  </a:cubicBezTo>
                  <a:close/>
                  <a:moveTo>
                    <a:pt x="8" y="28"/>
                  </a:moveTo>
                  <a:cubicBezTo>
                    <a:pt x="9" y="27"/>
                    <a:pt x="8" y="25"/>
                    <a:pt x="7" y="25"/>
                  </a:cubicBezTo>
                  <a:cubicBezTo>
                    <a:pt x="7" y="26"/>
                    <a:pt x="7" y="27"/>
                    <a:pt x="8" y="28"/>
                  </a:cubicBezTo>
                  <a:close/>
                  <a:moveTo>
                    <a:pt x="16" y="26"/>
                  </a:moveTo>
                  <a:cubicBezTo>
                    <a:pt x="16" y="26"/>
                    <a:pt x="16" y="25"/>
                    <a:pt x="16" y="25"/>
                  </a:cubicBezTo>
                  <a:cubicBezTo>
                    <a:pt x="16" y="25"/>
                    <a:pt x="16" y="25"/>
                    <a:pt x="16" y="25"/>
                  </a:cubicBezTo>
                  <a:cubicBezTo>
                    <a:pt x="16" y="25"/>
                    <a:pt x="16" y="26"/>
                    <a:pt x="16" y="26"/>
                  </a:cubicBezTo>
                  <a:close/>
                  <a:moveTo>
                    <a:pt x="13" y="26"/>
                  </a:moveTo>
                  <a:cubicBezTo>
                    <a:pt x="13" y="26"/>
                    <a:pt x="13" y="27"/>
                    <a:pt x="13" y="27"/>
                  </a:cubicBezTo>
                  <a:cubicBezTo>
                    <a:pt x="15" y="27"/>
                    <a:pt x="13" y="24"/>
                    <a:pt x="13" y="26"/>
                  </a:cubicBezTo>
                  <a:close/>
                  <a:moveTo>
                    <a:pt x="4" y="26"/>
                  </a:moveTo>
                  <a:cubicBezTo>
                    <a:pt x="4" y="27"/>
                    <a:pt x="5" y="28"/>
                    <a:pt x="5" y="28"/>
                  </a:cubicBezTo>
                  <a:cubicBezTo>
                    <a:pt x="5" y="27"/>
                    <a:pt x="5" y="26"/>
                    <a:pt x="5" y="25"/>
                  </a:cubicBezTo>
                  <a:cubicBezTo>
                    <a:pt x="5" y="26"/>
                    <a:pt x="4" y="26"/>
                    <a:pt x="4" y="26"/>
                  </a:cubicBezTo>
                  <a:close/>
                  <a:moveTo>
                    <a:pt x="34" y="27"/>
                  </a:moveTo>
                  <a:cubicBezTo>
                    <a:pt x="34" y="27"/>
                    <a:pt x="34" y="26"/>
                    <a:pt x="34" y="26"/>
                  </a:cubicBezTo>
                  <a:cubicBezTo>
                    <a:pt x="34" y="26"/>
                    <a:pt x="34" y="27"/>
                    <a:pt x="34" y="27"/>
                  </a:cubicBezTo>
                  <a:close/>
                  <a:moveTo>
                    <a:pt x="15" y="27"/>
                  </a:moveTo>
                  <a:cubicBezTo>
                    <a:pt x="16" y="27"/>
                    <a:pt x="15" y="26"/>
                    <a:pt x="15" y="26"/>
                  </a:cubicBezTo>
                  <a:cubicBezTo>
                    <a:pt x="15" y="27"/>
                    <a:pt x="15" y="27"/>
                    <a:pt x="15" y="27"/>
                  </a:cubicBezTo>
                  <a:close/>
                  <a:moveTo>
                    <a:pt x="22" y="28"/>
                  </a:moveTo>
                  <a:cubicBezTo>
                    <a:pt x="22" y="29"/>
                    <a:pt x="22" y="29"/>
                    <a:pt x="23" y="30"/>
                  </a:cubicBezTo>
                  <a:cubicBezTo>
                    <a:pt x="23" y="29"/>
                    <a:pt x="23" y="29"/>
                    <a:pt x="24" y="28"/>
                  </a:cubicBezTo>
                  <a:cubicBezTo>
                    <a:pt x="23" y="28"/>
                    <a:pt x="23" y="27"/>
                    <a:pt x="22" y="26"/>
                  </a:cubicBezTo>
                  <a:cubicBezTo>
                    <a:pt x="22" y="27"/>
                    <a:pt x="22" y="28"/>
                    <a:pt x="22" y="28"/>
                  </a:cubicBezTo>
                  <a:close/>
                  <a:moveTo>
                    <a:pt x="17" y="28"/>
                  </a:moveTo>
                  <a:cubicBezTo>
                    <a:pt x="17" y="28"/>
                    <a:pt x="17" y="27"/>
                    <a:pt x="17" y="27"/>
                  </a:cubicBezTo>
                  <a:cubicBezTo>
                    <a:pt x="17" y="27"/>
                    <a:pt x="17" y="27"/>
                    <a:pt x="17" y="28"/>
                  </a:cubicBezTo>
                  <a:close/>
                  <a:moveTo>
                    <a:pt x="19" y="27"/>
                  </a:moveTo>
                  <a:cubicBezTo>
                    <a:pt x="19" y="27"/>
                    <a:pt x="19" y="28"/>
                    <a:pt x="19" y="29"/>
                  </a:cubicBezTo>
                  <a:cubicBezTo>
                    <a:pt x="19" y="29"/>
                    <a:pt x="19" y="30"/>
                    <a:pt x="19" y="30"/>
                  </a:cubicBezTo>
                  <a:cubicBezTo>
                    <a:pt x="20" y="29"/>
                    <a:pt x="20" y="29"/>
                    <a:pt x="20" y="28"/>
                  </a:cubicBezTo>
                  <a:cubicBezTo>
                    <a:pt x="20" y="27"/>
                    <a:pt x="20" y="26"/>
                    <a:pt x="19" y="27"/>
                  </a:cubicBezTo>
                  <a:close/>
                  <a:moveTo>
                    <a:pt x="12" y="27"/>
                  </a:moveTo>
                  <a:cubicBezTo>
                    <a:pt x="12" y="28"/>
                    <a:pt x="12" y="28"/>
                    <a:pt x="13" y="29"/>
                  </a:cubicBezTo>
                  <a:cubicBezTo>
                    <a:pt x="13" y="28"/>
                    <a:pt x="13" y="28"/>
                    <a:pt x="13" y="28"/>
                  </a:cubicBezTo>
                  <a:cubicBezTo>
                    <a:pt x="13" y="28"/>
                    <a:pt x="12" y="27"/>
                    <a:pt x="12" y="27"/>
                  </a:cubicBezTo>
                  <a:cubicBezTo>
                    <a:pt x="12" y="27"/>
                    <a:pt x="12" y="27"/>
                    <a:pt x="12" y="27"/>
                  </a:cubicBezTo>
                  <a:close/>
                  <a:moveTo>
                    <a:pt x="26" y="29"/>
                  </a:moveTo>
                  <a:cubicBezTo>
                    <a:pt x="26" y="29"/>
                    <a:pt x="25" y="28"/>
                    <a:pt x="25" y="28"/>
                  </a:cubicBezTo>
                  <a:cubicBezTo>
                    <a:pt x="26" y="28"/>
                    <a:pt x="26" y="29"/>
                    <a:pt x="26" y="29"/>
                  </a:cubicBezTo>
                  <a:cubicBezTo>
                    <a:pt x="26" y="29"/>
                    <a:pt x="26" y="29"/>
                    <a:pt x="26" y="28"/>
                  </a:cubicBezTo>
                  <a:cubicBezTo>
                    <a:pt x="26" y="28"/>
                    <a:pt x="26" y="27"/>
                    <a:pt x="26" y="27"/>
                  </a:cubicBezTo>
                  <a:cubicBezTo>
                    <a:pt x="25" y="27"/>
                    <a:pt x="25" y="29"/>
                    <a:pt x="26" y="29"/>
                  </a:cubicBezTo>
                  <a:close/>
                  <a:moveTo>
                    <a:pt x="4" y="30"/>
                  </a:moveTo>
                  <a:cubicBezTo>
                    <a:pt x="5" y="29"/>
                    <a:pt x="4" y="28"/>
                    <a:pt x="3" y="27"/>
                  </a:cubicBezTo>
                  <a:cubicBezTo>
                    <a:pt x="3" y="28"/>
                    <a:pt x="4" y="29"/>
                    <a:pt x="4" y="30"/>
                  </a:cubicBezTo>
                  <a:close/>
                  <a:moveTo>
                    <a:pt x="14" y="28"/>
                  </a:moveTo>
                  <a:cubicBezTo>
                    <a:pt x="14" y="28"/>
                    <a:pt x="14" y="29"/>
                    <a:pt x="15" y="29"/>
                  </a:cubicBezTo>
                  <a:cubicBezTo>
                    <a:pt x="15" y="28"/>
                    <a:pt x="15" y="27"/>
                    <a:pt x="14" y="27"/>
                  </a:cubicBezTo>
                  <a:cubicBezTo>
                    <a:pt x="14" y="28"/>
                    <a:pt x="14" y="28"/>
                    <a:pt x="14" y="28"/>
                  </a:cubicBezTo>
                  <a:close/>
                  <a:moveTo>
                    <a:pt x="7" y="30"/>
                  </a:moveTo>
                  <a:cubicBezTo>
                    <a:pt x="7" y="29"/>
                    <a:pt x="7" y="28"/>
                    <a:pt x="6" y="27"/>
                  </a:cubicBezTo>
                  <a:cubicBezTo>
                    <a:pt x="7" y="28"/>
                    <a:pt x="6" y="29"/>
                    <a:pt x="7" y="30"/>
                  </a:cubicBezTo>
                  <a:close/>
                  <a:moveTo>
                    <a:pt x="10" y="28"/>
                  </a:moveTo>
                  <a:cubicBezTo>
                    <a:pt x="10" y="28"/>
                    <a:pt x="10" y="28"/>
                    <a:pt x="10" y="28"/>
                  </a:cubicBezTo>
                  <a:cubicBezTo>
                    <a:pt x="10" y="28"/>
                    <a:pt x="10" y="28"/>
                    <a:pt x="10" y="28"/>
                  </a:cubicBezTo>
                  <a:cubicBezTo>
                    <a:pt x="10" y="28"/>
                    <a:pt x="10" y="28"/>
                    <a:pt x="10" y="28"/>
                  </a:cubicBezTo>
                  <a:close/>
                  <a:moveTo>
                    <a:pt x="32" y="29"/>
                  </a:moveTo>
                  <a:cubicBezTo>
                    <a:pt x="33" y="30"/>
                    <a:pt x="30" y="32"/>
                    <a:pt x="31" y="34"/>
                  </a:cubicBezTo>
                  <a:cubicBezTo>
                    <a:pt x="32" y="32"/>
                    <a:pt x="33" y="29"/>
                    <a:pt x="33" y="28"/>
                  </a:cubicBezTo>
                  <a:cubicBezTo>
                    <a:pt x="32" y="28"/>
                    <a:pt x="32" y="29"/>
                    <a:pt x="32" y="29"/>
                  </a:cubicBezTo>
                  <a:close/>
                  <a:moveTo>
                    <a:pt x="11" y="29"/>
                  </a:moveTo>
                  <a:cubicBezTo>
                    <a:pt x="12" y="29"/>
                    <a:pt x="12" y="29"/>
                    <a:pt x="12" y="29"/>
                  </a:cubicBezTo>
                  <a:cubicBezTo>
                    <a:pt x="12" y="28"/>
                    <a:pt x="12" y="28"/>
                    <a:pt x="11" y="28"/>
                  </a:cubicBezTo>
                  <a:cubicBezTo>
                    <a:pt x="11" y="28"/>
                    <a:pt x="12" y="28"/>
                    <a:pt x="11" y="29"/>
                  </a:cubicBezTo>
                  <a:close/>
                  <a:moveTo>
                    <a:pt x="33" y="32"/>
                  </a:moveTo>
                  <a:cubicBezTo>
                    <a:pt x="33" y="30"/>
                    <a:pt x="34" y="29"/>
                    <a:pt x="34" y="28"/>
                  </a:cubicBezTo>
                  <a:cubicBezTo>
                    <a:pt x="33" y="29"/>
                    <a:pt x="33" y="31"/>
                    <a:pt x="33" y="32"/>
                  </a:cubicBezTo>
                  <a:close/>
                  <a:moveTo>
                    <a:pt x="8" y="29"/>
                  </a:moveTo>
                  <a:cubicBezTo>
                    <a:pt x="9" y="29"/>
                    <a:pt x="9" y="30"/>
                    <a:pt x="9" y="30"/>
                  </a:cubicBezTo>
                  <a:cubicBezTo>
                    <a:pt x="10" y="30"/>
                    <a:pt x="10" y="28"/>
                    <a:pt x="9" y="28"/>
                  </a:cubicBezTo>
                  <a:cubicBezTo>
                    <a:pt x="9" y="28"/>
                    <a:pt x="9" y="29"/>
                    <a:pt x="8" y="29"/>
                  </a:cubicBezTo>
                  <a:close/>
                  <a:moveTo>
                    <a:pt x="17" y="30"/>
                  </a:moveTo>
                  <a:cubicBezTo>
                    <a:pt x="16" y="29"/>
                    <a:pt x="17" y="29"/>
                    <a:pt x="17" y="29"/>
                  </a:cubicBezTo>
                  <a:cubicBezTo>
                    <a:pt x="16" y="29"/>
                    <a:pt x="17" y="28"/>
                    <a:pt x="16" y="28"/>
                  </a:cubicBezTo>
                  <a:cubicBezTo>
                    <a:pt x="16" y="29"/>
                    <a:pt x="16" y="29"/>
                    <a:pt x="17" y="30"/>
                  </a:cubicBezTo>
                  <a:close/>
                  <a:moveTo>
                    <a:pt x="29" y="30"/>
                  </a:moveTo>
                  <a:cubicBezTo>
                    <a:pt x="29" y="29"/>
                    <a:pt x="29" y="29"/>
                    <a:pt x="29" y="29"/>
                  </a:cubicBezTo>
                  <a:cubicBezTo>
                    <a:pt x="28" y="29"/>
                    <a:pt x="29" y="28"/>
                    <a:pt x="28" y="28"/>
                  </a:cubicBezTo>
                  <a:cubicBezTo>
                    <a:pt x="28" y="29"/>
                    <a:pt x="28" y="30"/>
                    <a:pt x="29" y="30"/>
                  </a:cubicBezTo>
                  <a:close/>
                  <a:moveTo>
                    <a:pt x="14" y="30"/>
                  </a:moveTo>
                  <a:cubicBezTo>
                    <a:pt x="14" y="30"/>
                    <a:pt x="14" y="29"/>
                    <a:pt x="13" y="29"/>
                  </a:cubicBezTo>
                  <a:cubicBezTo>
                    <a:pt x="13" y="29"/>
                    <a:pt x="13" y="30"/>
                    <a:pt x="14" y="30"/>
                  </a:cubicBezTo>
                  <a:close/>
                  <a:moveTo>
                    <a:pt x="20" y="32"/>
                  </a:moveTo>
                  <a:cubicBezTo>
                    <a:pt x="20" y="32"/>
                    <a:pt x="20" y="33"/>
                    <a:pt x="21" y="33"/>
                  </a:cubicBezTo>
                  <a:cubicBezTo>
                    <a:pt x="21" y="32"/>
                    <a:pt x="22" y="32"/>
                    <a:pt x="22" y="31"/>
                  </a:cubicBezTo>
                  <a:cubicBezTo>
                    <a:pt x="22" y="30"/>
                    <a:pt x="21" y="30"/>
                    <a:pt x="21" y="29"/>
                  </a:cubicBezTo>
                  <a:cubicBezTo>
                    <a:pt x="21" y="30"/>
                    <a:pt x="20" y="31"/>
                    <a:pt x="20" y="32"/>
                  </a:cubicBezTo>
                  <a:close/>
                  <a:moveTo>
                    <a:pt x="11" y="31"/>
                  </a:moveTo>
                  <a:cubicBezTo>
                    <a:pt x="11" y="31"/>
                    <a:pt x="10" y="31"/>
                    <a:pt x="10" y="30"/>
                  </a:cubicBezTo>
                  <a:cubicBezTo>
                    <a:pt x="10" y="31"/>
                    <a:pt x="10" y="32"/>
                    <a:pt x="10" y="32"/>
                  </a:cubicBezTo>
                  <a:cubicBezTo>
                    <a:pt x="11" y="32"/>
                    <a:pt x="12" y="30"/>
                    <a:pt x="11" y="29"/>
                  </a:cubicBezTo>
                  <a:cubicBezTo>
                    <a:pt x="10" y="30"/>
                    <a:pt x="11" y="30"/>
                    <a:pt x="11" y="31"/>
                  </a:cubicBezTo>
                  <a:close/>
                  <a:moveTo>
                    <a:pt x="16" y="31"/>
                  </a:moveTo>
                  <a:cubicBezTo>
                    <a:pt x="16" y="30"/>
                    <a:pt x="16" y="29"/>
                    <a:pt x="15" y="29"/>
                  </a:cubicBezTo>
                  <a:cubicBezTo>
                    <a:pt x="15" y="30"/>
                    <a:pt x="16" y="30"/>
                    <a:pt x="16" y="31"/>
                  </a:cubicBezTo>
                  <a:close/>
                  <a:moveTo>
                    <a:pt x="23" y="31"/>
                  </a:moveTo>
                  <a:cubicBezTo>
                    <a:pt x="24" y="31"/>
                    <a:pt x="24" y="32"/>
                    <a:pt x="24" y="32"/>
                  </a:cubicBezTo>
                  <a:cubicBezTo>
                    <a:pt x="25" y="32"/>
                    <a:pt x="25" y="31"/>
                    <a:pt x="25" y="30"/>
                  </a:cubicBezTo>
                  <a:cubicBezTo>
                    <a:pt x="25" y="30"/>
                    <a:pt x="25" y="30"/>
                    <a:pt x="24" y="29"/>
                  </a:cubicBezTo>
                  <a:cubicBezTo>
                    <a:pt x="24" y="30"/>
                    <a:pt x="24" y="30"/>
                    <a:pt x="23" y="31"/>
                  </a:cubicBezTo>
                  <a:close/>
                  <a:moveTo>
                    <a:pt x="27" y="32"/>
                  </a:moveTo>
                  <a:cubicBezTo>
                    <a:pt x="28" y="31"/>
                    <a:pt x="28" y="30"/>
                    <a:pt x="27" y="30"/>
                  </a:cubicBezTo>
                  <a:cubicBezTo>
                    <a:pt x="26" y="30"/>
                    <a:pt x="27" y="31"/>
                    <a:pt x="27" y="32"/>
                  </a:cubicBezTo>
                  <a:close/>
                  <a:moveTo>
                    <a:pt x="30" y="30"/>
                  </a:moveTo>
                  <a:cubicBezTo>
                    <a:pt x="30" y="30"/>
                    <a:pt x="30" y="31"/>
                    <a:pt x="30" y="31"/>
                  </a:cubicBezTo>
                  <a:cubicBezTo>
                    <a:pt x="30" y="30"/>
                    <a:pt x="30" y="30"/>
                    <a:pt x="30" y="30"/>
                  </a:cubicBezTo>
                  <a:cubicBezTo>
                    <a:pt x="30" y="30"/>
                    <a:pt x="30" y="30"/>
                    <a:pt x="30" y="30"/>
                  </a:cubicBezTo>
                  <a:cubicBezTo>
                    <a:pt x="30" y="30"/>
                    <a:pt x="30" y="30"/>
                    <a:pt x="30" y="30"/>
                  </a:cubicBezTo>
                  <a:close/>
                  <a:moveTo>
                    <a:pt x="6" y="33"/>
                  </a:moveTo>
                  <a:cubicBezTo>
                    <a:pt x="6" y="33"/>
                    <a:pt x="5" y="32"/>
                    <a:pt x="6" y="31"/>
                  </a:cubicBezTo>
                  <a:cubicBezTo>
                    <a:pt x="6" y="31"/>
                    <a:pt x="6" y="30"/>
                    <a:pt x="5" y="30"/>
                  </a:cubicBezTo>
                  <a:cubicBezTo>
                    <a:pt x="4" y="31"/>
                    <a:pt x="5" y="34"/>
                    <a:pt x="6" y="33"/>
                  </a:cubicBezTo>
                  <a:close/>
                  <a:moveTo>
                    <a:pt x="8" y="33"/>
                  </a:moveTo>
                  <a:cubicBezTo>
                    <a:pt x="8" y="32"/>
                    <a:pt x="8" y="32"/>
                    <a:pt x="9" y="31"/>
                  </a:cubicBezTo>
                  <a:cubicBezTo>
                    <a:pt x="8" y="31"/>
                    <a:pt x="8" y="30"/>
                    <a:pt x="8" y="30"/>
                  </a:cubicBezTo>
                  <a:cubicBezTo>
                    <a:pt x="7" y="31"/>
                    <a:pt x="7" y="32"/>
                    <a:pt x="8" y="33"/>
                  </a:cubicBezTo>
                  <a:close/>
                  <a:moveTo>
                    <a:pt x="13" y="31"/>
                  </a:moveTo>
                  <a:cubicBezTo>
                    <a:pt x="13" y="31"/>
                    <a:pt x="13" y="31"/>
                    <a:pt x="13" y="31"/>
                  </a:cubicBezTo>
                  <a:cubicBezTo>
                    <a:pt x="13" y="31"/>
                    <a:pt x="13" y="31"/>
                    <a:pt x="13" y="31"/>
                  </a:cubicBezTo>
                  <a:cubicBezTo>
                    <a:pt x="13" y="31"/>
                    <a:pt x="13" y="30"/>
                    <a:pt x="13" y="30"/>
                  </a:cubicBezTo>
                  <a:cubicBezTo>
                    <a:pt x="13" y="31"/>
                    <a:pt x="13" y="31"/>
                    <a:pt x="13" y="31"/>
                  </a:cubicBezTo>
                  <a:close/>
                  <a:moveTo>
                    <a:pt x="17" y="31"/>
                  </a:moveTo>
                  <a:cubicBezTo>
                    <a:pt x="18" y="32"/>
                    <a:pt x="18" y="32"/>
                    <a:pt x="18" y="33"/>
                  </a:cubicBezTo>
                  <a:cubicBezTo>
                    <a:pt x="18" y="32"/>
                    <a:pt x="18" y="32"/>
                    <a:pt x="19" y="32"/>
                  </a:cubicBezTo>
                  <a:cubicBezTo>
                    <a:pt x="18" y="31"/>
                    <a:pt x="18" y="30"/>
                    <a:pt x="17" y="30"/>
                  </a:cubicBezTo>
                  <a:cubicBezTo>
                    <a:pt x="18" y="31"/>
                    <a:pt x="17" y="31"/>
                    <a:pt x="17" y="31"/>
                  </a:cubicBezTo>
                  <a:close/>
                  <a:moveTo>
                    <a:pt x="15" y="32"/>
                  </a:moveTo>
                  <a:cubicBezTo>
                    <a:pt x="16" y="32"/>
                    <a:pt x="15" y="31"/>
                    <a:pt x="15" y="31"/>
                  </a:cubicBezTo>
                  <a:cubicBezTo>
                    <a:pt x="14" y="31"/>
                    <a:pt x="15" y="32"/>
                    <a:pt x="15" y="32"/>
                  </a:cubicBezTo>
                  <a:close/>
                  <a:moveTo>
                    <a:pt x="12" y="33"/>
                  </a:moveTo>
                  <a:cubicBezTo>
                    <a:pt x="12" y="33"/>
                    <a:pt x="13" y="33"/>
                    <a:pt x="13" y="32"/>
                  </a:cubicBezTo>
                  <a:cubicBezTo>
                    <a:pt x="12" y="32"/>
                    <a:pt x="12" y="32"/>
                    <a:pt x="12" y="32"/>
                  </a:cubicBezTo>
                  <a:cubicBezTo>
                    <a:pt x="12" y="32"/>
                    <a:pt x="12" y="33"/>
                    <a:pt x="12" y="33"/>
                  </a:cubicBezTo>
                  <a:close/>
                  <a:moveTo>
                    <a:pt x="17" y="33"/>
                  </a:moveTo>
                  <a:cubicBezTo>
                    <a:pt x="18" y="33"/>
                    <a:pt x="17" y="32"/>
                    <a:pt x="17" y="32"/>
                  </a:cubicBezTo>
                  <a:cubicBezTo>
                    <a:pt x="17" y="32"/>
                    <a:pt x="17" y="32"/>
                    <a:pt x="17" y="32"/>
                  </a:cubicBezTo>
                  <a:cubicBezTo>
                    <a:pt x="17" y="32"/>
                    <a:pt x="17" y="33"/>
                    <a:pt x="17" y="33"/>
                  </a:cubicBezTo>
                  <a:close/>
                  <a:moveTo>
                    <a:pt x="26" y="32"/>
                  </a:moveTo>
                  <a:cubicBezTo>
                    <a:pt x="25" y="33"/>
                    <a:pt x="25" y="34"/>
                    <a:pt x="26" y="35"/>
                  </a:cubicBezTo>
                  <a:cubicBezTo>
                    <a:pt x="26" y="34"/>
                    <a:pt x="25" y="34"/>
                    <a:pt x="26" y="33"/>
                  </a:cubicBezTo>
                  <a:cubicBezTo>
                    <a:pt x="26" y="33"/>
                    <a:pt x="26" y="34"/>
                    <a:pt x="26" y="34"/>
                  </a:cubicBezTo>
                  <a:cubicBezTo>
                    <a:pt x="27" y="33"/>
                    <a:pt x="27" y="33"/>
                    <a:pt x="26" y="32"/>
                  </a:cubicBezTo>
                  <a:cubicBezTo>
                    <a:pt x="25" y="32"/>
                    <a:pt x="26" y="33"/>
                    <a:pt x="26" y="33"/>
                  </a:cubicBezTo>
                  <a:cubicBezTo>
                    <a:pt x="26" y="33"/>
                    <a:pt x="26" y="33"/>
                    <a:pt x="26" y="32"/>
                  </a:cubicBezTo>
                  <a:close/>
                  <a:moveTo>
                    <a:pt x="22" y="35"/>
                  </a:moveTo>
                  <a:cubicBezTo>
                    <a:pt x="23" y="35"/>
                    <a:pt x="23" y="34"/>
                    <a:pt x="24" y="33"/>
                  </a:cubicBezTo>
                  <a:cubicBezTo>
                    <a:pt x="23" y="33"/>
                    <a:pt x="23" y="32"/>
                    <a:pt x="23" y="32"/>
                  </a:cubicBezTo>
                  <a:cubicBezTo>
                    <a:pt x="22" y="33"/>
                    <a:pt x="21" y="34"/>
                    <a:pt x="22" y="35"/>
                  </a:cubicBezTo>
                  <a:close/>
                  <a:moveTo>
                    <a:pt x="15" y="33"/>
                  </a:moveTo>
                  <a:cubicBezTo>
                    <a:pt x="14" y="33"/>
                    <a:pt x="14" y="32"/>
                    <a:pt x="14" y="32"/>
                  </a:cubicBezTo>
                  <a:cubicBezTo>
                    <a:pt x="14" y="32"/>
                    <a:pt x="14" y="33"/>
                    <a:pt x="15" y="33"/>
                  </a:cubicBezTo>
                  <a:close/>
                  <a:moveTo>
                    <a:pt x="28" y="33"/>
                  </a:moveTo>
                  <a:cubicBezTo>
                    <a:pt x="29" y="33"/>
                    <a:pt x="28" y="34"/>
                    <a:pt x="29" y="34"/>
                  </a:cubicBezTo>
                  <a:cubicBezTo>
                    <a:pt x="29" y="33"/>
                    <a:pt x="29" y="32"/>
                    <a:pt x="29" y="32"/>
                  </a:cubicBezTo>
                  <a:cubicBezTo>
                    <a:pt x="28" y="32"/>
                    <a:pt x="28" y="33"/>
                    <a:pt x="28" y="33"/>
                  </a:cubicBezTo>
                  <a:close/>
                  <a:moveTo>
                    <a:pt x="19" y="36"/>
                  </a:moveTo>
                  <a:cubicBezTo>
                    <a:pt x="20" y="35"/>
                    <a:pt x="20" y="35"/>
                    <a:pt x="20" y="34"/>
                  </a:cubicBezTo>
                  <a:cubicBezTo>
                    <a:pt x="20" y="34"/>
                    <a:pt x="20" y="33"/>
                    <a:pt x="19" y="33"/>
                  </a:cubicBezTo>
                  <a:cubicBezTo>
                    <a:pt x="18" y="34"/>
                    <a:pt x="20" y="35"/>
                    <a:pt x="19" y="35"/>
                  </a:cubicBezTo>
                  <a:cubicBezTo>
                    <a:pt x="19" y="35"/>
                    <a:pt x="19" y="35"/>
                    <a:pt x="19" y="36"/>
                  </a:cubicBezTo>
                  <a:close/>
                  <a:moveTo>
                    <a:pt x="33" y="34"/>
                  </a:moveTo>
                  <a:cubicBezTo>
                    <a:pt x="34" y="34"/>
                    <a:pt x="34" y="33"/>
                    <a:pt x="34" y="33"/>
                  </a:cubicBezTo>
                  <a:cubicBezTo>
                    <a:pt x="34" y="33"/>
                    <a:pt x="33" y="33"/>
                    <a:pt x="33" y="34"/>
                  </a:cubicBezTo>
                  <a:close/>
                  <a:moveTo>
                    <a:pt x="9" y="34"/>
                  </a:moveTo>
                  <a:cubicBezTo>
                    <a:pt x="9" y="34"/>
                    <a:pt x="9" y="35"/>
                    <a:pt x="9" y="35"/>
                  </a:cubicBezTo>
                  <a:cubicBezTo>
                    <a:pt x="9" y="34"/>
                    <a:pt x="10" y="34"/>
                    <a:pt x="10" y="33"/>
                  </a:cubicBezTo>
                  <a:cubicBezTo>
                    <a:pt x="9" y="33"/>
                    <a:pt x="9" y="33"/>
                    <a:pt x="9" y="33"/>
                  </a:cubicBezTo>
                  <a:cubicBezTo>
                    <a:pt x="9" y="33"/>
                    <a:pt x="9" y="34"/>
                    <a:pt x="9" y="34"/>
                  </a:cubicBezTo>
                  <a:close/>
                  <a:moveTo>
                    <a:pt x="17" y="35"/>
                  </a:moveTo>
                  <a:cubicBezTo>
                    <a:pt x="18" y="35"/>
                    <a:pt x="17" y="33"/>
                    <a:pt x="16" y="33"/>
                  </a:cubicBezTo>
                  <a:cubicBezTo>
                    <a:pt x="16" y="33"/>
                    <a:pt x="16" y="33"/>
                    <a:pt x="16" y="33"/>
                  </a:cubicBezTo>
                  <a:cubicBezTo>
                    <a:pt x="16" y="34"/>
                    <a:pt x="16" y="35"/>
                    <a:pt x="17" y="35"/>
                  </a:cubicBezTo>
                  <a:close/>
                  <a:moveTo>
                    <a:pt x="3" y="34"/>
                  </a:moveTo>
                  <a:cubicBezTo>
                    <a:pt x="3" y="34"/>
                    <a:pt x="4" y="33"/>
                    <a:pt x="3" y="33"/>
                  </a:cubicBezTo>
                  <a:cubicBezTo>
                    <a:pt x="3" y="33"/>
                    <a:pt x="3" y="33"/>
                    <a:pt x="3" y="33"/>
                  </a:cubicBezTo>
                  <a:cubicBezTo>
                    <a:pt x="3" y="33"/>
                    <a:pt x="3" y="34"/>
                    <a:pt x="3" y="34"/>
                  </a:cubicBezTo>
                  <a:close/>
                  <a:moveTo>
                    <a:pt x="11" y="34"/>
                  </a:moveTo>
                  <a:cubicBezTo>
                    <a:pt x="11" y="34"/>
                    <a:pt x="11" y="34"/>
                    <a:pt x="12" y="34"/>
                  </a:cubicBezTo>
                  <a:cubicBezTo>
                    <a:pt x="12" y="34"/>
                    <a:pt x="12" y="33"/>
                    <a:pt x="11" y="33"/>
                  </a:cubicBezTo>
                  <a:cubicBezTo>
                    <a:pt x="11" y="34"/>
                    <a:pt x="11" y="33"/>
                    <a:pt x="11" y="34"/>
                  </a:cubicBezTo>
                  <a:close/>
                  <a:moveTo>
                    <a:pt x="13" y="36"/>
                  </a:moveTo>
                  <a:cubicBezTo>
                    <a:pt x="14" y="35"/>
                    <a:pt x="14" y="34"/>
                    <a:pt x="13" y="34"/>
                  </a:cubicBezTo>
                  <a:cubicBezTo>
                    <a:pt x="13" y="34"/>
                    <a:pt x="13" y="35"/>
                    <a:pt x="13" y="36"/>
                  </a:cubicBezTo>
                  <a:close/>
                  <a:moveTo>
                    <a:pt x="7" y="35"/>
                  </a:moveTo>
                  <a:cubicBezTo>
                    <a:pt x="7" y="35"/>
                    <a:pt x="7" y="35"/>
                    <a:pt x="7" y="35"/>
                  </a:cubicBezTo>
                  <a:cubicBezTo>
                    <a:pt x="7" y="34"/>
                    <a:pt x="6" y="34"/>
                    <a:pt x="6" y="34"/>
                  </a:cubicBezTo>
                  <a:cubicBezTo>
                    <a:pt x="6" y="35"/>
                    <a:pt x="6" y="35"/>
                    <a:pt x="7" y="35"/>
                  </a:cubicBezTo>
                  <a:close/>
                  <a:moveTo>
                    <a:pt x="27" y="36"/>
                  </a:moveTo>
                  <a:cubicBezTo>
                    <a:pt x="28" y="36"/>
                    <a:pt x="28" y="35"/>
                    <a:pt x="28" y="35"/>
                  </a:cubicBezTo>
                  <a:cubicBezTo>
                    <a:pt x="28" y="35"/>
                    <a:pt x="28" y="34"/>
                    <a:pt x="27" y="34"/>
                  </a:cubicBezTo>
                  <a:cubicBezTo>
                    <a:pt x="27" y="35"/>
                    <a:pt x="27" y="35"/>
                    <a:pt x="27" y="36"/>
                  </a:cubicBezTo>
                  <a:close/>
                  <a:moveTo>
                    <a:pt x="23" y="37"/>
                  </a:moveTo>
                  <a:cubicBezTo>
                    <a:pt x="24" y="37"/>
                    <a:pt x="24" y="37"/>
                    <a:pt x="24" y="37"/>
                  </a:cubicBezTo>
                  <a:cubicBezTo>
                    <a:pt x="24" y="37"/>
                    <a:pt x="26" y="35"/>
                    <a:pt x="24" y="35"/>
                  </a:cubicBezTo>
                  <a:cubicBezTo>
                    <a:pt x="24" y="35"/>
                    <a:pt x="24" y="36"/>
                    <a:pt x="23" y="37"/>
                  </a:cubicBezTo>
                  <a:close/>
                  <a:moveTo>
                    <a:pt x="30" y="36"/>
                  </a:moveTo>
                  <a:cubicBezTo>
                    <a:pt x="30" y="36"/>
                    <a:pt x="30" y="36"/>
                    <a:pt x="30" y="36"/>
                  </a:cubicBezTo>
                  <a:cubicBezTo>
                    <a:pt x="31" y="36"/>
                    <a:pt x="31" y="35"/>
                    <a:pt x="30" y="35"/>
                  </a:cubicBezTo>
                  <a:cubicBezTo>
                    <a:pt x="30" y="35"/>
                    <a:pt x="30" y="35"/>
                    <a:pt x="30" y="36"/>
                  </a:cubicBezTo>
                  <a:close/>
                  <a:moveTo>
                    <a:pt x="10" y="37"/>
                  </a:moveTo>
                  <a:cubicBezTo>
                    <a:pt x="11" y="36"/>
                    <a:pt x="10" y="36"/>
                    <a:pt x="10" y="36"/>
                  </a:cubicBezTo>
                  <a:cubicBezTo>
                    <a:pt x="11" y="36"/>
                    <a:pt x="11" y="36"/>
                    <a:pt x="11" y="36"/>
                  </a:cubicBezTo>
                  <a:cubicBezTo>
                    <a:pt x="11" y="35"/>
                    <a:pt x="11" y="35"/>
                    <a:pt x="10" y="35"/>
                  </a:cubicBezTo>
                  <a:cubicBezTo>
                    <a:pt x="10" y="35"/>
                    <a:pt x="9" y="36"/>
                    <a:pt x="10" y="37"/>
                  </a:cubicBezTo>
                  <a:close/>
                  <a:moveTo>
                    <a:pt x="18" y="38"/>
                  </a:moveTo>
                  <a:cubicBezTo>
                    <a:pt x="18" y="38"/>
                    <a:pt x="19" y="37"/>
                    <a:pt x="19" y="37"/>
                  </a:cubicBezTo>
                  <a:cubicBezTo>
                    <a:pt x="18" y="36"/>
                    <a:pt x="18" y="36"/>
                    <a:pt x="18" y="35"/>
                  </a:cubicBezTo>
                  <a:cubicBezTo>
                    <a:pt x="17" y="36"/>
                    <a:pt x="17" y="37"/>
                    <a:pt x="18" y="38"/>
                  </a:cubicBezTo>
                  <a:close/>
                  <a:moveTo>
                    <a:pt x="21" y="38"/>
                  </a:moveTo>
                  <a:cubicBezTo>
                    <a:pt x="22" y="37"/>
                    <a:pt x="22" y="36"/>
                    <a:pt x="21" y="36"/>
                  </a:cubicBezTo>
                  <a:cubicBezTo>
                    <a:pt x="20" y="36"/>
                    <a:pt x="20" y="38"/>
                    <a:pt x="21" y="38"/>
                  </a:cubicBezTo>
                  <a:close/>
                  <a:moveTo>
                    <a:pt x="13" y="36"/>
                  </a:moveTo>
                  <a:cubicBezTo>
                    <a:pt x="13" y="36"/>
                    <a:pt x="13" y="36"/>
                    <a:pt x="12" y="36"/>
                  </a:cubicBezTo>
                  <a:cubicBezTo>
                    <a:pt x="12" y="36"/>
                    <a:pt x="12" y="36"/>
                    <a:pt x="13" y="36"/>
                  </a:cubicBezTo>
                  <a:close/>
                  <a:moveTo>
                    <a:pt x="14" y="37"/>
                  </a:moveTo>
                  <a:cubicBezTo>
                    <a:pt x="14" y="38"/>
                    <a:pt x="15" y="38"/>
                    <a:pt x="15" y="39"/>
                  </a:cubicBezTo>
                  <a:cubicBezTo>
                    <a:pt x="16" y="38"/>
                    <a:pt x="16" y="36"/>
                    <a:pt x="14" y="36"/>
                  </a:cubicBezTo>
                  <a:cubicBezTo>
                    <a:pt x="14" y="36"/>
                    <a:pt x="14" y="36"/>
                    <a:pt x="14" y="37"/>
                  </a:cubicBezTo>
                  <a:close/>
                  <a:moveTo>
                    <a:pt x="8" y="38"/>
                  </a:moveTo>
                  <a:cubicBezTo>
                    <a:pt x="8" y="38"/>
                    <a:pt x="8" y="38"/>
                    <a:pt x="9" y="38"/>
                  </a:cubicBezTo>
                  <a:cubicBezTo>
                    <a:pt x="8" y="38"/>
                    <a:pt x="8" y="37"/>
                    <a:pt x="8" y="36"/>
                  </a:cubicBezTo>
                  <a:cubicBezTo>
                    <a:pt x="7" y="36"/>
                    <a:pt x="7" y="36"/>
                    <a:pt x="7" y="36"/>
                  </a:cubicBezTo>
                  <a:cubicBezTo>
                    <a:pt x="7" y="37"/>
                    <a:pt x="8" y="37"/>
                    <a:pt x="8" y="38"/>
                  </a:cubicBezTo>
                  <a:close/>
                  <a:moveTo>
                    <a:pt x="25" y="39"/>
                  </a:moveTo>
                  <a:cubicBezTo>
                    <a:pt x="25" y="38"/>
                    <a:pt x="27" y="37"/>
                    <a:pt x="26" y="37"/>
                  </a:cubicBezTo>
                  <a:cubicBezTo>
                    <a:pt x="25" y="37"/>
                    <a:pt x="24" y="38"/>
                    <a:pt x="25" y="39"/>
                  </a:cubicBezTo>
                  <a:close/>
                  <a:moveTo>
                    <a:pt x="8" y="42"/>
                  </a:moveTo>
                  <a:cubicBezTo>
                    <a:pt x="8" y="41"/>
                    <a:pt x="7" y="41"/>
                    <a:pt x="7" y="40"/>
                  </a:cubicBezTo>
                  <a:cubicBezTo>
                    <a:pt x="6" y="39"/>
                    <a:pt x="6" y="37"/>
                    <a:pt x="5" y="37"/>
                  </a:cubicBezTo>
                  <a:cubicBezTo>
                    <a:pt x="5" y="39"/>
                    <a:pt x="6" y="41"/>
                    <a:pt x="8" y="42"/>
                  </a:cubicBezTo>
                  <a:close/>
                  <a:moveTo>
                    <a:pt x="28" y="39"/>
                  </a:moveTo>
                  <a:cubicBezTo>
                    <a:pt x="28" y="39"/>
                    <a:pt x="29" y="38"/>
                    <a:pt x="29" y="37"/>
                  </a:cubicBezTo>
                  <a:cubicBezTo>
                    <a:pt x="29" y="37"/>
                    <a:pt x="29" y="37"/>
                    <a:pt x="29" y="37"/>
                  </a:cubicBezTo>
                  <a:cubicBezTo>
                    <a:pt x="29" y="38"/>
                    <a:pt x="28" y="39"/>
                    <a:pt x="28" y="39"/>
                  </a:cubicBezTo>
                  <a:close/>
                  <a:moveTo>
                    <a:pt x="14" y="38"/>
                  </a:moveTo>
                  <a:cubicBezTo>
                    <a:pt x="14" y="38"/>
                    <a:pt x="14" y="39"/>
                    <a:pt x="14" y="39"/>
                  </a:cubicBezTo>
                  <a:cubicBezTo>
                    <a:pt x="14" y="38"/>
                    <a:pt x="14" y="38"/>
                    <a:pt x="14" y="38"/>
                  </a:cubicBezTo>
                  <a:cubicBezTo>
                    <a:pt x="14" y="38"/>
                    <a:pt x="14" y="38"/>
                    <a:pt x="14" y="38"/>
                  </a:cubicBezTo>
                  <a:close/>
                  <a:moveTo>
                    <a:pt x="19" y="40"/>
                  </a:moveTo>
                  <a:cubicBezTo>
                    <a:pt x="19" y="40"/>
                    <a:pt x="19" y="40"/>
                    <a:pt x="20" y="41"/>
                  </a:cubicBezTo>
                  <a:cubicBezTo>
                    <a:pt x="20" y="40"/>
                    <a:pt x="20" y="40"/>
                    <a:pt x="20" y="39"/>
                  </a:cubicBezTo>
                  <a:cubicBezTo>
                    <a:pt x="20" y="39"/>
                    <a:pt x="20" y="38"/>
                    <a:pt x="20" y="38"/>
                  </a:cubicBezTo>
                  <a:cubicBezTo>
                    <a:pt x="19" y="39"/>
                    <a:pt x="19" y="39"/>
                    <a:pt x="19" y="40"/>
                  </a:cubicBezTo>
                  <a:close/>
                  <a:moveTo>
                    <a:pt x="16" y="41"/>
                  </a:moveTo>
                  <a:cubicBezTo>
                    <a:pt x="17" y="41"/>
                    <a:pt x="17" y="40"/>
                    <a:pt x="17" y="40"/>
                  </a:cubicBezTo>
                  <a:cubicBezTo>
                    <a:pt x="17" y="39"/>
                    <a:pt x="17" y="39"/>
                    <a:pt x="16" y="38"/>
                  </a:cubicBezTo>
                  <a:cubicBezTo>
                    <a:pt x="16" y="39"/>
                    <a:pt x="15" y="41"/>
                    <a:pt x="16" y="41"/>
                  </a:cubicBezTo>
                  <a:close/>
                  <a:moveTo>
                    <a:pt x="22" y="40"/>
                  </a:moveTo>
                  <a:cubicBezTo>
                    <a:pt x="23" y="39"/>
                    <a:pt x="23" y="39"/>
                    <a:pt x="23" y="38"/>
                  </a:cubicBezTo>
                  <a:cubicBezTo>
                    <a:pt x="23" y="38"/>
                    <a:pt x="23" y="38"/>
                    <a:pt x="23" y="38"/>
                  </a:cubicBezTo>
                  <a:cubicBezTo>
                    <a:pt x="23" y="39"/>
                    <a:pt x="22" y="39"/>
                    <a:pt x="22" y="40"/>
                  </a:cubicBezTo>
                  <a:close/>
                  <a:moveTo>
                    <a:pt x="25" y="42"/>
                  </a:moveTo>
                  <a:cubicBezTo>
                    <a:pt x="25" y="42"/>
                    <a:pt x="25" y="41"/>
                    <a:pt x="25" y="41"/>
                  </a:cubicBezTo>
                  <a:cubicBezTo>
                    <a:pt x="25" y="40"/>
                    <a:pt x="27" y="39"/>
                    <a:pt x="27" y="38"/>
                  </a:cubicBezTo>
                  <a:cubicBezTo>
                    <a:pt x="26" y="39"/>
                    <a:pt x="25" y="40"/>
                    <a:pt x="25" y="42"/>
                  </a:cubicBezTo>
                  <a:close/>
                  <a:moveTo>
                    <a:pt x="26" y="43"/>
                  </a:moveTo>
                  <a:cubicBezTo>
                    <a:pt x="26" y="43"/>
                    <a:pt x="27" y="42"/>
                    <a:pt x="27" y="43"/>
                  </a:cubicBezTo>
                  <a:cubicBezTo>
                    <a:pt x="28" y="41"/>
                    <a:pt x="29" y="40"/>
                    <a:pt x="30" y="39"/>
                  </a:cubicBezTo>
                  <a:cubicBezTo>
                    <a:pt x="30" y="38"/>
                    <a:pt x="30" y="38"/>
                    <a:pt x="30" y="38"/>
                  </a:cubicBezTo>
                  <a:cubicBezTo>
                    <a:pt x="29" y="40"/>
                    <a:pt x="27" y="41"/>
                    <a:pt x="26" y="43"/>
                  </a:cubicBezTo>
                  <a:close/>
                  <a:moveTo>
                    <a:pt x="14" y="41"/>
                  </a:moveTo>
                  <a:cubicBezTo>
                    <a:pt x="14" y="40"/>
                    <a:pt x="13" y="39"/>
                    <a:pt x="13" y="39"/>
                  </a:cubicBezTo>
                  <a:cubicBezTo>
                    <a:pt x="13" y="40"/>
                    <a:pt x="13" y="40"/>
                    <a:pt x="14" y="41"/>
                  </a:cubicBezTo>
                  <a:close/>
                  <a:moveTo>
                    <a:pt x="10" y="40"/>
                  </a:moveTo>
                  <a:cubicBezTo>
                    <a:pt x="10" y="40"/>
                    <a:pt x="10" y="41"/>
                    <a:pt x="10" y="41"/>
                  </a:cubicBezTo>
                  <a:cubicBezTo>
                    <a:pt x="10" y="40"/>
                    <a:pt x="11" y="40"/>
                    <a:pt x="11" y="40"/>
                  </a:cubicBezTo>
                  <a:cubicBezTo>
                    <a:pt x="11" y="40"/>
                    <a:pt x="10" y="40"/>
                    <a:pt x="10" y="40"/>
                  </a:cubicBezTo>
                  <a:cubicBezTo>
                    <a:pt x="10" y="40"/>
                    <a:pt x="10" y="40"/>
                    <a:pt x="10" y="40"/>
                  </a:cubicBezTo>
                  <a:close/>
                  <a:moveTo>
                    <a:pt x="23" y="41"/>
                  </a:moveTo>
                  <a:cubicBezTo>
                    <a:pt x="24" y="41"/>
                    <a:pt x="24" y="40"/>
                    <a:pt x="24" y="40"/>
                  </a:cubicBezTo>
                  <a:cubicBezTo>
                    <a:pt x="24" y="41"/>
                    <a:pt x="23" y="41"/>
                    <a:pt x="23" y="41"/>
                  </a:cubicBezTo>
                  <a:close/>
                  <a:moveTo>
                    <a:pt x="21" y="42"/>
                  </a:moveTo>
                  <a:cubicBezTo>
                    <a:pt x="21" y="42"/>
                    <a:pt x="21" y="41"/>
                    <a:pt x="22" y="41"/>
                  </a:cubicBezTo>
                  <a:cubicBezTo>
                    <a:pt x="21" y="41"/>
                    <a:pt x="22" y="41"/>
                    <a:pt x="21" y="41"/>
                  </a:cubicBezTo>
                  <a:cubicBezTo>
                    <a:pt x="21" y="41"/>
                    <a:pt x="21" y="42"/>
                    <a:pt x="21" y="42"/>
                  </a:cubicBezTo>
                  <a:close/>
                  <a:moveTo>
                    <a:pt x="17" y="43"/>
                  </a:moveTo>
                  <a:cubicBezTo>
                    <a:pt x="18" y="43"/>
                    <a:pt x="18" y="43"/>
                    <a:pt x="19" y="43"/>
                  </a:cubicBezTo>
                  <a:cubicBezTo>
                    <a:pt x="19" y="42"/>
                    <a:pt x="18" y="41"/>
                    <a:pt x="18" y="41"/>
                  </a:cubicBezTo>
                  <a:cubicBezTo>
                    <a:pt x="18" y="42"/>
                    <a:pt x="17" y="42"/>
                    <a:pt x="17" y="43"/>
                  </a:cubicBezTo>
                  <a:close/>
                  <a:moveTo>
                    <a:pt x="11" y="41"/>
                  </a:moveTo>
                  <a:cubicBezTo>
                    <a:pt x="11" y="42"/>
                    <a:pt x="12" y="42"/>
                    <a:pt x="12" y="43"/>
                  </a:cubicBezTo>
                  <a:cubicBezTo>
                    <a:pt x="12" y="42"/>
                    <a:pt x="12" y="41"/>
                    <a:pt x="11" y="41"/>
                  </a:cubicBezTo>
                  <a:cubicBezTo>
                    <a:pt x="11" y="41"/>
                    <a:pt x="11" y="41"/>
                    <a:pt x="11" y="41"/>
                  </a:cubicBezTo>
                  <a:close/>
                  <a:moveTo>
                    <a:pt x="13" y="43"/>
                  </a:moveTo>
                  <a:cubicBezTo>
                    <a:pt x="13" y="43"/>
                    <a:pt x="13" y="42"/>
                    <a:pt x="13" y="42"/>
                  </a:cubicBezTo>
                  <a:cubicBezTo>
                    <a:pt x="13" y="42"/>
                    <a:pt x="12" y="42"/>
                    <a:pt x="12" y="42"/>
                  </a:cubicBezTo>
                  <a:cubicBezTo>
                    <a:pt x="12" y="42"/>
                    <a:pt x="13" y="43"/>
                    <a:pt x="13" y="43"/>
                  </a:cubicBezTo>
                  <a:close/>
                  <a:moveTo>
                    <a:pt x="14" y="44"/>
                  </a:moveTo>
                  <a:cubicBezTo>
                    <a:pt x="14" y="44"/>
                    <a:pt x="14" y="43"/>
                    <a:pt x="13" y="43"/>
                  </a:cubicBezTo>
                  <a:cubicBezTo>
                    <a:pt x="13" y="44"/>
                    <a:pt x="13" y="44"/>
                    <a:pt x="13" y="44"/>
                  </a:cubicBezTo>
                  <a:cubicBezTo>
                    <a:pt x="13" y="44"/>
                    <a:pt x="14" y="44"/>
                    <a:pt x="14" y="45"/>
                  </a:cubicBezTo>
                  <a:cubicBezTo>
                    <a:pt x="14" y="45"/>
                    <a:pt x="14" y="45"/>
                    <a:pt x="14" y="44"/>
                  </a:cubicBezTo>
                  <a:cubicBezTo>
                    <a:pt x="14" y="45"/>
                    <a:pt x="14" y="44"/>
                    <a:pt x="14" y="44"/>
                  </a:cubicBezTo>
                  <a:close/>
                  <a:moveTo>
                    <a:pt x="22" y="44"/>
                  </a:moveTo>
                  <a:cubicBezTo>
                    <a:pt x="22" y="44"/>
                    <a:pt x="23" y="44"/>
                    <a:pt x="23" y="44"/>
                  </a:cubicBezTo>
                  <a:cubicBezTo>
                    <a:pt x="22" y="44"/>
                    <a:pt x="22" y="44"/>
                    <a:pt x="22" y="44"/>
                  </a:cubicBezTo>
                  <a:close/>
                  <a:moveTo>
                    <a:pt x="14" y="45"/>
                  </a:moveTo>
                  <a:cubicBezTo>
                    <a:pt x="15" y="46"/>
                    <a:pt x="17" y="47"/>
                    <a:pt x="18" y="46"/>
                  </a:cubicBezTo>
                  <a:cubicBezTo>
                    <a:pt x="17" y="46"/>
                    <a:pt x="16" y="45"/>
                    <a:pt x="16" y="45"/>
                  </a:cubicBezTo>
                  <a:cubicBezTo>
                    <a:pt x="16" y="45"/>
                    <a:pt x="16" y="45"/>
                    <a:pt x="15" y="45"/>
                  </a:cubicBezTo>
                  <a:cubicBezTo>
                    <a:pt x="15" y="46"/>
                    <a:pt x="15" y="45"/>
                    <a:pt x="14" y="45"/>
                  </a:cubicBezTo>
                  <a:close/>
                  <a:moveTo>
                    <a:pt x="19" y="46"/>
                  </a:moveTo>
                  <a:cubicBezTo>
                    <a:pt x="20" y="46"/>
                    <a:pt x="21" y="46"/>
                    <a:pt x="22" y="46"/>
                  </a:cubicBezTo>
                  <a:cubicBezTo>
                    <a:pt x="21" y="46"/>
                    <a:pt x="20" y="46"/>
                    <a:pt x="19" y="46"/>
                  </a:cubicBezTo>
                  <a:cubicBezTo>
                    <a:pt x="19" y="46"/>
                    <a:pt x="19" y="46"/>
                    <a:pt x="1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416"/>
                                        </p:tgtEl>
                                        <p:attrNameLst>
                                          <p:attrName>style.visibility</p:attrName>
                                        </p:attrNameLst>
                                      </p:cBhvr>
                                      <p:to>
                                        <p:strVal val="visible"/>
                                      </p:to>
                                    </p:set>
                                    <p:animEffect transition="in" filter="fade">
                                      <p:cBhvr>
                                        <p:cTn id="7" dur="500"/>
                                        <p:tgtEl>
                                          <p:spTgt spid="416"/>
                                        </p:tgtEl>
                                      </p:cBhvr>
                                    </p:animEffect>
                                  </p:childTnLst>
                                </p:cTn>
                              </p:par>
                              <p:par>
                                <p:cTn id="8" presetID="10" presetClass="entr" presetSubtype="0" fill="hold" grpId="0" nodeType="withEffect">
                                  <p:stCondLst>
                                    <p:cond delay="1420"/>
                                  </p:stCondLst>
                                  <p:childTnLst>
                                    <p:set>
                                      <p:cBhvr>
                                        <p:cTn id="9" dur="1" fill="hold">
                                          <p:stCondLst>
                                            <p:cond delay="0"/>
                                          </p:stCondLst>
                                        </p:cTn>
                                        <p:tgtEl>
                                          <p:spTgt spid="419"/>
                                        </p:tgtEl>
                                        <p:attrNameLst>
                                          <p:attrName>style.visibility</p:attrName>
                                        </p:attrNameLst>
                                      </p:cBhvr>
                                      <p:to>
                                        <p:strVal val="visible"/>
                                      </p:to>
                                    </p:set>
                                    <p:animEffect transition="in" filter="fade">
                                      <p:cBhvr>
                                        <p:cTn id="10" dur="500"/>
                                        <p:tgtEl>
                                          <p:spTgt spid="419"/>
                                        </p:tgtEl>
                                      </p:cBhvr>
                                    </p:animEffect>
                                  </p:childTnLst>
                                </p:cTn>
                              </p:par>
                              <p:par>
                                <p:cTn id="11" presetID="10" presetClass="entr" presetSubtype="0" fill="hold" grpId="0" nodeType="withEffect">
                                  <p:stCondLst>
                                    <p:cond delay="1762"/>
                                  </p:stCondLst>
                                  <p:childTnLst>
                                    <p:set>
                                      <p:cBhvr>
                                        <p:cTn id="12" dur="1" fill="hold">
                                          <p:stCondLst>
                                            <p:cond delay="0"/>
                                          </p:stCondLst>
                                        </p:cTn>
                                        <p:tgtEl>
                                          <p:spTgt spid="420"/>
                                        </p:tgtEl>
                                        <p:attrNameLst>
                                          <p:attrName>style.visibility</p:attrName>
                                        </p:attrNameLst>
                                      </p:cBhvr>
                                      <p:to>
                                        <p:strVal val="visible"/>
                                      </p:to>
                                    </p:set>
                                    <p:animEffect transition="in" filter="fade">
                                      <p:cBhvr>
                                        <p:cTn id="13" dur="500"/>
                                        <p:tgtEl>
                                          <p:spTgt spid="420"/>
                                        </p:tgtEl>
                                      </p:cBhvr>
                                    </p:animEffect>
                                  </p:childTnLst>
                                </p:cTn>
                              </p:par>
                              <p:par>
                                <p:cTn id="14" presetID="10" presetClass="entr" presetSubtype="0" fill="hold" nodeType="withEffect">
                                  <p:stCondLst>
                                    <p:cond delay="2068"/>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839"/>
                            </p:stCondLst>
                            <p:childTnLst>
                              <p:par>
                                <p:cTn id="18" presetID="10" presetClass="entr" presetSubtype="0" fill="hold" nodeType="afterEffect">
                                  <p:stCondLst>
                                    <p:cond delay="339"/>
                                  </p:stCondLst>
                                  <p:childTnLst>
                                    <p:set>
                                      <p:cBhvr>
                                        <p:cTn id="19" dur="1" fill="hold">
                                          <p:stCondLst>
                                            <p:cond delay="0"/>
                                          </p:stCondLst>
                                        </p:cTn>
                                        <p:tgtEl>
                                          <p:spTgt spid="422"/>
                                        </p:tgtEl>
                                        <p:attrNameLst>
                                          <p:attrName>style.visibility</p:attrName>
                                        </p:attrNameLst>
                                      </p:cBhvr>
                                      <p:to>
                                        <p:strVal val="visible"/>
                                      </p:to>
                                    </p:set>
                                    <p:animEffect transition="in" filter="fade">
                                      <p:cBhvr>
                                        <p:cTn id="20" dur="500"/>
                                        <p:tgtEl>
                                          <p:spTgt spid="422"/>
                                        </p:tgtEl>
                                      </p:cBhvr>
                                    </p:animEffect>
                                  </p:childTnLst>
                                </p:cTn>
                              </p:par>
                              <p:par>
                                <p:cTn id="21" presetID="10" presetClass="entr" presetSubtype="0" fill="hold" nodeType="withEffect">
                                  <p:stCondLst>
                                    <p:cond delay="671"/>
                                  </p:stCondLst>
                                  <p:childTnLst>
                                    <p:set>
                                      <p:cBhvr>
                                        <p:cTn id="22" dur="1" fill="hold">
                                          <p:stCondLst>
                                            <p:cond delay="0"/>
                                          </p:stCondLst>
                                        </p:cTn>
                                        <p:tgtEl>
                                          <p:spTgt spid="421"/>
                                        </p:tgtEl>
                                        <p:attrNameLst>
                                          <p:attrName>style.visibility</p:attrName>
                                        </p:attrNameLst>
                                      </p:cBhvr>
                                      <p:to>
                                        <p:strVal val="visible"/>
                                      </p:to>
                                    </p:set>
                                    <p:animEffect transition="in" filter="fade">
                                      <p:cBhvr>
                                        <p:cTn id="23" dur="500"/>
                                        <p:tgtEl>
                                          <p:spTgt spid="421"/>
                                        </p:tgtEl>
                                      </p:cBhvr>
                                    </p:animEffect>
                                  </p:childTnLst>
                                </p:cTn>
                              </p:par>
                              <p:par>
                                <p:cTn id="24" presetID="10" presetClass="entr" presetSubtype="0" fill="hold" grpId="0" nodeType="withEffect">
                                  <p:stCondLst>
                                    <p:cond delay="986"/>
                                  </p:stCondLst>
                                  <p:childTnLst>
                                    <p:set>
                                      <p:cBhvr>
                                        <p:cTn id="25" dur="1" fill="hold">
                                          <p:stCondLst>
                                            <p:cond delay="0"/>
                                          </p:stCondLst>
                                        </p:cTn>
                                        <p:tgtEl>
                                          <p:spTgt spid="423"/>
                                        </p:tgtEl>
                                        <p:attrNameLst>
                                          <p:attrName>style.visibility</p:attrName>
                                        </p:attrNameLst>
                                      </p:cBhvr>
                                      <p:to>
                                        <p:strVal val="visible"/>
                                      </p:to>
                                    </p:set>
                                    <p:animEffect transition="in" filter="fade">
                                      <p:cBhvr>
                                        <p:cTn id="26" dur="500"/>
                                        <p:tgtEl>
                                          <p:spTgt spid="423"/>
                                        </p:tgtEl>
                                      </p:cBhvr>
                                    </p:animEffect>
                                  </p:childTnLst>
                                </p:cTn>
                              </p:par>
                              <p:par>
                                <p:cTn id="27" presetID="10" presetClass="entr" presetSubtype="0" fill="hold" grpId="0" nodeType="withEffect">
                                  <p:stCondLst>
                                    <p:cond delay="1420"/>
                                  </p:stCondLst>
                                  <p:childTnLst>
                                    <p:set>
                                      <p:cBhvr>
                                        <p:cTn id="28" dur="1" fill="hold">
                                          <p:stCondLst>
                                            <p:cond delay="0"/>
                                          </p:stCondLst>
                                        </p:cTn>
                                        <p:tgtEl>
                                          <p:spTgt spid="424"/>
                                        </p:tgtEl>
                                        <p:attrNameLst>
                                          <p:attrName>style.visibility</p:attrName>
                                        </p:attrNameLst>
                                      </p:cBhvr>
                                      <p:to>
                                        <p:strVal val="visible"/>
                                      </p:to>
                                    </p:set>
                                    <p:animEffect transition="in" filter="fade">
                                      <p:cBhvr>
                                        <p:cTn id="29" dur="500"/>
                                        <p:tgtEl>
                                          <p:spTgt spid="424"/>
                                        </p:tgtEl>
                                      </p:cBhvr>
                                    </p:animEffect>
                                  </p:childTnLst>
                                </p:cTn>
                              </p:par>
                              <p:par>
                                <p:cTn id="30" presetID="10" presetClass="entr" presetSubtype="0" fill="hold" nodeType="withEffect">
                                  <p:stCondLst>
                                    <p:cond delay="1762"/>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 grpId="0" animBg="1"/>
      <p:bldP spid="419" grpId="0" animBg="1" autoUpdateAnimBg="0"/>
      <p:bldP spid="420" grpId="0" animBg="1"/>
      <p:bldP spid="423" grpId="0" animBg="1" autoUpdateAnimBg="0"/>
      <p:bldP spid="424"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231313" y="1676226"/>
            <a:ext cx="2603264" cy="2422333"/>
            <a:chOff x="8731250" y="1012825"/>
            <a:chExt cx="1728788" cy="1608138"/>
          </a:xfrm>
          <a:solidFill>
            <a:schemeClr val="accent4"/>
          </a:solidFill>
        </p:grpSpPr>
        <p:sp>
          <p:nvSpPr>
            <p:cNvPr id="6" name="Freeform 59"/>
            <p:cNvSpPr>
              <a:spLocks noEditPoints="1"/>
            </p:cNvSpPr>
            <p:nvPr/>
          </p:nvSpPr>
          <p:spPr bwMode="auto">
            <a:xfrm>
              <a:off x="8731250" y="1168400"/>
              <a:ext cx="1116013" cy="1452563"/>
            </a:xfrm>
            <a:custGeom>
              <a:avLst/>
              <a:gdLst>
                <a:gd name="T0" fmla="*/ 74 w 93"/>
                <a:gd name="T1" fmla="*/ 121 h 121"/>
                <a:gd name="T2" fmla="*/ 15 w 93"/>
                <a:gd name="T3" fmla="*/ 45 h 121"/>
                <a:gd name="T4" fmla="*/ 9 w 93"/>
                <a:gd name="T5" fmla="*/ 44 h 121"/>
                <a:gd name="T6" fmla="*/ 1 w 93"/>
                <a:gd name="T7" fmla="*/ 42 h 121"/>
                <a:gd name="T8" fmla="*/ 1 w 93"/>
                <a:gd name="T9" fmla="*/ 36 h 121"/>
                <a:gd name="T10" fmla="*/ 26 w 93"/>
                <a:gd name="T11" fmla="*/ 2 h 121"/>
                <a:gd name="T12" fmla="*/ 34 w 93"/>
                <a:gd name="T13" fmla="*/ 3 h 121"/>
                <a:gd name="T14" fmla="*/ 47 w 93"/>
                <a:gd name="T15" fmla="*/ 38 h 121"/>
                <a:gd name="T16" fmla="*/ 45 w 93"/>
                <a:gd name="T17" fmla="*/ 45 h 121"/>
                <a:gd name="T18" fmla="*/ 33 w 93"/>
                <a:gd name="T19" fmla="*/ 45 h 121"/>
                <a:gd name="T20" fmla="*/ 74 w 93"/>
                <a:gd name="T21" fmla="*/ 99 h 121"/>
                <a:gd name="T22" fmla="*/ 87 w 93"/>
                <a:gd name="T23" fmla="*/ 98 h 121"/>
                <a:gd name="T24" fmla="*/ 93 w 93"/>
                <a:gd name="T25" fmla="*/ 113 h 121"/>
                <a:gd name="T26" fmla="*/ 90 w 93"/>
                <a:gd name="T27" fmla="*/ 118 h 121"/>
                <a:gd name="T28" fmla="*/ 30 w 93"/>
                <a:gd name="T29" fmla="*/ 3 h 121"/>
                <a:gd name="T30" fmla="*/ 29 w 93"/>
                <a:gd name="T31" fmla="*/ 4 h 121"/>
                <a:gd name="T32" fmla="*/ 4 w 93"/>
                <a:gd name="T33" fmla="*/ 39 h 121"/>
                <a:gd name="T34" fmla="*/ 4 w 93"/>
                <a:gd name="T35" fmla="*/ 40 h 121"/>
                <a:gd name="T36" fmla="*/ 11 w 93"/>
                <a:gd name="T37" fmla="*/ 41 h 121"/>
                <a:gd name="T38" fmla="*/ 17 w 93"/>
                <a:gd name="T39" fmla="*/ 42 h 121"/>
                <a:gd name="T40" fmla="*/ 18 w 93"/>
                <a:gd name="T41" fmla="*/ 45 h 121"/>
                <a:gd name="T42" fmla="*/ 74 w 93"/>
                <a:gd name="T43" fmla="*/ 117 h 121"/>
                <a:gd name="T44" fmla="*/ 89 w 93"/>
                <a:gd name="T45" fmla="*/ 114 h 121"/>
                <a:gd name="T46" fmla="*/ 89 w 93"/>
                <a:gd name="T47" fmla="*/ 113 h 121"/>
                <a:gd name="T48" fmla="*/ 88 w 93"/>
                <a:gd name="T49" fmla="*/ 102 h 121"/>
                <a:gd name="T50" fmla="*/ 87 w 93"/>
                <a:gd name="T51" fmla="*/ 102 h 121"/>
                <a:gd name="T52" fmla="*/ 85 w 93"/>
                <a:gd name="T53" fmla="*/ 101 h 121"/>
                <a:gd name="T54" fmla="*/ 74 w 93"/>
                <a:gd name="T55" fmla="*/ 102 h 121"/>
                <a:gd name="T56" fmla="*/ 31 w 93"/>
                <a:gd name="T57" fmla="*/ 43 h 121"/>
                <a:gd name="T58" fmla="*/ 32 w 93"/>
                <a:gd name="T59" fmla="*/ 42 h 121"/>
                <a:gd name="T60" fmla="*/ 45 w 93"/>
                <a:gd name="T61" fmla="*/ 42 h 121"/>
                <a:gd name="T62" fmla="*/ 44 w 93"/>
                <a:gd name="T63" fmla="*/ 40 h 121"/>
                <a:gd name="T64" fmla="*/ 43 w 93"/>
                <a:gd name="T65" fmla="*/ 37 h 121"/>
                <a:gd name="T66" fmla="*/ 31 w 93"/>
                <a:gd name="T67" fmla="*/ 4 h 121"/>
                <a:gd name="T68" fmla="*/ 29 w 93"/>
                <a:gd name="T69" fmla="*/ 91 h 121"/>
                <a:gd name="T70" fmla="*/ 23 w 93"/>
                <a:gd name="T71" fmla="*/ 79 h 121"/>
                <a:gd name="T72" fmla="*/ 26 w 93"/>
                <a:gd name="T73" fmla="*/ 79 h 121"/>
                <a:gd name="T74" fmla="*/ 28 w 93"/>
                <a:gd name="T75" fmla="*/ 83 h 121"/>
                <a:gd name="T76" fmla="*/ 29 w 93"/>
                <a:gd name="T77" fmla="*/ 9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 h="121">
                  <a:moveTo>
                    <a:pt x="74" y="121"/>
                  </a:moveTo>
                  <a:cubicBezTo>
                    <a:pt x="74" y="121"/>
                    <a:pt x="74" y="121"/>
                    <a:pt x="74" y="121"/>
                  </a:cubicBezTo>
                  <a:cubicBezTo>
                    <a:pt x="55" y="121"/>
                    <a:pt x="36" y="110"/>
                    <a:pt x="24" y="93"/>
                  </a:cubicBezTo>
                  <a:cubicBezTo>
                    <a:pt x="13" y="78"/>
                    <a:pt x="10" y="61"/>
                    <a:pt x="15" y="45"/>
                  </a:cubicBezTo>
                  <a:cubicBezTo>
                    <a:pt x="12" y="45"/>
                    <a:pt x="11" y="45"/>
                    <a:pt x="9" y="44"/>
                  </a:cubicBezTo>
                  <a:cubicBezTo>
                    <a:pt x="9" y="44"/>
                    <a:pt x="9" y="44"/>
                    <a:pt x="9" y="44"/>
                  </a:cubicBezTo>
                  <a:cubicBezTo>
                    <a:pt x="7" y="44"/>
                    <a:pt x="5" y="44"/>
                    <a:pt x="4" y="44"/>
                  </a:cubicBezTo>
                  <a:cubicBezTo>
                    <a:pt x="3" y="44"/>
                    <a:pt x="2" y="43"/>
                    <a:pt x="1" y="42"/>
                  </a:cubicBezTo>
                  <a:cubicBezTo>
                    <a:pt x="0" y="41"/>
                    <a:pt x="0" y="40"/>
                    <a:pt x="0" y="40"/>
                  </a:cubicBezTo>
                  <a:cubicBezTo>
                    <a:pt x="0" y="38"/>
                    <a:pt x="0" y="37"/>
                    <a:pt x="1" y="36"/>
                  </a:cubicBezTo>
                  <a:cubicBezTo>
                    <a:pt x="12" y="28"/>
                    <a:pt x="19" y="15"/>
                    <a:pt x="26" y="3"/>
                  </a:cubicBezTo>
                  <a:cubicBezTo>
                    <a:pt x="26" y="2"/>
                    <a:pt x="26" y="2"/>
                    <a:pt x="26" y="2"/>
                  </a:cubicBezTo>
                  <a:cubicBezTo>
                    <a:pt x="27" y="1"/>
                    <a:pt x="28" y="0"/>
                    <a:pt x="30" y="0"/>
                  </a:cubicBezTo>
                  <a:cubicBezTo>
                    <a:pt x="32" y="0"/>
                    <a:pt x="33" y="1"/>
                    <a:pt x="34" y="3"/>
                  </a:cubicBezTo>
                  <a:cubicBezTo>
                    <a:pt x="37" y="13"/>
                    <a:pt x="41" y="24"/>
                    <a:pt x="46" y="35"/>
                  </a:cubicBezTo>
                  <a:cubicBezTo>
                    <a:pt x="47" y="36"/>
                    <a:pt x="47" y="37"/>
                    <a:pt x="47" y="38"/>
                  </a:cubicBezTo>
                  <a:cubicBezTo>
                    <a:pt x="48" y="39"/>
                    <a:pt x="49" y="40"/>
                    <a:pt x="49" y="42"/>
                  </a:cubicBezTo>
                  <a:cubicBezTo>
                    <a:pt x="48" y="44"/>
                    <a:pt x="47" y="45"/>
                    <a:pt x="45" y="45"/>
                  </a:cubicBezTo>
                  <a:cubicBezTo>
                    <a:pt x="45" y="45"/>
                    <a:pt x="45" y="45"/>
                    <a:pt x="45" y="45"/>
                  </a:cubicBezTo>
                  <a:cubicBezTo>
                    <a:pt x="41" y="45"/>
                    <a:pt x="37" y="45"/>
                    <a:pt x="33" y="45"/>
                  </a:cubicBezTo>
                  <a:cubicBezTo>
                    <a:pt x="29" y="55"/>
                    <a:pt x="31" y="67"/>
                    <a:pt x="38" y="78"/>
                  </a:cubicBezTo>
                  <a:cubicBezTo>
                    <a:pt x="47" y="90"/>
                    <a:pt x="61" y="99"/>
                    <a:pt x="74" y="99"/>
                  </a:cubicBezTo>
                  <a:cubicBezTo>
                    <a:pt x="77" y="99"/>
                    <a:pt x="80" y="98"/>
                    <a:pt x="83" y="97"/>
                  </a:cubicBezTo>
                  <a:cubicBezTo>
                    <a:pt x="85" y="97"/>
                    <a:pt x="86" y="97"/>
                    <a:pt x="87" y="98"/>
                  </a:cubicBezTo>
                  <a:cubicBezTo>
                    <a:pt x="89" y="98"/>
                    <a:pt x="91" y="99"/>
                    <a:pt x="91" y="101"/>
                  </a:cubicBezTo>
                  <a:cubicBezTo>
                    <a:pt x="92" y="105"/>
                    <a:pt x="93" y="109"/>
                    <a:pt x="93" y="113"/>
                  </a:cubicBezTo>
                  <a:cubicBezTo>
                    <a:pt x="93" y="113"/>
                    <a:pt x="93" y="114"/>
                    <a:pt x="92" y="114"/>
                  </a:cubicBezTo>
                  <a:cubicBezTo>
                    <a:pt x="92" y="116"/>
                    <a:pt x="91" y="117"/>
                    <a:pt x="90" y="118"/>
                  </a:cubicBezTo>
                  <a:cubicBezTo>
                    <a:pt x="85" y="120"/>
                    <a:pt x="79" y="121"/>
                    <a:pt x="74" y="121"/>
                  </a:cubicBezTo>
                  <a:close/>
                  <a:moveTo>
                    <a:pt x="30" y="3"/>
                  </a:moveTo>
                  <a:cubicBezTo>
                    <a:pt x="29" y="3"/>
                    <a:pt x="29" y="4"/>
                    <a:pt x="29" y="4"/>
                  </a:cubicBezTo>
                  <a:cubicBezTo>
                    <a:pt x="29" y="4"/>
                    <a:pt x="29" y="4"/>
                    <a:pt x="29" y="4"/>
                  </a:cubicBezTo>
                  <a:cubicBezTo>
                    <a:pt x="22" y="17"/>
                    <a:pt x="15" y="30"/>
                    <a:pt x="3" y="39"/>
                  </a:cubicBezTo>
                  <a:cubicBezTo>
                    <a:pt x="4" y="39"/>
                    <a:pt x="4" y="39"/>
                    <a:pt x="4" y="39"/>
                  </a:cubicBezTo>
                  <a:cubicBezTo>
                    <a:pt x="4" y="40"/>
                    <a:pt x="4" y="40"/>
                    <a:pt x="4" y="40"/>
                  </a:cubicBezTo>
                  <a:cubicBezTo>
                    <a:pt x="4" y="40"/>
                    <a:pt x="4" y="40"/>
                    <a:pt x="4" y="40"/>
                  </a:cubicBezTo>
                  <a:cubicBezTo>
                    <a:pt x="6" y="41"/>
                    <a:pt x="7" y="41"/>
                    <a:pt x="9" y="41"/>
                  </a:cubicBezTo>
                  <a:cubicBezTo>
                    <a:pt x="11" y="41"/>
                    <a:pt x="11" y="41"/>
                    <a:pt x="11" y="41"/>
                  </a:cubicBezTo>
                  <a:cubicBezTo>
                    <a:pt x="11" y="41"/>
                    <a:pt x="11" y="41"/>
                    <a:pt x="11" y="41"/>
                  </a:cubicBezTo>
                  <a:cubicBezTo>
                    <a:pt x="11" y="42"/>
                    <a:pt x="13" y="42"/>
                    <a:pt x="17" y="42"/>
                  </a:cubicBezTo>
                  <a:cubicBezTo>
                    <a:pt x="19" y="43"/>
                    <a:pt x="19" y="43"/>
                    <a:pt x="19" y="43"/>
                  </a:cubicBezTo>
                  <a:cubicBezTo>
                    <a:pt x="18" y="45"/>
                    <a:pt x="18" y="45"/>
                    <a:pt x="18" y="45"/>
                  </a:cubicBezTo>
                  <a:cubicBezTo>
                    <a:pt x="13" y="60"/>
                    <a:pt x="16" y="77"/>
                    <a:pt x="27" y="91"/>
                  </a:cubicBezTo>
                  <a:cubicBezTo>
                    <a:pt x="38" y="107"/>
                    <a:pt x="56" y="117"/>
                    <a:pt x="74" y="117"/>
                  </a:cubicBezTo>
                  <a:cubicBezTo>
                    <a:pt x="79" y="117"/>
                    <a:pt x="84" y="117"/>
                    <a:pt x="89" y="115"/>
                  </a:cubicBezTo>
                  <a:cubicBezTo>
                    <a:pt x="89" y="115"/>
                    <a:pt x="89" y="115"/>
                    <a:pt x="89" y="114"/>
                  </a:cubicBezTo>
                  <a:cubicBezTo>
                    <a:pt x="89" y="114"/>
                    <a:pt x="89" y="114"/>
                    <a:pt x="89" y="114"/>
                  </a:cubicBezTo>
                  <a:cubicBezTo>
                    <a:pt x="89" y="113"/>
                    <a:pt x="89" y="113"/>
                    <a:pt x="89" y="113"/>
                  </a:cubicBezTo>
                  <a:cubicBezTo>
                    <a:pt x="89" y="113"/>
                    <a:pt x="89" y="113"/>
                    <a:pt x="89" y="113"/>
                  </a:cubicBezTo>
                  <a:cubicBezTo>
                    <a:pt x="89" y="110"/>
                    <a:pt x="89" y="106"/>
                    <a:pt x="88" y="102"/>
                  </a:cubicBezTo>
                  <a:cubicBezTo>
                    <a:pt x="88" y="102"/>
                    <a:pt x="88" y="101"/>
                    <a:pt x="88" y="101"/>
                  </a:cubicBezTo>
                  <a:cubicBezTo>
                    <a:pt x="87" y="101"/>
                    <a:pt x="87" y="102"/>
                    <a:pt x="87" y="102"/>
                  </a:cubicBezTo>
                  <a:cubicBezTo>
                    <a:pt x="85" y="103"/>
                    <a:pt x="85" y="103"/>
                    <a:pt x="85" y="103"/>
                  </a:cubicBezTo>
                  <a:cubicBezTo>
                    <a:pt x="85" y="101"/>
                    <a:pt x="85" y="101"/>
                    <a:pt x="85" y="101"/>
                  </a:cubicBezTo>
                  <a:cubicBezTo>
                    <a:pt x="85" y="101"/>
                    <a:pt x="85" y="100"/>
                    <a:pt x="84" y="100"/>
                  </a:cubicBezTo>
                  <a:cubicBezTo>
                    <a:pt x="81" y="101"/>
                    <a:pt x="78" y="102"/>
                    <a:pt x="74" y="102"/>
                  </a:cubicBezTo>
                  <a:cubicBezTo>
                    <a:pt x="60" y="102"/>
                    <a:pt x="45" y="93"/>
                    <a:pt x="36" y="79"/>
                  </a:cubicBezTo>
                  <a:cubicBezTo>
                    <a:pt x="28" y="67"/>
                    <a:pt x="26" y="54"/>
                    <a:pt x="31" y="43"/>
                  </a:cubicBezTo>
                  <a:cubicBezTo>
                    <a:pt x="31" y="42"/>
                    <a:pt x="31" y="42"/>
                    <a:pt x="31" y="42"/>
                  </a:cubicBezTo>
                  <a:cubicBezTo>
                    <a:pt x="32" y="42"/>
                    <a:pt x="32" y="42"/>
                    <a:pt x="32" y="42"/>
                  </a:cubicBezTo>
                  <a:cubicBezTo>
                    <a:pt x="37" y="42"/>
                    <a:pt x="41" y="42"/>
                    <a:pt x="45" y="42"/>
                  </a:cubicBezTo>
                  <a:cubicBezTo>
                    <a:pt x="45" y="42"/>
                    <a:pt x="45" y="42"/>
                    <a:pt x="45" y="42"/>
                  </a:cubicBezTo>
                  <a:cubicBezTo>
                    <a:pt x="45" y="41"/>
                    <a:pt x="45" y="40"/>
                    <a:pt x="45" y="40"/>
                  </a:cubicBezTo>
                  <a:cubicBezTo>
                    <a:pt x="44" y="40"/>
                    <a:pt x="44" y="40"/>
                    <a:pt x="44" y="40"/>
                  </a:cubicBezTo>
                  <a:cubicBezTo>
                    <a:pt x="39" y="40"/>
                    <a:pt x="39" y="40"/>
                    <a:pt x="39" y="40"/>
                  </a:cubicBezTo>
                  <a:cubicBezTo>
                    <a:pt x="43" y="37"/>
                    <a:pt x="43" y="37"/>
                    <a:pt x="43" y="37"/>
                  </a:cubicBezTo>
                  <a:cubicBezTo>
                    <a:pt x="43" y="37"/>
                    <a:pt x="44" y="37"/>
                    <a:pt x="43" y="36"/>
                  </a:cubicBezTo>
                  <a:cubicBezTo>
                    <a:pt x="38" y="25"/>
                    <a:pt x="34" y="15"/>
                    <a:pt x="31" y="4"/>
                  </a:cubicBezTo>
                  <a:cubicBezTo>
                    <a:pt x="31" y="4"/>
                    <a:pt x="30" y="3"/>
                    <a:pt x="30" y="3"/>
                  </a:cubicBezTo>
                  <a:close/>
                  <a:moveTo>
                    <a:pt x="29" y="91"/>
                  </a:moveTo>
                  <a:cubicBezTo>
                    <a:pt x="27" y="87"/>
                    <a:pt x="25" y="84"/>
                    <a:pt x="23" y="81"/>
                  </a:cubicBezTo>
                  <a:cubicBezTo>
                    <a:pt x="23" y="79"/>
                    <a:pt x="23" y="79"/>
                    <a:pt x="23" y="79"/>
                  </a:cubicBezTo>
                  <a:cubicBezTo>
                    <a:pt x="26" y="78"/>
                    <a:pt x="26" y="78"/>
                    <a:pt x="26" y="78"/>
                  </a:cubicBezTo>
                  <a:cubicBezTo>
                    <a:pt x="26" y="79"/>
                    <a:pt x="26" y="79"/>
                    <a:pt x="26" y="79"/>
                  </a:cubicBezTo>
                  <a:cubicBezTo>
                    <a:pt x="27" y="80"/>
                    <a:pt x="27" y="82"/>
                    <a:pt x="28" y="83"/>
                  </a:cubicBezTo>
                  <a:cubicBezTo>
                    <a:pt x="28" y="83"/>
                    <a:pt x="28" y="83"/>
                    <a:pt x="28" y="83"/>
                  </a:cubicBezTo>
                  <a:cubicBezTo>
                    <a:pt x="29" y="85"/>
                    <a:pt x="30" y="87"/>
                    <a:pt x="31" y="89"/>
                  </a:cubicBezTo>
                  <a:lnTo>
                    <a:pt x="29" y="9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7" name="Freeform 60"/>
            <p:cNvSpPr>
              <a:spLocks noEditPoints="1"/>
            </p:cNvSpPr>
            <p:nvPr/>
          </p:nvSpPr>
          <p:spPr bwMode="auto">
            <a:xfrm>
              <a:off x="9212263" y="1012825"/>
              <a:ext cx="1247775" cy="1524000"/>
            </a:xfrm>
            <a:custGeom>
              <a:avLst/>
              <a:gdLst>
                <a:gd name="T0" fmla="*/ 57 w 104"/>
                <a:gd name="T1" fmla="*/ 127 h 127"/>
                <a:gd name="T2" fmla="*/ 50 w 104"/>
                <a:gd name="T3" fmla="*/ 99 h 127"/>
                <a:gd name="T4" fmla="*/ 50 w 104"/>
                <a:gd name="T5" fmla="*/ 89 h 127"/>
                <a:gd name="T6" fmla="*/ 52 w 104"/>
                <a:gd name="T7" fmla="*/ 87 h 127"/>
                <a:gd name="T8" fmla="*/ 57 w 104"/>
                <a:gd name="T9" fmla="*/ 86 h 127"/>
                <a:gd name="T10" fmla="*/ 65 w 104"/>
                <a:gd name="T11" fmla="*/ 38 h 127"/>
                <a:gd name="T12" fmla="*/ 8 w 104"/>
                <a:gd name="T13" fmla="*/ 25 h 127"/>
                <a:gd name="T14" fmla="*/ 3 w 104"/>
                <a:gd name="T15" fmla="*/ 18 h 127"/>
                <a:gd name="T16" fmla="*/ 1 w 104"/>
                <a:gd name="T17" fmla="*/ 14 h 127"/>
                <a:gd name="T18" fmla="*/ 1 w 104"/>
                <a:gd name="T19" fmla="*/ 9 h 127"/>
                <a:gd name="T20" fmla="*/ 27 w 104"/>
                <a:gd name="T21" fmla="*/ 0 h 127"/>
                <a:gd name="T22" fmla="*/ 76 w 104"/>
                <a:gd name="T23" fmla="*/ 14 h 127"/>
                <a:gd name="T24" fmla="*/ 94 w 104"/>
                <a:gd name="T25" fmla="*/ 102 h 127"/>
                <a:gd name="T26" fmla="*/ 92 w 104"/>
                <a:gd name="T27" fmla="*/ 108 h 127"/>
                <a:gd name="T28" fmla="*/ 67 w 104"/>
                <a:gd name="T29" fmla="*/ 123 h 127"/>
                <a:gd name="T30" fmla="*/ 57 w 104"/>
                <a:gd name="T31" fmla="*/ 127 h 127"/>
                <a:gd name="T32" fmla="*/ 52 w 104"/>
                <a:gd name="T33" fmla="*/ 91 h 127"/>
                <a:gd name="T34" fmla="*/ 57 w 104"/>
                <a:gd name="T35" fmla="*/ 123 h 127"/>
                <a:gd name="T36" fmla="*/ 66 w 104"/>
                <a:gd name="T37" fmla="*/ 120 h 127"/>
                <a:gd name="T38" fmla="*/ 90 w 104"/>
                <a:gd name="T39" fmla="*/ 105 h 127"/>
                <a:gd name="T40" fmla="*/ 91 w 104"/>
                <a:gd name="T41" fmla="*/ 105 h 127"/>
                <a:gd name="T42" fmla="*/ 87 w 104"/>
                <a:gd name="T43" fmla="*/ 101 h 127"/>
                <a:gd name="T44" fmla="*/ 87 w 104"/>
                <a:gd name="T45" fmla="*/ 99 h 127"/>
                <a:gd name="T46" fmla="*/ 38 w 104"/>
                <a:gd name="T47" fmla="*/ 4 h 127"/>
                <a:gd name="T48" fmla="*/ 6 w 104"/>
                <a:gd name="T49" fmla="*/ 10 h 127"/>
                <a:gd name="T50" fmla="*/ 4 w 104"/>
                <a:gd name="T51" fmla="*/ 10 h 127"/>
                <a:gd name="T52" fmla="*/ 3 w 104"/>
                <a:gd name="T53" fmla="*/ 11 h 127"/>
                <a:gd name="T54" fmla="*/ 4 w 104"/>
                <a:gd name="T55" fmla="*/ 13 h 127"/>
                <a:gd name="T56" fmla="*/ 6 w 104"/>
                <a:gd name="T57" fmla="*/ 16 h 127"/>
                <a:gd name="T58" fmla="*/ 8 w 104"/>
                <a:gd name="T59" fmla="*/ 22 h 127"/>
                <a:gd name="T60" fmla="*/ 9 w 104"/>
                <a:gd name="T61" fmla="*/ 22 h 127"/>
                <a:gd name="T62" fmla="*/ 10 w 104"/>
                <a:gd name="T63" fmla="*/ 23 h 127"/>
                <a:gd name="T64" fmla="*/ 12 w 104"/>
                <a:gd name="T65" fmla="*/ 22 h 127"/>
                <a:gd name="T66" fmla="*/ 67 w 104"/>
                <a:gd name="T67" fmla="*/ 35 h 127"/>
                <a:gd name="T68" fmla="*/ 70 w 104"/>
                <a:gd name="T69" fmla="*/ 94 h 127"/>
                <a:gd name="T70" fmla="*/ 56 w 104"/>
                <a:gd name="T71" fmla="*/ 89 h 127"/>
                <a:gd name="T72" fmla="*/ 55 w 104"/>
                <a:gd name="T73" fmla="*/ 89 h 127"/>
                <a:gd name="T74" fmla="*/ 54 w 104"/>
                <a:gd name="T75" fmla="*/ 90 h 127"/>
                <a:gd name="T76" fmla="*/ 53 w 104"/>
                <a:gd name="T77" fmla="*/ 9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 h="127">
                  <a:moveTo>
                    <a:pt x="57" y="127"/>
                  </a:moveTo>
                  <a:cubicBezTo>
                    <a:pt x="57" y="127"/>
                    <a:pt x="57" y="127"/>
                    <a:pt x="57" y="127"/>
                  </a:cubicBezTo>
                  <a:cubicBezTo>
                    <a:pt x="56" y="127"/>
                    <a:pt x="54" y="126"/>
                    <a:pt x="54" y="124"/>
                  </a:cubicBezTo>
                  <a:cubicBezTo>
                    <a:pt x="51" y="116"/>
                    <a:pt x="51" y="108"/>
                    <a:pt x="50" y="99"/>
                  </a:cubicBezTo>
                  <a:cubicBezTo>
                    <a:pt x="50" y="97"/>
                    <a:pt x="49" y="94"/>
                    <a:pt x="49" y="91"/>
                  </a:cubicBezTo>
                  <a:cubicBezTo>
                    <a:pt x="49" y="90"/>
                    <a:pt x="49" y="89"/>
                    <a:pt x="50" y="89"/>
                  </a:cubicBezTo>
                  <a:cubicBezTo>
                    <a:pt x="51" y="88"/>
                    <a:pt x="51" y="88"/>
                    <a:pt x="52" y="88"/>
                  </a:cubicBezTo>
                  <a:cubicBezTo>
                    <a:pt x="52" y="88"/>
                    <a:pt x="52" y="87"/>
                    <a:pt x="52" y="87"/>
                  </a:cubicBezTo>
                  <a:cubicBezTo>
                    <a:pt x="53" y="86"/>
                    <a:pt x="55" y="86"/>
                    <a:pt x="56" y="86"/>
                  </a:cubicBezTo>
                  <a:cubicBezTo>
                    <a:pt x="56" y="86"/>
                    <a:pt x="57" y="86"/>
                    <a:pt x="57" y="86"/>
                  </a:cubicBezTo>
                  <a:cubicBezTo>
                    <a:pt x="61" y="87"/>
                    <a:pt x="66" y="89"/>
                    <a:pt x="69" y="90"/>
                  </a:cubicBezTo>
                  <a:cubicBezTo>
                    <a:pt x="81" y="74"/>
                    <a:pt x="80" y="53"/>
                    <a:pt x="65" y="38"/>
                  </a:cubicBezTo>
                  <a:cubicBezTo>
                    <a:pt x="51" y="23"/>
                    <a:pt x="33" y="19"/>
                    <a:pt x="14" y="25"/>
                  </a:cubicBezTo>
                  <a:cubicBezTo>
                    <a:pt x="13" y="26"/>
                    <a:pt x="10" y="27"/>
                    <a:pt x="8" y="25"/>
                  </a:cubicBezTo>
                  <a:cubicBezTo>
                    <a:pt x="6" y="25"/>
                    <a:pt x="5" y="24"/>
                    <a:pt x="5" y="22"/>
                  </a:cubicBezTo>
                  <a:cubicBezTo>
                    <a:pt x="4" y="21"/>
                    <a:pt x="3" y="19"/>
                    <a:pt x="3" y="18"/>
                  </a:cubicBezTo>
                  <a:cubicBezTo>
                    <a:pt x="2" y="16"/>
                    <a:pt x="1" y="15"/>
                    <a:pt x="1" y="14"/>
                  </a:cubicBezTo>
                  <a:cubicBezTo>
                    <a:pt x="1" y="14"/>
                    <a:pt x="1" y="14"/>
                    <a:pt x="1" y="14"/>
                  </a:cubicBezTo>
                  <a:cubicBezTo>
                    <a:pt x="1" y="13"/>
                    <a:pt x="1" y="12"/>
                    <a:pt x="0" y="12"/>
                  </a:cubicBezTo>
                  <a:cubicBezTo>
                    <a:pt x="0" y="11"/>
                    <a:pt x="0" y="10"/>
                    <a:pt x="1" y="9"/>
                  </a:cubicBezTo>
                  <a:cubicBezTo>
                    <a:pt x="2" y="7"/>
                    <a:pt x="3" y="7"/>
                    <a:pt x="5" y="7"/>
                  </a:cubicBezTo>
                  <a:cubicBezTo>
                    <a:pt x="9" y="2"/>
                    <a:pt x="16" y="0"/>
                    <a:pt x="27" y="0"/>
                  </a:cubicBezTo>
                  <a:cubicBezTo>
                    <a:pt x="31" y="0"/>
                    <a:pt x="34" y="0"/>
                    <a:pt x="38" y="1"/>
                  </a:cubicBezTo>
                  <a:cubicBezTo>
                    <a:pt x="52" y="2"/>
                    <a:pt x="67" y="5"/>
                    <a:pt x="76" y="14"/>
                  </a:cubicBezTo>
                  <a:cubicBezTo>
                    <a:pt x="98" y="34"/>
                    <a:pt x="104" y="70"/>
                    <a:pt x="90" y="99"/>
                  </a:cubicBezTo>
                  <a:cubicBezTo>
                    <a:pt x="91" y="100"/>
                    <a:pt x="93" y="101"/>
                    <a:pt x="94" y="102"/>
                  </a:cubicBezTo>
                  <a:cubicBezTo>
                    <a:pt x="95" y="102"/>
                    <a:pt x="95" y="104"/>
                    <a:pt x="95" y="105"/>
                  </a:cubicBezTo>
                  <a:cubicBezTo>
                    <a:pt x="94" y="106"/>
                    <a:pt x="93" y="107"/>
                    <a:pt x="92" y="108"/>
                  </a:cubicBezTo>
                  <a:cubicBezTo>
                    <a:pt x="90" y="110"/>
                    <a:pt x="88" y="111"/>
                    <a:pt x="86" y="113"/>
                  </a:cubicBezTo>
                  <a:cubicBezTo>
                    <a:pt x="80" y="117"/>
                    <a:pt x="74" y="120"/>
                    <a:pt x="67" y="123"/>
                  </a:cubicBezTo>
                  <a:cubicBezTo>
                    <a:pt x="65" y="124"/>
                    <a:pt x="62" y="125"/>
                    <a:pt x="59" y="126"/>
                  </a:cubicBezTo>
                  <a:cubicBezTo>
                    <a:pt x="59" y="127"/>
                    <a:pt x="58" y="127"/>
                    <a:pt x="57" y="127"/>
                  </a:cubicBezTo>
                  <a:close/>
                  <a:moveTo>
                    <a:pt x="53" y="91"/>
                  </a:moveTo>
                  <a:cubicBezTo>
                    <a:pt x="53" y="91"/>
                    <a:pt x="52" y="91"/>
                    <a:pt x="52" y="91"/>
                  </a:cubicBezTo>
                  <a:cubicBezTo>
                    <a:pt x="53" y="94"/>
                    <a:pt x="53" y="96"/>
                    <a:pt x="53" y="99"/>
                  </a:cubicBezTo>
                  <a:cubicBezTo>
                    <a:pt x="54" y="107"/>
                    <a:pt x="54" y="115"/>
                    <a:pt x="57" y="123"/>
                  </a:cubicBezTo>
                  <a:cubicBezTo>
                    <a:pt x="57" y="124"/>
                    <a:pt x="57" y="124"/>
                    <a:pt x="58" y="123"/>
                  </a:cubicBezTo>
                  <a:cubicBezTo>
                    <a:pt x="61" y="122"/>
                    <a:pt x="63" y="121"/>
                    <a:pt x="66" y="120"/>
                  </a:cubicBezTo>
                  <a:cubicBezTo>
                    <a:pt x="73" y="117"/>
                    <a:pt x="79" y="115"/>
                    <a:pt x="84" y="110"/>
                  </a:cubicBezTo>
                  <a:cubicBezTo>
                    <a:pt x="86" y="109"/>
                    <a:pt x="88" y="107"/>
                    <a:pt x="90" y="105"/>
                  </a:cubicBezTo>
                  <a:cubicBezTo>
                    <a:pt x="90" y="105"/>
                    <a:pt x="90" y="105"/>
                    <a:pt x="90" y="105"/>
                  </a:cubicBezTo>
                  <a:cubicBezTo>
                    <a:pt x="91" y="105"/>
                    <a:pt x="91" y="105"/>
                    <a:pt x="91" y="105"/>
                  </a:cubicBezTo>
                  <a:cubicBezTo>
                    <a:pt x="91" y="105"/>
                    <a:pt x="92" y="104"/>
                    <a:pt x="92" y="104"/>
                  </a:cubicBezTo>
                  <a:cubicBezTo>
                    <a:pt x="90" y="103"/>
                    <a:pt x="89" y="102"/>
                    <a:pt x="87" y="101"/>
                  </a:cubicBezTo>
                  <a:cubicBezTo>
                    <a:pt x="86" y="101"/>
                    <a:pt x="86" y="101"/>
                    <a:pt x="86" y="101"/>
                  </a:cubicBezTo>
                  <a:cubicBezTo>
                    <a:pt x="87" y="99"/>
                    <a:pt x="87" y="99"/>
                    <a:pt x="87" y="99"/>
                  </a:cubicBezTo>
                  <a:cubicBezTo>
                    <a:pt x="100" y="71"/>
                    <a:pt x="95" y="36"/>
                    <a:pt x="74" y="16"/>
                  </a:cubicBezTo>
                  <a:cubicBezTo>
                    <a:pt x="65" y="8"/>
                    <a:pt x="51" y="5"/>
                    <a:pt x="38" y="4"/>
                  </a:cubicBezTo>
                  <a:cubicBezTo>
                    <a:pt x="34" y="3"/>
                    <a:pt x="30" y="3"/>
                    <a:pt x="27" y="3"/>
                  </a:cubicBezTo>
                  <a:cubicBezTo>
                    <a:pt x="17" y="3"/>
                    <a:pt x="10" y="5"/>
                    <a:pt x="6" y="10"/>
                  </a:cubicBezTo>
                  <a:cubicBezTo>
                    <a:pt x="6" y="11"/>
                    <a:pt x="6" y="11"/>
                    <a:pt x="6" y="11"/>
                  </a:cubicBezTo>
                  <a:cubicBezTo>
                    <a:pt x="4" y="10"/>
                    <a:pt x="4" y="10"/>
                    <a:pt x="4" y="10"/>
                  </a:cubicBezTo>
                  <a:cubicBezTo>
                    <a:pt x="4" y="10"/>
                    <a:pt x="4" y="10"/>
                    <a:pt x="3" y="10"/>
                  </a:cubicBezTo>
                  <a:cubicBezTo>
                    <a:pt x="3" y="10"/>
                    <a:pt x="3" y="11"/>
                    <a:pt x="3" y="11"/>
                  </a:cubicBezTo>
                  <a:cubicBezTo>
                    <a:pt x="4" y="11"/>
                    <a:pt x="4" y="12"/>
                    <a:pt x="4" y="12"/>
                  </a:cubicBezTo>
                  <a:cubicBezTo>
                    <a:pt x="4" y="13"/>
                    <a:pt x="4" y="13"/>
                    <a:pt x="4" y="13"/>
                  </a:cubicBezTo>
                  <a:cubicBezTo>
                    <a:pt x="4" y="13"/>
                    <a:pt x="4" y="13"/>
                    <a:pt x="4" y="13"/>
                  </a:cubicBezTo>
                  <a:cubicBezTo>
                    <a:pt x="4" y="14"/>
                    <a:pt x="5" y="15"/>
                    <a:pt x="6" y="16"/>
                  </a:cubicBezTo>
                  <a:cubicBezTo>
                    <a:pt x="6" y="18"/>
                    <a:pt x="7" y="20"/>
                    <a:pt x="8" y="22"/>
                  </a:cubicBezTo>
                  <a:cubicBezTo>
                    <a:pt x="8" y="22"/>
                    <a:pt x="8" y="22"/>
                    <a:pt x="8" y="22"/>
                  </a:cubicBezTo>
                  <a:cubicBezTo>
                    <a:pt x="8" y="22"/>
                    <a:pt x="8" y="22"/>
                    <a:pt x="8" y="22"/>
                  </a:cubicBezTo>
                  <a:cubicBezTo>
                    <a:pt x="9" y="22"/>
                    <a:pt x="9" y="22"/>
                    <a:pt x="9" y="22"/>
                  </a:cubicBezTo>
                  <a:cubicBezTo>
                    <a:pt x="10" y="23"/>
                    <a:pt x="10" y="23"/>
                    <a:pt x="10" y="23"/>
                  </a:cubicBezTo>
                  <a:cubicBezTo>
                    <a:pt x="10" y="23"/>
                    <a:pt x="10" y="23"/>
                    <a:pt x="10" y="23"/>
                  </a:cubicBezTo>
                  <a:cubicBezTo>
                    <a:pt x="11" y="23"/>
                    <a:pt x="11" y="23"/>
                    <a:pt x="11" y="23"/>
                  </a:cubicBezTo>
                  <a:cubicBezTo>
                    <a:pt x="12" y="22"/>
                    <a:pt x="12" y="22"/>
                    <a:pt x="12" y="22"/>
                  </a:cubicBezTo>
                  <a:cubicBezTo>
                    <a:pt x="13" y="22"/>
                    <a:pt x="13" y="22"/>
                    <a:pt x="13" y="22"/>
                  </a:cubicBezTo>
                  <a:cubicBezTo>
                    <a:pt x="33" y="15"/>
                    <a:pt x="52" y="20"/>
                    <a:pt x="67" y="35"/>
                  </a:cubicBezTo>
                  <a:cubicBezTo>
                    <a:pt x="83" y="52"/>
                    <a:pt x="85" y="75"/>
                    <a:pt x="71" y="93"/>
                  </a:cubicBezTo>
                  <a:cubicBezTo>
                    <a:pt x="70" y="94"/>
                    <a:pt x="70" y="94"/>
                    <a:pt x="70" y="94"/>
                  </a:cubicBezTo>
                  <a:cubicBezTo>
                    <a:pt x="69" y="93"/>
                    <a:pt x="69" y="93"/>
                    <a:pt x="69" y="93"/>
                  </a:cubicBezTo>
                  <a:cubicBezTo>
                    <a:pt x="65" y="92"/>
                    <a:pt x="61" y="90"/>
                    <a:pt x="56" y="89"/>
                  </a:cubicBezTo>
                  <a:cubicBezTo>
                    <a:pt x="56" y="89"/>
                    <a:pt x="56" y="89"/>
                    <a:pt x="56" y="89"/>
                  </a:cubicBezTo>
                  <a:cubicBezTo>
                    <a:pt x="55" y="89"/>
                    <a:pt x="55" y="89"/>
                    <a:pt x="55" y="89"/>
                  </a:cubicBezTo>
                  <a:cubicBezTo>
                    <a:pt x="55" y="90"/>
                    <a:pt x="55" y="90"/>
                    <a:pt x="55" y="90"/>
                  </a:cubicBezTo>
                  <a:cubicBezTo>
                    <a:pt x="54" y="90"/>
                    <a:pt x="54" y="90"/>
                    <a:pt x="54" y="90"/>
                  </a:cubicBezTo>
                  <a:cubicBezTo>
                    <a:pt x="54" y="91"/>
                    <a:pt x="54" y="91"/>
                    <a:pt x="54" y="91"/>
                  </a:cubicBezTo>
                  <a:cubicBezTo>
                    <a:pt x="53" y="91"/>
                    <a:pt x="53" y="91"/>
                    <a:pt x="53"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文本框 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33951" y="2402102"/>
            <a:ext cx="1754326" cy="1161857"/>
          </a:xfrm>
          <a:prstGeom prst="rect">
            <a:avLst/>
          </a:prstGeom>
          <a:noFill/>
          <a:effectLst/>
        </p:spPr>
        <p:txBody>
          <a:bodyPr wrap="none" lIns="68580" tIns="34290" rIns="68580" bIns="34290" rtlCol="0">
            <a:spAutoFit/>
          </a:bodyPr>
          <a:lstStyle/>
          <a:p>
            <a:r>
              <a:rPr lang="zh-CN" altLang="en-US" sz="1400" dirty="0">
                <a:solidFill>
                  <a:schemeClr val="bg1">
                    <a:lumMod val="50000"/>
                  </a:schemeClr>
                </a:solidFill>
                <a:latin typeface="微软雅黑" pitchFamily="34" charset="-122"/>
                <a:ea typeface="微软雅黑" pitchFamily="34" charset="-122"/>
              </a:rPr>
              <a:t>Click here to enter a title</a:t>
            </a:r>
            <a:endParaRPr lang="en-US" altLang="zh-CN" sz="1400" dirty="0">
              <a:solidFill>
                <a:schemeClr val="bg1">
                  <a:lumMod val="50000"/>
                </a:schemeClr>
              </a:solidFill>
              <a:latin typeface="微软雅黑" pitchFamily="34" charset="-122"/>
              <a:ea typeface="微软雅黑" pitchFamily="34" charset="-122"/>
            </a:endParaRPr>
          </a:p>
          <a:p>
            <a:endParaRPr lang="en-US" altLang="zh-CN" sz="900" dirty="0">
              <a:solidFill>
                <a:schemeClr val="bg1">
                  <a:lumMod val="65000"/>
                </a:schemeClr>
              </a:solidFill>
              <a:latin typeface="微软雅黑" pitchFamily="34" charset="-122"/>
              <a:ea typeface="微软雅黑" pitchFamily="34" charset="-122"/>
            </a:endParaRPr>
          </a:p>
          <a:p>
            <a:r>
              <a:rPr lang="zh-CN" altLang="en-US" sz="900" dirty="0">
                <a:solidFill>
                  <a:schemeClr val="bg1">
                    <a:lumMod val="65000"/>
                  </a:schemeClr>
                </a:solidFill>
                <a:latin typeface="微软雅黑" pitchFamily="34" charset="-122"/>
                <a:ea typeface="微软雅黑" pitchFamily="34" charset="-122"/>
              </a:rPr>
              <a:t>Please enter your main narrative here</a:t>
            </a:r>
            <a:endParaRPr lang="en-US" altLang="zh-CN" sz="900" dirty="0">
              <a:solidFill>
                <a:schemeClr val="bg1">
                  <a:lumMod val="65000"/>
                </a:schemeClr>
              </a:solidFill>
              <a:latin typeface="微软雅黑" pitchFamily="34" charset="-122"/>
              <a:ea typeface="微软雅黑" pitchFamily="34" charset="-122"/>
            </a:endParaRPr>
          </a:p>
          <a:p>
            <a:r>
              <a:rPr lang="zh-CN" altLang="en-US" sz="900" dirty="0">
                <a:solidFill>
                  <a:schemeClr val="bg1">
                    <a:lumMod val="65000"/>
                  </a:schemeClr>
                </a:solidFill>
                <a:latin typeface="微软雅黑" pitchFamily="34" charset="-122"/>
                <a:ea typeface="微软雅黑" pitchFamily="34" charset="-122"/>
              </a:rPr>
              <a:t>Please enter your main narrative here</a:t>
            </a:r>
            <a:endParaRPr lang="en-US" altLang="zh-CN" sz="900" dirty="0">
              <a:solidFill>
                <a:schemeClr val="bg1">
                  <a:lumMod val="65000"/>
                </a:schemeClr>
              </a:solidFill>
              <a:latin typeface="微软雅黑" pitchFamily="34" charset="-122"/>
              <a:ea typeface="微软雅黑" pitchFamily="34" charset="-122"/>
            </a:endParaRPr>
          </a:p>
          <a:p>
            <a:endParaRPr lang="en-US" altLang="zh-CN" dirty="0">
              <a:solidFill>
                <a:schemeClr val="bg1">
                  <a:lumMod val="65000"/>
                </a:schemeClr>
              </a:solidFill>
              <a:latin typeface="微软雅黑" pitchFamily="34" charset="-122"/>
              <a:ea typeface="微软雅黑" pitchFamily="34" charset="-122"/>
            </a:endParaRPr>
          </a:p>
          <a:p>
            <a:endParaRPr lang="en-US" altLang="zh-CN" sz="1200" dirty="0">
              <a:solidFill>
                <a:schemeClr val="tx1">
                  <a:lumMod val="85000"/>
                  <a:lumOff val="15000"/>
                </a:schemeClr>
              </a:solidFill>
              <a:latin typeface="微软雅黑" pitchFamily="34" charset="-122"/>
              <a:ea typeface="微软雅黑" pitchFamily="34" charset="-122"/>
            </a:endParaRPr>
          </a:p>
        </p:txBody>
      </p:sp>
      <p:sp>
        <p:nvSpPr>
          <p:cNvPr id="9" name="文本框 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724128" y="2284512"/>
            <a:ext cx="2292935" cy="1838965"/>
          </a:xfrm>
          <a:prstGeom prst="rect">
            <a:avLst/>
          </a:prstGeom>
          <a:noFill/>
          <a:effectLst/>
        </p:spPr>
        <p:txBody>
          <a:bodyPr wrap="none" lIns="68580" tIns="34290" rIns="68580" bIns="34290" rtlCol="0">
            <a:spAutoFit/>
          </a:bodyPr>
          <a:lstStyle/>
          <a:p>
            <a:r>
              <a:rPr lang="zh-CN" altLang="en-US" sz="2100" dirty="0">
                <a:solidFill>
                  <a:schemeClr val="accent2"/>
                </a:solidFill>
                <a:latin typeface="微软雅黑" pitchFamily="34" charset="-122"/>
                <a:ea typeface="微软雅黑" pitchFamily="34" charset="-122"/>
              </a:rPr>
              <a:t>Click here to enter a title</a:t>
            </a:r>
            <a:endParaRPr lang="en-US" altLang="zh-CN" sz="2100" dirty="0">
              <a:solidFill>
                <a:schemeClr val="accent2"/>
              </a:solidFill>
              <a:latin typeface="微软雅黑" pitchFamily="34" charset="-122"/>
              <a:ea typeface="微软雅黑" pitchFamily="34" charset="-122"/>
            </a:endParaRPr>
          </a:p>
          <a:p>
            <a:r>
              <a:rPr lang="zh-CN" altLang="en-US" sz="1200" dirty="0">
                <a:solidFill>
                  <a:schemeClr val="tx1">
                    <a:lumMod val="85000"/>
                    <a:lumOff val="15000"/>
                  </a:schemeClr>
                </a:solidFill>
                <a:latin typeface="微软雅黑" pitchFamily="34" charset="-122"/>
                <a:ea typeface="微软雅黑" pitchFamily="34" charset="-122"/>
              </a:rPr>
              <a:t>Please enter your main narrative here</a:t>
            </a:r>
            <a:endParaRPr lang="en-US" altLang="zh-CN" sz="1200" dirty="0">
              <a:solidFill>
                <a:schemeClr val="tx1">
                  <a:lumMod val="85000"/>
                  <a:lumOff val="15000"/>
                </a:schemeClr>
              </a:solidFill>
              <a:latin typeface="微软雅黑" pitchFamily="34" charset="-122"/>
              <a:ea typeface="微软雅黑" pitchFamily="34" charset="-122"/>
            </a:endParaRPr>
          </a:p>
          <a:p>
            <a:r>
              <a:rPr lang="zh-CN" altLang="en-US" sz="1200" dirty="0">
                <a:solidFill>
                  <a:schemeClr val="tx1">
                    <a:lumMod val="85000"/>
                    <a:lumOff val="15000"/>
                  </a:schemeClr>
                </a:solidFill>
                <a:latin typeface="微软雅黑" pitchFamily="34" charset="-122"/>
                <a:ea typeface="微软雅黑" pitchFamily="34" charset="-122"/>
              </a:rPr>
              <a:t>Please enter your main narrative here</a:t>
            </a:r>
            <a:endParaRPr lang="en-US" altLang="zh-CN" sz="1200" dirty="0">
              <a:solidFill>
                <a:schemeClr val="tx1">
                  <a:lumMod val="85000"/>
                  <a:lumOff val="15000"/>
                </a:schemeClr>
              </a:solidFill>
              <a:latin typeface="微软雅黑" pitchFamily="34" charset="-122"/>
              <a:ea typeface="微软雅黑" pitchFamily="34" charset="-122"/>
            </a:endParaRPr>
          </a:p>
          <a:p>
            <a:r>
              <a:rPr lang="zh-CN" altLang="en-US" sz="1200" dirty="0">
                <a:solidFill>
                  <a:schemeClr val="tx1">
                    <a:lumMod val="85000"/>
                    <a:lumOff val="15000"/>
                  </a:schemeClr>
                </a:solidFill>
                <a:latin typeface="微软雅黑" pitchFamily="34" charset="-122"/>
                <a:ea typeface="微软雅黑" pitchFamily="34" charset="-122"/>
              </a:rPr>
              <a:t>Please enter your main narrative here</a:t>
            </a:r>
            <a:endParaRPr lang="en-US" altLang="zh-CN" sz="1200" dirty="0">
              <a:solidFill>
                <a:schemeClr val="tx1">
                  <a:lumMod val="85000"/>
                  <a:lumOff val="15000"/>
                </a:schemeClr>
              </a:solidFill>
              <a:latin typeface="微软雅黑" pitchFamily="34" charset="-122"/>
              <a:ea typeface="微软雅黑" pitchFamily="34" charset="-122"/>
            </a:endParaRPr>
          </a:p>
          <a:p>
            <a:r>
              <a:rPr lang="zh-CN" altLang="en-US" sz="1200" dirty="0">
                <a:solidFill>
                  <a:schemeClr val="tx1">
                    <a:lumMod val="85000"/>
                    <a:lumOff val="15000"/>
                  </a:schemeClr>
                </a:solidFill>
                <a:latin typeface="微软雅黑" pitchFamily="34" charset="-122"/>
                <a:ea typeface="微软雅黑" pitchFamily="34" charset="-122"/>
              </a:rPr>
              <a:t>Please enter your main narrative here</a:t>
            </a:r>
            <a:endParaRPr lang="en-US" altLang="zh-CN" sz="1200" dirty="0">
              <a:solidFill>
                <a:schemeClr val="tx1">
                  <a:lumMod val="85000"/>
                  <a:lumOff val="15000"/>
                </a:schemeClr>
              </a:solidFill>
              <a:latin typeface="微软雅黑" pitchFamily="34" charset="-122"/>
              <a:ea typeface="微软雅黑" pitchFamily="34" charset="-122"/>
            </a:endParaRPr>
          </a:p>
          <a:p>
            <a:endParaRPr lang="en-US" altLang="zh-CN" sz="3000" dirty="0">
              <a:solidFill>
                <a:schemeClr val="tx1">
                  <a:lumMod val="85000"/>
                  <a:lumOff val="15000"/>
                </a:schemeClr>
              </a:solidFill>
              <a:latin typeface="微软雅黑" pitchFamily="34" charset="-122"/>
              <a:ea typeface="微软雅黑" pitchFamily="34" charset="-122"/>
            </a:endParaRPr>
          </a:p>
          <a:p>
            <a:endParaRPr lang="en-US" altLang="zh-CN" sz="1200" dirty="0">
              <a:solidFill>
                <a:schemeClr val="tx1">
                  <a:lumMod val="85000"/>
                  <a:lumOff val="1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 presetClass="entr" presetSubtype="4" decel="3600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750" fill="hold"/>
                                        <p:tgtEl>
                                          <p:spTgt spid="8"/>
                                        </p:tgtEl>
                                        <p:attrNameLst>
                                          <p:attrName>ppt_x</p:attrName>
                                        </p:attrNameLst>
                                      </p:cBhvr>
                                      <p:tavLst>
                                        <p:tav tm="0">
                                          <p:val>
                                            <p:strVal val="#ppt_x"/>
                                          </p:val>
                                        </p:tav>
                                        <p:tav tm="100000">
                                          <p:val>
                                            <p:strVal val="#ppt_x"/>
                                          </p:val>
                                        </p:tav>
                                      </p:tavLst>
                                    </p:anim>
                                    <p:anim calcmode="lin" valueType="num">
                                      <p:cBhvr additive="base">
                                        <p:cTn id="15" dur="75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4" decel="3600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750" fill="hold"/>
                                        <p:tgtEl>
                                          <p:spTgt spid="9"/>
                                        </p:tgtEl>
                                        <p:attrNameLst>
                                          <p:attrName>ppt_x</p:attrName>
                                        </p:attrNameLst>
                                      </p:cBhvr>
                                      <p:tavLst>
                                        <p:tav tm="0">
                                          <p:val>
                                            <p:strVal val="#ppt_x"/>
                                          </p:val>
                                        </p:tav>
                                        <p:tav tm="100000">
                                          <p:val>
                                            <p:strVal val="#ppt_x"/>
                                          </p:val>
                                        </p:tav>
                                      </p:tavLst>
                                    </p:anim>
                                    <p:anim calcmode="lin" valueType="num">
                                      <p:cBhvr additive="base">
                                        <p:cTn id="19"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b="16895"/>
          <a:stretch>
            <a:fillRect/>
          </a:stretch>
        </p:blipFill>
        <p:spPr>
          <a:xfrm>
            <a:off x="-249375" y="874688"/>
            <a:ext cx="4435740" cy="4270400"/>
          </a:xfrm>
          <a:prstGeom prst="rect">
            <a:avLst/>
          </a:prstGeom>
        </p:spPr>
      </p:pic>
      <p:sp>
        <p:nvSpPr>
          <p:cNvPr id="18" name="Rectangle 18"/>
          <p:cNvSpPr>
            <a:spLocks noChangeArrowheads="1"/>
          </p:cNvSpPr>
          <p:nvPr/>
        </p:nvSpPr>
        <p:spPr bwMode="auto">
          <a:xfrm>
            <a:off x="1438964" y="3175320"/>
            <a:ext cx="13210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2400" dirty="0">
                <a:solidFill>
                  <a:schemeClr val="accent1"/>
                </a:solidFill>
                <a:latin typeface="Impact" pitchFamily="34" charset="0"/>
                <a:ea typeface="微软雅黑" pitchFamily="34" charset="-122"/>
                <a:cs typeface="宋体" pitchFamily="2" charset="-122"/>
              </a:rPr>
              <a:t>YOUR LOGO</a:t>
            </a:r>
          </a:p>
        </p:txBody>
      </p:sp>
      <p:grpSp>
        <p:nvGrpSpPr>
          <p:cNvPr id="2" name="组合 1"/>
          <p:cNvGrpSpPr/>
          <p:nvPr/>
        </p:nvGrpSpPr>
        <p:grpSpPr>
          <a:xfrm>
            <a:off x="4877325" y="1456420"/>
            <a:ext cx="807910" cy="807910"/>
            <a:chOff x="4877325" y="1456420"/>
            <a:chExt cx="807910" cy="807910"/>
          </a:xfrm>
        </p:grpSpPr>
        <p:sp>
          <p:nvSpPr>
            <p:cNvPr id="11" name="圆: 空心 10"/>
            <p:cNvSpPr/>
            <p:nvPr/>
          </p:nvSpPr>
          <p:spPr>
            <a:xfrm>
              <a:off x="4877325" y="1456420"/>
              <a:ext cx="807910" cy="807910"/>
            </a:xfrm>
            <a:prstGeom prst="donut">
              <a:avLst>
                <a:gd name="adj" fmla="val 6418"/>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Rectangle 18"/>
            <p:cNvSpPr>
              <a:spLocks noChangeArrowheads="1"/>
            </p:cNvSpPr>
            <p:nvPr/>
          </p:nvSpPr>
          <p:spPr bwMode="auto">
            <a:xfrm>
              <a:off x="5137642" y="1560950"/>
              <a:ext cx="25808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4000" dirty="0">
                  <a:solidFill>
                    <a:schemeClr val="accent1"/>
                  </a:solidFill>
                  <a:latin typeface="Impact" pitchFamily="34" charset="0"/>
                  <a:ea typeface="微软雅黑" pitchFamily="34" charset="-122"/>
                  <a:cs typeface="宋体" pitchFamily="2" charset="-122"/>
                </a:rPr>
                <a:t>2</a:t>
              </a:r>
            </a:p>
          </p:txBody>
        </p:sp>
      </p:grpSp>
      <p:grpSp>
        <p:nvGrpSpPr>
          <p:cNvPr id="3" name="组合 2"/>
          <p:cNvGrpSpPr/>
          <p:nvPr/>
        </p:nvGrpSpPr>
        <p:grpSpPr>
          <a:xfrm>
            <a:off x="5557501" y="1488942"/>
            <a:ext cx="807910" cy="807910"/>
            <a:chOff x="5557501" y="1488942"/>
            <a:chExt cx="807910" cy="807910"/>
          </a:xfrm>
        </p:grpSpPr>
        <p:sp>
          <p:nvSpPr>
            <p:cNvPr id="15" name="圆: 空心 14"/>
            <p:cNvSpPr/>
            <p:nvPr/>
          </p:nvSpPr>
          <p:spPr>
            <a:xfrm>
              <a:off x="5557501" y="1488942"/>
              <a:ext cx="807910" cy="807910"/>
            </a:xfrm>
            <a:prstGeom prst="donut">
              <a:avLst>
                <a:gd name="adj" fmla="val 47023"/>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Rectangle 18"/>
            <p:cNvSpPr>
              <a:spLocks noChangeArrowheads="1"/>
            </p:cNvSpPr>
            <p:nvPr/>
          </p:nvSpPr>
          <p:spPr bwMode="auto">
            <a:xfrm>
              <a:off x="5821718" y="1560950"/>
              <a:ext cx="27571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4000" dirty="0">
                  <a:solidFill>
                    <a:schemeClr val="accent1"/>
                  </a:solidFill>
                  <a:latin typeface="Impact" pitchFamily="34" charset="0"/>
                  <a:ea typeface="微软雅黑" pitchFamily="34" charset="-122"/>
                  <a:cs typeface="宋体" pitchFamily="2" charset="-122"/>
                </a:rPr>
                <a:t>0</a:t>
              </a:r>
            </a:p>
          </p:txBody>
        </p:sp>
      </p:grpSp>
      <p:grpSp>
        <p:nvGrpSpPr>
          <p:cNvPr id="4" name="组合 3"/>
          <p:cNvGrpSpPr/>
          <p:nvPr/>
        </p:nvGrpSpPr>
        <p:grpSpPr>
          <a:xfrm>
            <a:off x="6201716" y="1468043"/>
            <a:ext cx="807910" cy="807910"/>
            <a:chOff x="6201716" y="1468043"/>
            <a:chExt cx="807910" cy="807910"/>
          </a:xfrm>
        </p:grpSpPr>
        <p:sp>
          <p:nvSpPr>
            <p:cNvPr id="17" name="圆: 空心 16"/>
            <p:cNvSpPr/>
            <p:nvPr/>
          </p:nvSpPr>
          <p:spPr>
            <a:xfrm>
              <a:off x="6201716" y="1468043"/>
              <a:ext cx="807910" cy="807910"/>
            </a:xfrm>
            <a:prstGeom prst="donut">
              <a:avLst>
                <a:gd name="adj" fmla="val 6440"/>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Rectangle 18"/>
            <p:cNvSpPr>
              <a:spLocks noChangeArrowheads="1"/>
            </p:cNvSpPr>
            <p:nvPr/>
          </p:nvSpPr>
          <p:spPr bwMode="auto">
            <a:xfrm>
              <a:off x="6505794" y="1560950"/>
              <a:ext cx="25808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4000" dirty="0">
                  <a:solidFill>
                    <a:schemeClr val="accent1"/>
                  </a:solidFill>
                  <a:latin typeface="Impact" pitchFamily="34" charset="0"/>
                  <a:ea typeface="微软雅黑" pitchFamily="34" charset="-122"/>
                  <a:cs typeface="宋体" pitchFamily="2" charset="-122"/>
                </a:rPr>
                <a:t>2</a:t>
              </a:r>
            </a:p>
          </p:txBody>
        </p:sp>
      </p:grpSp>
      <p:grpSp>
        <p:nvGrpSpPr>
          <p:cNvPr id="5" name="组合 4"/>
          <p:cNvGrpSpPr/>
          <p:nvPr/>
        </p:nvGrpSpPr>
        <p:grpSpPr>
          <a:xfrm>
            <a:off x="6868376" y="1503179"/>
            <a:ext cx="807910" cy="807910"/>
            <a:chOff x="6868376" y="1503179"/>
            <a:chExt cx="807910" cy="807910"/>
          </a:xfrm>
        </p:grpSpPr>
        <p:sp>
          <p:nvSpPr>
            <p:cNvPr id="16" name="圆: 空心 15"/>
            <p:cNvSpPr/>
            <p:nvPr/>
          </p:nvSpPr>
          <p:spPr>
            <a:xfrm>
              <a:off x="6868376" y="1503179"/>
              <a:ext cx="807910" cy="807910"/>
            </a:xfrm>
            <a:prstGeom prst="donut">
              <a:avLst>
                <a:gd name="adj" fmla="val 47023"/>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Rectangle 18"/>
            <p:cNvSpPr>
              <a:spLocks noChangeArrowheads="1"/>
            </p:cNvSpPr>
            <p:nvPr/>
          </p:nvSpPr>
          <p:spPr bwMode="auto">
            <a:xfrm>
              <a:off x="7131780" y="1560950"/>
              <a:ext cx="27571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4000" dirty="0">
                  <a:solidFill>
                    <a:schemeClr val="accent1"/>
                  </a:solidFill>
                  <a:latin typeface="Impact" pitchFamily="34" charset="0"/>
                  <a:ea typeface="微软雅黑" pitchFamily="34" charset="-122"/>
                  <a:cs typeface="宋体" pitchFamily="2" charset="-122"/>
                </a:rPr>
                <a:t>0</a:t>
              </a:r>
            </a:p>
          </p:txBody>
        </p:sp>
      </p:grpSp>
      <p:sp>
        <p:nvSpPr>
          <p:cNvPr id="20" name="TextBox 20"/>
          <p:cNvSpPr txBox="1"/>
          <p:nvPr/>
        </p:nvSpPr>
        <p:spPr>
          <a:xfrm>
            <a:off x="4472453" y="2263733"/>
            <a:ext cx="3807774" cy="830997"/>
          </a:xfrm>
          <a:prstGeom prst="rect">
            <a:avLst/>
          </a:prstGeom>
          <a:noFill/>
        </p:spPr>
        <p:txBody>
          <a:bodyPr wrap="none" rtlCol="0">
            <a:spAutoFit/>
          </a:bodyPr>
          <a:lstStyle/>
          <a:p>
            <a:pPr algn="ctr"/>
            <a:r>
              <a:rPr lang="zh-CN" altLang="en-US" sz="4800" spc="160" dirty="0">
                <a:solidFill>
                  <a:schemeClr val="tx1">
                    <a:lumMod val="75000"/>
                    <a:lumOff val="25000"/>
                  </a:schemeClr>
                </a:solidFill>
                <a:latin typeface="方正舒体" pitchFamily="2" charset="-122"/>
                <a:ea typeface="方正舒体" pitchFamily="2" charset="-122"/>
                <a:cs typeface="hakuyoxingshu7000" pitchFamily="2" charset="-122"/>
              </a:rPr>
              <a:t>THANK YOU</a:t>
            </a:r>
          </a:p>
        </p:txBody>
      </p:sp>
      <p:grpSp>
        <p:nvGrpSpPr>
          <p:cNvPr id="24" name="PA_chenying0907 115"/>
          <p:cNvGrpSpPr/>
          <p:nvPr/>
        </p:nvGrpSpPr>
        <p:grpSpPr>
          <a:xfrm rot="21073">
            <a:off x="4311301" y="3135450"/>
            <a:ext cx="4428851" cy="154356"/>
            <a:chOff x="2481804" y="4179888"/>
            <a:chExt cx="7313171" cy="325437"/>
          </a:xfrm>
          <a:solidFill>
            <a:schemeClr val="accent1"/>
          </a:solidFill>
        </p:grpSpPr>
        <p:sp>
          <p:nvSpPr>
            <p:cNvPr id="26" name="Freeform 35"/>
            <p:cNvSpPr/>
            <p:nvPr/>
          </p:nvSpPr>
          <p:spPr bwMode="auto">
            <a:xfrm>
              <a:off x="9686693" y="4210050"/>
              <a:ext cx="108282" cy="19050"/>
            </a:xfrm>
            <a:custGeom>
              <a:avLst/>
              <a:gdLst>
                <a:gd name="T0" fmla="*/ 3 w 19"/>
                <a:gd name="T1" fmla="*/ 2 h 6"/>
                <a:gd name="T2" fmla="*/ 19 w 19"/>
                <a:gd name="T3" fmla="*/ 3 h 6"/>
                <a:gd name="T4" fmla="*/ 3 w 19"/>
                <a:gd name="T5" fmla="*/ 2 h 6"/>
              </a:gdLst>
              <a:ahLst/>
              <a:cxnLst>
                <a:cxn ang="0">
                  <a:pos x="T0" y="T1"/>
                </a:cxn>
                <a:cxn ang="0">
                  <a:pos x="T2" y="T3"/>
                </a:cxn>
                <a:cxn ang="0">
                  <a:pos x="T4" y="T5"/>
                </a:cxn>
              </a:cxnLst>
              <a:rect l="0" t="0" r="r" b="b"/>
              <a:pathLst>
                <a:path w="19" h="6">
                  <a:moveTo>
                    <a:pt x="3" y="2"/>
                  </a:moveTo>
                  <a:cubicBezTo>
                    <a:pt x="7" y="4"/>
                    <a:pt x="14" y="0"/>
                    <a:pt x="19" y="3"/>
                  </a:cubicBezTo>
                  <a:cubicBezTo>
                    <a:pt x="14" y="3"/>
                    <a:pt x="0" y="6"/>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41"/>
            <p:cNvSpPr/>
            <p:nvPr/>
          </p:nvSpPr>
          <p:spPr bwMode="auto">
            <a:xfrm>
              <a:off x="9545093" y="4219575"/>
              <a:ext cx="91624" cy="9525"/>
            </a:xfrm>
            <a:custGeom>
              <a:avLst/>
              <a:gdLst>
                <a:gd name="T0" fmla="*/ 12 w 16"/>
                <a:gd name="T1" fmla="*/ 2 h 3"/>
                <a:gd name="T2" fmla="*/ 3 w 16"/>
                <a:gd name="T3" fmla="*/ 1 h 3"/>
                <a:gd name="T4" fmla="*/ 12 w 16"/>
                <a:gd name="T5" fmla="*/ 2 h 3"/>
              </a:gdLst>
              <a:ahLst/>
              <a:cxnLst>
                <a:cxn ang="0">
                  <a:pos x="T0" y="T1"/>
                </a:cxn>
                <a:cxn ang="0">
                  <a:pos x="T2" y="T3"/>
                </a:cxn>
                <a:cxn ang="0">
                  <a:pos x="T4" y="T5"/>
                </a:cxn>
              </a:cxnLst>
              <a:rect l="0" t="0" r="r" b="b"/>
              <a:pathLst>
                <a:path w="16" h="3">
                  <a:moveTo>
                    <a:pt x="12" y="2"/>
                  </a:moveTo>
                  <a:cubicBezTo>
                    <a:pt x="10" y="2"/>
                    <a:pt x="0" y="3"/>
                    <a:pt x="3" y="1"/>
                  </a:cubicBezTo>
                  <a:cubicBezTo>
                    <a:pt x="6" y="1"/>
                    <a:pt x="16" y="0"/>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47"/>
            <p:cNvSpPr/>
            <p:nvPr/>
          </p:nvSpPr>
          <p:spPr bwMode="auto">
            <a:xfrm>
              <a:off x="9148061" y="4271963"/>
              <a:ext cx="108282" cy="14288"/>
            </a:xfrm>
            <a:custGeom>
              <a:avLst/>
              <a:gdLst>
                <a:gd name="T0" fmla="*/ 0 w 19"/>
                <a:gd name="T1" fmla="*/ 2 h 4"/>
                <a:gd name="T2" fmla="*/ 19 w 19"/>
                <a:gd name="T3" fmla="*/ 2 h 4"/>
                <a:gd name="T4" fmla="*/ 0 w 19"/>
                <a:gd name="T5" fmla="*/ 2 h 4"/>
              </a:gdLst>
              <a:ahLst/>
              <a:cxnLst>
                <a:cxn ang="0">
                  <a:pos x="T0" y="T1"/>
                </a:cxn>
                <a:cxn ang="0">
                  <a:pos x="T2" y="T3"/>
                </a:cxn>
                <a:cxn ang="0">
                  <a:pos x="T4" y="T5"/>
                </a:cxn>
              </a:cxnLst>
              <a:rect l="0" t="0" r="r" b="b"/>
              <a:pathLst>
                <a:path w="19" h="4">
                  <a:moveTo>
                    <a:pt x="0" y="2"/>
                  </a:moveTo>
                  <a:cubicBezTo>
                    <a:pt x="8" y="1"/>
                    <a:pt x="12" y="0"/>
                    <a:pt x="19" y="2"/>
                  </a:cubicBezTo>
                  <a:cubicBezTo>
                    <a:pt x="13" y="2"/>
                    <a:pt x="4"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52"/>
            <p:cNvSpPr/>
            <p:nvPr/>
          </p:nvSpPr>
          <p:spPr bwMode="auto">
            <a:xfrm>
              <a:off x="8403973" y="4268788"/>
              <a:ext cx="161034" cy="17463"/>
            </a:xfrm>
            <a:custGeom>
              <a:avLst/>
              <a:gdLst>
                <a:gd name="T0" fmla="*/ 8 w 28"/>
                <a:gd name="T1" fmla="*/ 4 h 5"/>
                <a:gd name="T2" fmla="*/ 0 w 28"/>
                <a:gd name="T3" fmla="*/ 3 h 5"/>
                <a:gd name="T4" fmla="*/ 10 w 28"/>
                <a:gd name="T5" fmla="*/ 3 h 5"/>
                <a:gd name="T6" fmla="*/ 28 w 28"/>
                <a:gd name="T7" fmla="*/ 4 h 5"/>
                <a:gd name="T8" fmla="*/ 8 w 28"/>
                <a:gd name="T9" fmla="*/ 4 h 5"/>
              </a:gdLst>
              <a:ahLst/>
              <a:cxnLst>
                <a:cxn ang="0">
                  <a:pos x="T0" y="T1"/>
                </a:cxn>
                <a:cxn ang="0">
                  <a:pos x="T2" y="T3"/>
                </a:cxn>
                <a:cxn ang="0">
                  <a:pos x="T4" y="T5"/>
                </a:cxn>
                <a:cxn ang="0">
                  <a:pos x="T6" y="T7"/>
                </a:cxn>
                <a:cxn ang="0">
                  <a:pos x="T8" y="T9"/>
                </a:cxn>
              </a:cxnLst>
              <a:rect l="0" t="0" r="r" b="b"/>
              <a:pathLst>
                <a:path w="28" h="5">
                  <a:moveTo>
                    <a:pt x="8" y="4"/>
                  </a:moveTo>
                  <a:cubicBezTo>
                    <a:pt x="6" y="3"/>
                    <a:pt x="0" y="5"/>
                    <a:pt x="0" y="3"/>
                  </a:cubicBezTo>
                  <a:cubicBezTo>
                    <a:pt x="3" y="3"/>
                    <a:pt x="7" y="3"/>
                    <a:pt x="10" y="3"/>
                  </a:cubicBezTo>
                  <a:cubicBezTo>
                    <a:pt x="16" y="4"/>
                    <a:pt x="26" y="0"/>
                    <a:pt x="28" y="4"/>
                  </a:cubicBezTo>
                  <a:cubicBezTo>
                    <a:pt x="22" y="3"/>
                    <a:pt x="16" y="5"/>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56"/>
            <p:cNvSpPr/>
            <p:nvPr/>
          </p:nvSpPr>
          <p:spPr bwMode="auto">
            <a:xfrm>
              <a:off x="8309574" y="4278313"/>
              <a:ext cx="88846" cy="11113"/>
            </a:xfrm>
            <a:custGeom>
              <a:avLst/>
              <a:gdLst>
                <a:gd name="T0" fmla="*/ 3 w 16"/>
                <a:gd name="T1" fmla="*/ 1 h 3"/>
                <a:gd name="T2" fmla="*/ 13 w 16"/>
                <a:gd name="T3" fmla="*/ 1 h 3"/>
                <a:gd name="T4" fmla="*/ 3 w 16"/>
                <a:gd name="T5" fmla="*/ 1 h 3"/>
              </a:gdLst>
              <a:ahLst/>
              <a:cxnLst>
                <a:cxn ang="0">
                  <a:pos x="T0" y="T1"/>
                </a:cxn>
                <a:cxn ang="0">
                  <a:pos x="T2" y="T3"/>
                </a:cxn>
                <a:cxn ang="0">
                  <a:pos x="T4" y="T5"/>
                </a:cxn>
              </a:cxnLst>
              <a:rect l="0" t="0" r="r" b="b"/>
              <a:pathLst>
                <a:path w="16" h="3">
                  <a:moveTo>
                    <a:pt x="3" y="1"/>
                  </a:moveTo>
                  <a:cubicBezTo>
                    <a:pt x="6" y="1"/>
                    <a:pt x="16" y="0"/>
                    <a:pt x="13" y="1"/>
                  </a:cubicBezTo>
                  <a:cubicBezTo>
                    <a:pt x="11" y="1"/>
                    <a:pt x="0" y="3"/>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59"/>
            <p:cNvSpPr/>
            <p:nvPr/>
          </p:nvSpPr>
          <p:spPr bwMode="auto">
            <a:xfrm>
              <a:off x="8212397" y="4308475"/>
              <a:ext cx="33317" cy="12700"/>
            </a:xfrm>
            <a:custGeom>
              <a:avLst/>
              <a:gdLst>
                <a:gd name="T0" fmla="*/ 0 w 6"/>
                <a:gd name="T1" fmla="*/ 2 h 4"/>
                <a:gd name="T2" fmla="*/ 3 w 6"/>
                <a:gd name="T3" fmla="*/ 1 h 4"/>
                <a:gd name="T4" fmla="*/ 1 w 6"/>
                <a:gd name="T5" fmla="*/ 0 h 4"/>
                <a:gd name="T6" fmla="*/ 6 w 6"/>
                <a:gd name="T7" fmla="*/ 1 h 4"/>
                <a:gd name="T8" fmla="*/ 5 w 6"/>
                <a:gd name="T9" fmla="*/ 3 h 4"/>
                <a:gd name="T10" fmla="*/ 0 w 6"/>
                <a:gd name="T11" fmla="*/ 2 h 4"/>
              </a:gdLst>
              <a:ahLst/>
              <a:cxnLst>
                <a:cxn ang="0">
                  <a:pos x="T0" y="T1"/>
                </a:cxn>
                <a:cxn ang="0">
                  <a:pos x="T2" y="T3"/>
                </a:cxn>
                <a:cxn ang="0">
                  <a:pos x="T4" y="T5"/>
                </a:cxn>
                <a:cxn ang="0">
                  <a:pos x="T6" y="T7"/>
                </a:cxn>
                <a:cxn ang="0">
                  <a:pos x="T8" y="T9"/>
                </a:cxn>
                <a:cxn ang="0">
                  <a:pos x="T10" y="T11"/>
                </a:cxn>
              </a:cxnLst>
              <a:rect l="0" t="0" r="r" b="b"/>
              <a:pathLst>
                <a:path w="6" h="4">
                  <a:moveTo>
                    <a:pt x="0" y="2"/>
                  </a:moveTo>
                  <a:cubicBezTo>
                    <a:pt x="1" y="2"/>
                    <a:pt x="3" y="2"/>
                    <a:pt x="3" y="1"/>
                  </a:cubicBezTo>
                  <a:cubicBezTo>
                    <a:pt x="2" y="1"/>
                    <a:pt x="1" y="1"/>
                    <a:pt x="1" y="0"/>
                  </a:cubicBezTo>
                  <a:cubicBezTo>
                    <a:pt x="3" y="1"/>
                    <a:pt x="6" y="0"/>
                    <a:pt x="6" y="1"/>
                  </a:cubicBezTo>
                  <a:cubicBezTo>
                    <a:pt x="5" y="1"/>
                    <a:pt x="5" y="2"/>
                    <a:pt x="5" y="3"/>
                  </a:cubicBezTo>
                  <a:cubicBezTo>
                    <a:pt x="3" y="3"/>
                    <a:pt x="1"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61"/>
            <p:cNvSpPr/>
            <p:nvPr/>
          </p:nvSpPr>
          <p:spPr bwMode="auto">
            <a:xfrm>
              <a:off x="8043034" y="4305300"/>
              <a:ext cx="99952" cy="19050"/>
            </a:xfrm>
            <a:custGeom>
              <a:avLst/>
              <a:gdLst>
                <a:gd name="T0" fmla="*/ 16 w 18"/>
                <a:gd name="T1" fmla="*/ 5 h 6"/>
                <a:gd name="T2" fmla="*/ 9 w 18"/>
                <a:gd name="T3" fmla="*/ 3 h 6"/>
                <a:gd name="T4" fmla="*/ 16 w 18"/>
                <a:gd name="T5" fmla="*/ 5 h 6"/>
              </a:gdLst>
              <a:ahLst/>
              <a:cxnLst>
                <a:cxn ang="0">
                  <a:pos x="T0" y="T1"/>
                </a:cxn>
                <a:cxn ang="0">
                  <a:pos x="T2" y="T3"/>
                </a:cxn>
                <a:cxn ang="0">
                  <a:pos x="T4" y="T5"/>
                </a:cxn>
              </a:cxnLst>
              <a:rect l="0" t="0" r="r" b="b"/>
              <a:pathLst>
                <a:path w="18" h="6">
                  <a:moveTo>
                    <a:pt x="16" y="5"/>
                  </a:moveTo>
                  <a:cubicBezTo>
                    <a:pt x="12" y="6"/>
                    <a:pt x="13" y="3"/>
                    <a:pt x="9" y="3"/>
                  </a:cubicBezTo>
                  <a:cubicBezTo>
                    <a:pt x="0" y="3"/>
                    <a:pt x="18" y="0"/>
                    <a:pt x="1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68"/>
            <p:cNvSpPr/>
            <p:nvPr/>
          </p:nvSpPr>
          <p:spPr bwMode="auto">
            <a:xfrm>
              <a:off x="7429438" y="4286250"/>
              <a:ext cx="136047" cy="22225"/>
            </a:xfrm>
            <a:custGeom>
              <a:avLst/>
              <a:gdLst>
                <a:gd name="T0" fmla="*/ 0 w 24"/>
                <a:gd name="T1" fmla="*/ 4 h 7"/>
                <a:gd name="T2" fmla="*/ 23 w 24"/>
                <a:gd name="T3" fmla="*/ 4 h 7"/>
                <a:gd name="T4" fmla="*/ 0 w 24"/>
                <a:gd name="T5" fmla="*/ 4 h 7"/>
              </a:gdLst>
              <a:ahLst/>
              <a:cxnLst>
                <a:cxn ang="0">
                  <a:pos x="T0" y="T1"/>
                </a:cxn>
                <a:cxn ang="0">
                  <a:pos x="T2" y="T3"/>
                </a:cxn>
                <a:cxn ang="0">
                  <a:pos x="T4" y="T5"/>
                </a:cxn>
              </a:cxnLst>
              <a:rect l="0" t="0" r="r" b="b"/>
              <a:pathLst>
                <a:path w="24" h="7">
                  <a:moveTo>
                    <a:pt x="0" y="4"/>
                  </a:moveTo>
                  <a:cubicBezTo>
                    <a:pt x="6" y="4"/>
                    <a:pt x="24" y="0"/>
                    <a:pt x="23" y="4"/>
                  </a:cubicBezTo>
                  <a:cubicBezTo>
                    <a:pt x="18" y="4"/>
                    <a:pt x="6" y="7"/>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73"/>
            <p:cNvSpPr/>
            <p:nvPr/>
          </p:nvSpPr>
          <p:spPr bwMode="auto">
            <a:xfrm>
              <a:off x="7179558" y="4341813"/>
              <a:ext cx="61082" cy="15875"/>
            </a:xfrm>
            <a:custGeom>
              <a:avLst/>
              <a:gdLst>
                <a:gd name="T0" fmla="*/ 11 w 11"/>
                <a:gd name="T1" fmla="*/ 2 h 5"/>
                <a:gd name="T2" fmla="*/ 7 w 11"/>
                <a:gd name="T3" fmla="*/ 5 h 5"/>
                <a:gd name="T4" fmla="*/ 0 w 11"/>
                <a:gd name="T5" fmla="*/ 2 h 5"/>
                <a:gd name="T6" fmla="*/ 11 w 11"/>
                <a:gd name="T7" fmla="*/ 2 h 5"/>
              </a:gdLst>
              <a:ahLst/>
              <a:cxnLst>
                <a:cxn ang="0">
                  <a:pos x="T0" y="T1"/>
                </a:cxn>
                <a:cxn ang="0">
                  <a:pos x="T2" y="T3"/>
                </a:cxn>
                <a:cxn ang="0">
                  <a:pos x="T4" y="T5"/>
                </a:cxn>
                <a:cxn ang="0">
                  <a:pos x="T6" y="T7"/>
                </a:cxn>
              </a:cxnLst>
              <a:rect l="0" t="0" r="r" b="b"/>
              <a:pathLst>
                <a:path w="11" h="5">
                  <a:moveTo>
                    <a:pt x="11" y="2"/>
                  </a:moveTo>
                  <a:cubicBezTo>
                    <a:pt x="6" y="1"/>
                    <a:pt x="10" y="5"/>
                    <a:pt x="7" y="5"/>
                  </a:cubicBezTo>
                  <a:cubicBezTo>
                    <a:pt x="5" y="4"/>
                    <a:pt x="0" y="5"/>
                    <a:pt x="0" y="2"/>
                  </a:cubicBezTo>
                  <a:cubicBezTo>
                    <a:pt x="3" y="2"/>
                    <a:pt x="9" y="0"/>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74"/>
            <p:cNvSpPr/>
            <p:nvPr/>
          </p:nvSpPr>
          <p:spPr bwMode="auto">
            <a:xfrm>
              <a:off x="6951889" y="4324350"/>
              <a:ext cx="124941" cy="14288"/>
            </a:xfrm>
            <a:custGeom>
              <a:avLst/>
              <a:gdLst>
                <a:gd name="T0" fmla="*/ 22 w 22"/>
                <a:gd name="T1" fmla="*/ 2 h 4"/>
                <a:gd name="T2" fmla="*/ 0 w 22"/>
                <a:gd name="T3" fmla="*/ 2 h 4"/>
                <a:gd name="T4" fmla="*/ 22 w 22"/>
                <a:gd name="T5" fmla="*/ 2 h 4"/>
              </a:gdLst>
              <a:ahLst/>
              <a:cxnLst>
                <a:cxn ang="0">
                  <a:pos x="T0" y="T1"/>
                </a:cxn>
                <a:cxn ang="0">
                  <a:pos x="T2" y="T3"/>
                </a:cxn>
                <a:cxn ang="0">
                  <a:pos x="T4" y="T5"/>
                </a:cxn>
              </a:cxnLst>
              <a:rect l="0" t="0" r="r" b="b"/>
              <a:pathLst>
                <a:path w="22" h="4">
                  <a:moveTo>
                    <a:pt x="22" y="2"/>
                  </a:moveTo>
                  <a:cubicBezTo>
                    <a:pt x="16" y="2"/>
                    <a:pt x="1" y="4"/>
                    <a:pt x="0" y="2"/>
                  </a:cubicBezTo>
                  <a:cubicBezTo>
                    <a:pt x="6" y="2"/>
                    <a:pt x="22" y="0"/>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76"/>
            <p:cNvSpPr/>
            <p:nvPr/>
          </p:nvSpPr>
          <p:spPr bwMode="auto">
            <a:xfrm>
              <a:off x="6907466" y="4308475"/>
              <a:ext cx="102730" cy="9525"/>
            </a:xfrm>
            <a:custGeom>
              <a:avLst/>
              <a:gdLst>
                <a:gd name="T0" fmla="*/ 0 w 18"/>
                <a:gd name="T1" fmla="*/ 2 h 3"/>
                <a:gd name="T2" fmla="*/ 18 w 18"/>
                <a:gd name="T3" fmla="*/ 2 h 3"/>
                <a:gd name="T4" fmla="*/ 0 w 18"/>
                <a:gd name="T5" fmla="*/ 2 h 3"/>
              </a:gdLst>
              <a:ahLst/>
              <a:cxnLst>
                <a:cxn ang="0">
                  <a:pos x="T0" y="T1"/>
                </a:cxn>
                <a:cxn ang="0">
                  <a:pos x="T2" y="T3"/>
                </a:cxn>
                <a:cxn ang="0">
                  <a:pos x="T4" y="T5"/>
                </a:cxn>
              </a:cxnLst>
              <a:rect l="0" t="0" r="r" b="b"/>
              <a:pathLst>
                <a:path w="18" h="3">
                  <a:moveTo>
                    <a:pt x="0" y="2"/>
                  </a:moveTo>
                  <a:cubicBezTo>
                    <a:pt x="3" y="1"/>
                    <a:pt x="15" y="0"/>
                    <a:pt x="18" y="2"/>
                  </a:cubicBezTo>
                  <a:cubicBezTo>
                    <a:pt x="11" y="3"/>
                    <a:pt x="4"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9"/>
            <p:cNvSpPr/>
            <p:nvPr/>
          </p:nvSpPr>
          <p:spPr bwMode="auto">
            <a:xfrm>
              <a:off x="6771420" y="4314825"/>
              <a:ext cx="72188" cy="9525"/>
            </a:xfrm>
            <a:custGeom>
              <a:avLst/>
              <a:gdLst>
                <a:gd name="T0" fmla="*/ 11 w 13"/>
                <a:gd name="T1" fmla="*/ 0 h 3"/>
                <a:gd name="T2" fmla="*/ 13 w 13"/>
                <a:gd name="T3" fmla="*/ 2 h 3"/>
                <a:gd name="T4" fmla="*/ 11 w 13"/>
                <a:gd name="T5" fmla="*/ 0 h 3"/>
              </a:gdLst>
              <a:ahLst/>
              <a:cxnLst>
                <a:cxn ang="0">
                  <a:pos x="T0" y="T1"/>
                </a:cxn>
                <a:cxn ang="0">
                  <a:pos x="T2" y="T3"/>
                </a:cxn>
                <a:cxn ang="0">
                  <a:pos x="T4" y="T5"/>
                </a:cxn>
              </a:cxnLst>
              <a:rect l="0" t="0" r="r" b="b"/>
              <a:pathLst>
                <a:path w="13" h="3">
                  <a:moveTo>
                    <a:pt x="11" y="0"/>
                  </a:moveTo>
                  <a:cubicBezTo>
                    <a:pt x="11" y="1"/>
                    <a:pt x="13" y="1"/>
                    <a:pt x="13" y="2"/>
                  </a:cubicBezTo>
                  <a:cubicBezTo>
                    <a:pt x="1" y="3"/>
                    <a:pt x="0" y="2"/>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80"/>
            <p:cNvSpPr/>
            <p:nvPr/>
          </p:nvSpPr>
          <p:spPr bwMode="auto">
            <a:xfrm>
              <a:off x="6629821" y="4330700"/>
              <a:ext cx="124941" cy="14288"/>
            </a:xfrm>
            <a:custGeom>
              <a:avLst/>
              <a:gdLst>
                <a:gd name="T0" fmla="*/ 0 w 22"/>
                <a:gd name="T1" fmla="*/ 2 h 4"/>
                <a:gd name="T2" fmla="*/ 22 w 22"/>
                <a:gd name="T3" fmla="*/ 2 h 4"/>
                <a:gd name="T4" fmla="*/ 0 w 22"/>
                <a:gd name="T5" fmla="*/ 2 h 4"/>
              </a:gdLst>
              <a:ahLst/>
              <a:cxnLst>
                <a:cxn ang="0">
                  <a:pos x="T0" y="T1"/>
                </a:cxn>
                <a:cxn ang="0">
                  <a:pos x="T2" y="T3"/>
                </a:cxn>
                <a:cxn ang="0">
                  <a:pos x="T4" y="T5"/>
                </a:cxn>
              </a:cxnLst>
              <a:rect l="0" t="0" r="r" b="b"/>
              <a:pathLst>
                <a:path w="22" h="4">
                  <a:moveTo>
                    <a:pt x="0" y="2"/>
                  </a:moveTo>
                  <a:cubicBezTo>
                    <a:pt x="2" y="0"/>
                    <a:pt x="20" y="2"/>
                    <a:pt x="22" y="2"/>
                  </a:cubicBezTo>
                  <a:cubicBezTo>
                    <a:pt x="15" y="2"/>
                    <a:pt x="5"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81"/>
            <p:cNvSpPr/>
            <p:nvPr/>
          </p:nvSpPr>
          <p:spPr bwMode="auto">
            <a:xfrm>
              <a:off x="6646479" y="4318000"/>
              <a:ext cx="97177" cy="9525"/>
            </a:xfrm>
            <a:custGeom>
              <a:avLst/>
              <a:gdLst>
                <a:gd name="T0" fmla="*/ 2 w 17"/>
                <a:gd name="T1" fmla="*/ 1 h 3"/>
                <a:gd name="T2" fmla="*/ 15 w 17"/>
                <a:gd name="T3" fmla="*/ 2 h 3"/>
                <a:gd name="T4" fmla="*/ 2 w 17"/>
                <a:gd name="T5" fmla="*/ 1 h 3"/>
              </a:gdLst>
              <a:ahLst/>
              <a:cxnLst>
                <a:cxn ang="0">
                  <a:pos x="T0" y="T1"/>
                </a:cxn>
                <a:cxn ang="0">
                  <a:pos x="T2" y="T3"/>
                </a:cxn>
                <a:cxn ang="0">
                  <a:pos x="T4" y="T5"/>
                </a:cxn>
              </a:cxnLst>
              <a:rect l="0" t="0" r="r" b="b"/>
              <a:pathLst>
                <a:path w="17" h="3">
                  <a:moveTo>
                    <a:pt x="2" y="1"/>
                  </a:moveTo>
                  <a:cubicBezTo>
                    <a:pt x="6" y="2"/>
                    <a:pt x="17" y="0"/>
                    <a:pt x="15" y="2"/>
                  </a:cubicBezTo>
                  <a:cubicBezTo>
                    <a:pt x="12" y="1"/>
                    <a:pt x="0" y="3"/>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83"/>
            <p:cNvSpPr/>
            <p:nvPr/>
          </p:nvSpPr>
          <p:spPr bwMode="auto">
            <a:xfrm>
              <a:off x="6452128" y="4318000"/>
              <a:ext cx="147153" cy="17463"/>
            </a:xfrm>
            <a:custGeom>
              <a:avLst/>
              <a:gdLst>
                <a:gd name="T0" fmla="*/ 0 w 26"/>
                <a:gd name="T1" fmla="*/ 3 h 5"/>
                <a:gd name="T2" fmla="*/ 26 w 26"/>
                <a:gd name="T3" fmla="*/ 3 h 5"/>
                <a:gd name="T4" fmla="*/ 0 w 26"/>
                <a:gd name="T5" fmla="*/ 3 h 5"/>
              </a:gdLst>
              <a:ahLst/>
              <a:cxnLst>
                <a:cxn ang="0">
                  <a:pos x="T0" y="T1"/>
                </a:cxn>
                <a:cxn ang="0">
                  <a:pos x="T2" y="T3"/>
                </a:cxn>
                <a:cxn ang="0">
                  <a:pos x="T4" y="T5"/>
                </a:cxn>
              </a:cxnLst>
              <a:rect l="0" t="0" r="r" b="b"/>
              <a:pathLst>
                <a:path w="26" h="5">
                  <a:moveTo>
                    <a:pt x="0" y="3"/>
                  </a:moveTo>
                  <a:cubicBezTo>
                    <a:pt x="10" y="2"/>
                    <a:pt x="17" y="0"/>
                    <a:pt x="26" y="3"/>
                  </a:cubicBezTo>
                  <a:cubicBezTo>
                    <a:pt x="20" y="3"/>
                    <a:pt x="7" y="5"/>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85"/>
            <p:cNvSpPr/>
            <p:nvPr/>
          </p:nvSpPr>
          <p:spPr bwMode="auto">
            <a:xfrm>
              <a:off x="6402152" y="4200525"/>
              <a:ext cx="80518" cy="12700"/>
            </a:xfrm>
            <a:custGeom>
              <a:avLst/>
              <a:gdLst>
                <a:gd name="T0" fmla="*/ 13 w 14"/>
                <a:gd name="T1" fmla="*/ 3 h 4"/>
                <a:gd name="T2" fmla="*/ 1 w 14"/>
                <a:gd name="T3" fmla="*/ 4 h 4"/>
                <a:gd name="T4" fmla="*/ 13 w 14"/>
                <a:gd name="T5" fmla="*/ 3 h 4"/>
              </a:gdLst>
              <a:ahLst/>
              <a:cxnLst>
                <a:cxn ang="0">
                  <a:pos x="T0" y="T1"/>
                </a:cxn>
                <a:cxn ang="0">
                  <a:pos x="T2" y="T3"/>
                </a:cxn>
                <a:cxn ang="0">
                  <a:pos x="T4" y="T5"/>
                </a:cxn>
              </a:cxnLst>
              <a:rect l="0" t="0" r="r" b="b"/>
              <a:pathLst>
                <a:path w="14" h="4">
                  <a:moveTo>
                    <a:pt x="13" y="3"/>
                  </a:moveTo>
                  <a:cubicBezTo>
                    <a:pt x="8" y="4"/>
                    <a:pt x="5" y="2"/>
                    <a:pt x="1" y="4"/>
                  </a:cubicBezTo>
                  <a:cubicBezTo>
                    <a:pt x="0" y="1"/>
                    <a:pt x="14" y="0"/>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87"/>
            <p:cNvSpPr/>
            <p:nvPr/>
          </p:nvSpPr>
          <p:spPr bwMode="auto">
            <a:xfrm>
              <a:off x="6304977" y="4252913"/>
              <a:ext cx="97177" cy="12700"/>
            </a:xfrm>
            <a:custGeom>
              <a:avLst/>
              <a:gdLst>
                <a:gd name="T0" fmla="*/ 15 w 17"/>
                <a:gd name="T1" fmla="*/ 2 h 4"/>
                <a:gd name="T2" fmla="*/ 3 w 17"/>
                <a:gd name="T3" fmla="*/ 2 h 4"/>
                <a:gd name="T4" fmla="*/ 15 w 17"/>
                <a:gd name="T5" fmla="*/ 2 h 4"/>
              </a:gdLst>
              <a:ahLst/>
              <a:cxnLst>
                <a:cxn ang="0">
                  <a:pos x="T0" y="T1"/>
                </a:cxn>
                <a:cxn ang="0">
                  <a:pos x="T2" y="T3"/>
                </a:cxn>
                <a:cxn ang="0">
                  <a:pos x="T4" y="T5"/>
                </a:cxn>
              </a:cxnLst>
              <a:rect l="0" t="0" r="r" b="b"/>
              <a:pathLst>
                <a:path w="17" h="4">
                  <a:moveTo>
                    <a:pt x="15" y="2"/>
                  </a:moveTo>
                  <a:cubicBezTo>
                    <a:pt x="12" y="2"/>
                    <a:pt x="0" y="4"/>
                    <a:pt x="3" y="2"/>
                  </a:cubicBezTo>
                  <a:cubicBezTo>
                    <a:pt x="6" y="2"/>
                    <a:pt x="17" y="0"/>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88"/>
            <p:cNvSpPr/>
            <p:nvPr/>
          </p:nvSpPr>
          <p:spPr bwMode="auto">
            <a:xfrm>
              <a:off x="6266107" y="4321175"/>
              <a:ext cx="113835" cy="23813"/>
            </a:xfrm>
            <a:custGeom>
              <a:avLst/>
              <a:gdLst>
                <a:gd name="T0" fmla="*/ 0 w 20"/>
                <a:gd name="T1" fmla="*/ 3 h 7"/>
                <a:gd name="T2" fmla="*/ 20 w 20"/>
                <a:gd name="T3" fmla="*/ 4 h 7"/>
                <a:gd name="T4" fmla="*/ 0 w 20"/>
                <a:gd name="T5" fmla="*/ 3 h 7"/>
              </a:gdLst>
              <a:ahLst/>
              <a:cxnLst>
                <a:cxn ang="0">
                  <a:pos x="T0" y="T1"/>
                </a:cxn>
                <a:cxn ang="0">
                  <a:pos x="T2" y="T3"/>
                </a:cxn>
                <a:cxn ang="0">
                  <a:pos x="T4" y="T5"/>
                </a:cxn>
              </a:cxnLst>
              <a:rect l="0" t="0" r="r" b="b"/>
              <a:pathLst>
                <a:path w="20" h="7">
                  <a:moveTo>
                    <a:pt x="0" y="3"/>
                  </a:moveTo>
                  <a:cubicBezTo>
                    <a:pt x="7" y="3"/>
                    <a:pt x="17" y="0"/>
                    <a:pt x="20" y="4"/>
                  </a:cubicBezTo>
                  <a:cubicBezTo>
                    <a:pt x="15" y="2"/>
                    <a:pt x="4" y="7"/>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92"/>
            <p:cNvSpPr/>
            <p:nvPr/>
          </p:nvSpPr>
          <p:spPr bwMode="auto">
            <a:xfrm>
              <a:off x="6157824" y="4327525"/>
              <a:ext cx="102730" cy="14288"/>
            </a:xfrm>
            <a:custGeom>
              <a:avLst/>
              <a:gdLst>
                <a:gd name="T0" fmla="*/ 0 w 18"/>
                <a:gd name="T1" fmla="*/ 3 h 4"/>
                <a:gd name="T2" fmla="*/ 18 w 18"/>
                <a:gd name="T3" fmla="*/ 2 h 4"/>
                <a:gd name="T4" fmla="*/ 0 w 18"/>
                <a:gd name="T5" fmla="*/ 3 h 4"/>
              </a:gdLst>
              <a:ahLst/>
              <a:cxnLst>
                <a:cxn ang="0">
                  <a:pos x="T0" y="T1"/>
                </a:cxn>
                <a:cxn ang="0">
                  <a:pos x="T2" y="T3"/>
                </a:cxn>
                <a:cxn ang="0">
                  <a:pos x="T4" y="T5"/>
                </a:cxn>
              </a:cxnLst>
              <a:rect l="0" t="0" r="r" b="b"/>
              <a:pathLst>
                <a:path w="18" h="4">
                  <a:moveTo>
                    <a:pt x="0" y="3"/>
                  </a:moveTo>
                  <a:cubicBezTo>
                    <a:pt x="1" y="0"/>
                    <a:pt x="15" y="1"/>
                    <a:pt x="18" y="2"/>
                  </a:cubicBezTo>
                  <a:cubicBezTo>
                    <a:pt x="12" y="4"/>
                    <a:pt x="8"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93"/>
            <p:cNvSpPr/>
            <p:nvPr/>
          </p:nvSpPr>
          <p:spPr bwMode="auto">
            <a:xfrm>
              <a:off x="6113401" y="4348163"/>
              <a:ext cx="88846" cy="9525"/>
            </a:xfrm>
            <a:custGeom>
              <a:avLst/>
              <a:gdLst>
                <a:gd name="T0" fmla="*/ 3 w 16"/>
                <a:gd name="T1" fmla="*/ 1 h 3"/>
                <a:gd name="T2" fmla="*/ 12 w 16"/>
                <a:gd name="T3" fmla="*/ 2 h 3"/>
                <a:gd name="T4" fmla="*/ 3 w 16"/>
                <a:gd name="T5" fmla="*/ 1 h 3"/>
              </a:gdLst>
              <a:ahLst/>
              <a:cxnLst>
                <a:cxn ang="0">
                  <a:pos x="T0" y="T1"/>
                </a:cxn>
                <a:cxn ang="0">
                  <a:pos x="T2" y="T3"/>
                </a:cxn>
                <a:cxn ang="0">
                  <a:pos x="T4" y="T5"/>
                </a:cxn>
              </a:cxnLst>
              <a:rect l="0" t="0" r="r" b="b"/>
              <a:pathLst>
                <a:path w="16" h="3">
                  <a:moveTo>
                    <a:pt x="3" y="1"/>
                  </a:moveTo>
                  <a:cubicBezTo>
                    <a:pt x="6" y="2"/>
                    <a:pt x="16" y="0"/>
                    <a:pt x="12" y="2"/>
                  </a:cubicBezTo>
                  <a:cubicBezTo>
                    <a:pt x="10" y="2"/>
                    <a:pt x="0" y="3"/>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94"/>
            <p:cNvSpPr/>
            <p:nvPr/>
          </p:nvSpPr>
          <p:spPr bwMode="auto">
            <a:xfrm>
              <a:off x="5308230" y="4206875"/>
              <a:ext cx="844041" cy="25400"/>
            </a:xfrm>
            <a:custGeom>
              <a:avLst/>
              <a:gdLst>
                <a:gd name="T0" fmla="*/ 0 w 149"/>
                <a:gd name="T1" fmla="*/ 5 h 8"/>
                <a:gd name="T2" fmla="*/ 149 w 149"/>
                <a:gd name="T3" fmla="*/ 3 h 8"/>
                <a:gd name="T4" fmla="*/ 74 w 149"/>
                <a:gd name="T5" fmla="*/ 6 h 8"/>
                <a:gd name="T6" fmla="*/ 0 w 149"/>
                <a:gd name="T7" fmla="*/ 5 h 8"/>
              </a:gdLst>
              <a:ahLst/>
              <a:cxnLst>
                <a:cxn ang="0">
                  <a:pos x="T0" y="T1"/>
                </a:cxn>
                <a:cxn ang="0">
                  <a:pos x="T2" y="T3"/>
                </a:cxn>
                <a:cxn ang="0">
                  <a:pos x="T4" y="T5"/>
                </a:cxn>
                <a:cxn ang="0">
                  <a:pos x="T6" y="T7"/>
                </a:cxn>
              </a:cxnLst>
              <a:rect l="0" t="0" r="r" b="b"/>
              <a:pathLst>
                <a:path w="149" h="8">
                  <a:moveTo>
                    <a:pt x="0" y="5"/>
                  </a:moveTo>
                  <a:cubicBezTo>
                    <a:pt x="45" y="6"/>
                    <a:pt x="109" y="0"/>
                    <a:pt x="149" y="3"/>
                  </a:cubicBezTo>
                  <a:cubicBezTo>
                    <a:pt x="126" y="5"/>
                    <a:pt x="100" y="6"/>
                    <a:pt x="74" y="6"/>
                  </a:cubicBezTo>
                  <a:cubicBezTo>
                    <a:pt x="51" y="7"/>
                    <a:pt x="26" y="8"/>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95"/>
            <p:cNvSpPr/>
            <p:nvPr/>
          </p:nvSpPr>
          <p:spPr bwMode="auto">
            <a:xfrm>
              <a:off x="5941261" y="4351338"/>
              <a:ext cx="172140" cy="15875"/>
            </a:xfrm>
            <a:custGeom>
              <a:avLst/>
              <a:gdLst>
                <a:gd name="T0" fmla="*/ 0 w 30"/>
                <a:gd name="T1" fmla="*/ 1 h 5"/>
                <a:gd name="T2" fmla="*/ 30 w 30"/>
                <a:gd name="T3" fmla="*/ 2 h 5"/>
                <a:gd name="T4" fmla="*/ 0 w 30"/>
                <a:gd name="T5" fmla="*/ 1 h 5"/>
              </a:gdLst>
              <a:ahLst/>
              <a:cxnLst>
                <a:cxn ang="0">
                  <a:pos x="T0" y="T1"/>
                </a:cxn>
                <a:cxn ang="0">
                  <a:pos x="T2" y="T3"/>
                </a:cxn>
                <a:cxn ang="0">
                  <a:pos x="T4" y="T5"/>
                </a:cxn>
              </a:cxnLst>
              <a:rect l="0" t="0" r="r" b="b"/>
              <a:pathLst>
                <a:path w="30" h="5">
                  <a:moveTo>
                    <a:pt x="0" y="1"/>
                  </a:moveTo>
                  <a:cubicBezTo>
                    <a:pt x="10" y="1"/>
                    <a:pt x="23" y="0"/>
                    <a:pt x="30" y="2"/>
                  </a:cubicBezTo>
                  <a:cubicBezTo>
                    <a:pt x="20" y="1"/>
                    <a:pt x="3" y="5"/>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96"/>
            <p:cNvSpPr/>
            <p:nvPr/>
          </p:nvSpPr>
          <p:spPr bwMode="auto">
            <a:xfrm>
              <a:off x="5624746" y="4338638"/>
              <a:ext cx="169364" cy="9525"/>
            </a:xfrm>
            <a:custGeom>
              <a:avLst/>
              <a:gdLst>
                <a:gd name="T0" fmla="*/ 0 w 30"/>
                <a:gd name="T1" fmla="*/ 2 h 3"/>
                <a:gd name="T2" fmla="*/ 30 w 30"/>
                <a:gd name="T3" fmla="*/ 1 h 3"/>
                <a:gd name="T4" fmla="*/ 0 w 30"/>
                <a:gd name="T5" fmla="*/ 2 h 3"/>
              </a:gdLst>
              <a:ahLst/>
              <a:cxnLst>
                <a:cxn ang="0">
                  <a:pos x="T0" y="T1"/>
                </a:cxn>
                <a:cxn ang="0">
                  <a:pos x="T2" y="T3"/>
                </a:cxn>
                <a:cxn ang="0">
                  <a:pos x="T4" y="T5"/>
                </a:cxn>
              </a:cxnLst>
              <a:rect l="0" t="0" r="r" b="b"/>
              <a:pathLst>
                <a:path w="30" h="3">
                  <a:moveTo>
                    <a:pt x="0" y="2"/>
                  </a:moveTo>
                  <a:cubicBezTo>
                    <a:pt x="12" y="0"/>
                    <a:pt x="18" y="0"/>
                    <a:pt x="30" y="1"/>
                  </a:cubicBezTo>
                  <a:cubicBezTo>
                    <a:pt x="21" y="3"/>
                    <a:pt x="14"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00"/>
            <p:cNvSpPr/>
            <p:nvPr/>
          </p:nvSpPr>
          <p:spPr bwMode="auto">
            <a:xfrm>
              <a:off x="5438724" y="4341813"/>
              <a:ext cx="116611" cy="12700"/>
            </a:xfrm>
            <a:custGeom>
              <a:avLst/>
              <a:gdLst>
                <a:gd name="T0" fmla="*/ 0 w 21"/>
                <a:gd name="T1" fmla="*/ 2 h 4"/>
                <a:gd name="T2" fmla="*/ 21 w 21"/>
                <a:gd name="T3" fmla="*/ 1 h 4"/>
                <a:gd name="T4" fmla="*/ 0 w 21"/>
                <a:gd name="T5" fmla="*/ 2 h 4"/>
              </a:gdLst>
              <a:ahLst/>
              <a:cxnLst>
                <a:cxn ang="0">
                  <a:pos x="T0" y="T1"/>
                </a:cxn>
                <a:cxn ang="0">
                  <a:pos x="T2" y="T3"/>
                </a:cxn>
                <a:cxn ang="0">
                  <a:pos x="T4" y="T5"/>
                </a:cxn>
              </a:cxnLst>
              <a:rect l="0" t="0" r="r" b="b"/>
              <a:pathLst>
                <a:path w="21" h="4">
                  <a:moveTo>
                    <a:pt x="0" y="2"/>
                  </a:moveTo>
                  <a:cubicBezTo>
                    <a:pt x="6" y="1"/>
                    <a:pt x="14" y="0"/>
                    <a:pt x="21" y="1"/>
                  </a:cubicBezTo>
                  <a:cubicBezTo>
                    <a:pt x="15" y="3"/>
                    <a:pt x="7"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01"/>
            <p:cNvSpPr/>
            <p:nvPr/>
          </p:nvSpPr>
          <p:spPr bwMode="auto">
            <a:xfrm>
              <a:off x="5466489" y="4179888"/>
              <a:ext cx="83293" cy="14288"/>
            </a:xfrm>
            <a:custGeom>
              <a:avLst/>
              <a:gdLst>
                <a:gd name="T0" fmla="*/ 12 w 15"/>
                <a:gd name="T1" fmla="*/ 2 h 4"/>
                <a:gd name="T2" fmla="*/ 2 w 15"/>
                <a:gd name="T3" fmla="*/ 4 h 4"/>
                <a:gd name="T4" fmla="*/ 12 w 15"/>
                <a:gd name="T5" fmla="*/ 2 h 4"/>
              </a:gdLst>
              <a:ahLst/>
              <a:cxnLst>
                <a:cxn ang="0">
                  <a:pos x="T0" y="T1"/>
                </a:cxn>
                <a:cxn ang="0">
                  <a:pos x="T2" y="T3"/>
                </a:cxn>
                <a:cxn ang="0">
                  <a:pos x="T4" y="T5"/>
                </a:cxn>
              </a:cxnLst>
              <a:rect l="0" t="0" r="r" b="b"/>
              <a:pathLst>
                <a:path w="15" h="4">
                  <a:moveTo>
                    <a:pt x="12" y="2"/>
                  </a:moveTo>
                  <a:cubicBezTo>
                    <a:pt x="8" y="3"/>
                    <a:pt x="4" y="2"/>
                    <a:pt x="2" y="4"/>
                  </a:cubicBezTo>
                  <a:cubicBezTo>
                    <a:pt x="0" y="0"/>
                    <a:pt x="15" y="1"/>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02"/>
            <p:cNvSpPr/>
            <p:nvPr/>
          </p:nvSpPr>
          <p:spPr bwMode="auto">
            <a:xfrm>
              <a:off x="5283243" y="4338638"/>
              <a:ext cx="149928" cy="15875"/>
            </a:xfrm>
            <a:custGeom>
              <a:avLst/>
              <a:gdLst>
                <a:gd name="T0" fmla="*/ 26 w 26"/>
                <a:gd name="T1" fmla="*/ 4 h 5"/>
                <a:gd name="T2" fmla="*/ 0 w 26"/>
                <a:gd name="T3" fmla="*/ 3 h 5"/>
                <a:gd name="T4" fmla="*/ 26 w 26"/>
                <a:gd name="T5" fmla="*/ 4 h 5"/>
              </a:gdLst>
              <a:ahLst/>
              <a:cxnLst>
                <a:cxn ang="0">
                  <a:pos x="T0" y="T1"/>
                </a:cxn>
                <a:cxn ang="0">
                  <a:pos x="T2" y="T3"/>
                </a:cxn>
                <a:cxn ang="0">
                  <a:pos x="T4" y="T5"/>
                </a:cxn>
              </a:cxnLst>
              <a:rect l="0" t="0" r="r" b="b"/>
              <a:pathLst>
                <a:path w="26" h="5">
                  <a:moveTo>
                    <a:pt x="26" y="4"/>
                  </a:moveTo>
                  <a:cubicBezTo>
                    <a:pt x="16" y="5"/>
                    <a:pt x="10" y="4"/>
                    <a:pt x="0" y="3"/>
                  </a:cubicBezTo>
                  <a:cubicBezTo>
                    <a:pt x="8" y="2"/>
                    <a:pt x="24" y="0"/>
                    <a:pt x="2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03"/>
            <p:cNvSpPr/>
            <p:nvPr/>
          </p:nvSpPr>
          <p:spPr bwMode="auto">
            <a:xfrm>
              <a:off x="5261032" y="4360863"/>
              <a:ext cx="141600" cy="9525"/>
            </a:xfrm>
            <a:custGeom>
              <a:avLst/>
              <a:gdLst>
                <a:gd name="T0" fmla="*/ 8 w 25"/>
                <a:gd name="T1" fmla="*/ 0 h 3"/>
                <a:gd name="T2" fmla="*/ 14 w 25"/>
                <a:gd name="T3" fmla="*/ 2 h 3"/>
                <a:gd name="T4" fmla="*/ 0 w 25"/>
                <a:gd name="T5" fmla="*/ 1 h 3"/>
                <a:gd name="T6" fmla="*/ 8 w 25"/>
                <a:gd name="T7" fmla="*/ 0 h 3"/>
              </a:gdLst>
              <a:ahLst/>
              <a:cxnLst>
                <a:cxn ang="0">
                  <a:pos x="T0" y="T1"/>
                </a:cxn>
                <a:cxn ang="0">
                  <a:pos x="T2" y="T3"/>
                </a:cxn>
                <a:cxn ang="0">
                  <a:pos x="T4" y="T5"/>
                </a:cxn>
                <a:cxn ang="0">
                  <a:pos x="T6" y="T7"/>
                </a:cxn>
              </a:cxnLst>
              <a:rect l="0" t="0" r="r" b="b"/>
              <a:pathLst>
                <a:path w="25" h="3">
                  <a:moveTo>
                    <a:pt x="8" y="0"/>
                  </a:moveTo>
                  <a:cubicBezTo>
                    <a:pt x="11" y="0"/>
                    <a:pt x="25" y="1"/>
                    <a:pt x="14" y="2"/>
                  </a:cubicBezTo>
                  <a:cubicBezTo>
                    <a:pt x="11" y="2"/>
                    <a:pt x="5" y="3"/>
                    <a:pt x="0" y="1"/>
                  </a:cubicBezTo>
                  <a:cubicBezTo>
                    <a:pt x="3" y="1"/>
                    <a:pt x="5"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05"/>
            <p:cNvSpPr/>
            <p:nvPr/>
          </p:nvSpPr>
          <p:spPr bwMode="auto">
            <a:xfrm>
              <a:off x="5199950" y="4219575"/>
              <a:ext cx="88846" cy="17463"/>
            </a:xfrm>
            <a:custGeom>
              <a:avLst/>
              <a:gdLst>
                <a:gd name="T0" fmla="*/ 0 w 16"/>
                <a:gd name="T1" fmla="*/ 3 h 5"/>
                <a:gd name="T2" fmla="*/ 16 w 16"/>
                <a:gd name="T3" fmla="*/ 3 h 5"/>
                <a:gd name="T4" fmla="*/ 0 w 16"/>
                <a:gd name="T5" fmla="*/ 3 h 5"/>
              </a:gdLst>
              <a:ahLst/>
              <a:cxnLst>
                <a:cxn ang="0">
                  <a:pos x="T0" y="T1"/>
                </a:cxn>
                <a:cxn ang="0">
                  <a:pos x="T2" y="T3"/>
                </a:cxn>
                <a:cxn ang="0">
                  <a:pos x="T4" y="T5"/>
                </a:cxn>
              </a:cxnLst>
              <a:rect l="0" t="0" r="r" b="b"/>
              <a:pathLst>
                <a:path w="16" h="5">
                  <a:moveTo>
                    <a:pt x="0" y="3"/>
                  </a:moveTo>
                  <a:cubicBezTo>
                    <a:pt x="2" y="2"/>
                    <a:pt x="12" y="0"/>
                    <a:pt x="16" y="3"/>
                  </a:cubicBezTo>
                  <a:cubicBezTo>
                    <a:pt x="11" y="3"/>
                    <a:pt x="3" y="5"/>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07"/>
            <p:cNvSpPr/>
            <p:nvPr/>
          </p:nvSpPr>
          <p:spPr bwMode="auto">
            <a:xfrm>
              <a:off x="5027810" y="4344988"/>
              <a:ext cx="136047" cy="12700"/>
            </a:xfrm>
            <a:custGeom>
              <a:avLst/>
              <a:gdLst>
                <a:gd name="T0" fmla="*/ 24 w 24"/>
                <a:gd name="T1" fmla="*/ 1 h 4"/>
                <a:gd name="T2" fmla="*/ 0 w 24"/>
                <a:gd name="T3" fmla="*/ 2 h 4"/>
                <a:gd name="T4" fmla="*/ 24 w 24"/>
                <a:gd name="T5" fmla="*/ 1 h 4"/>
              </a:gdLst>
              <a:ahLst/>
              <a:cxnLst>
                <a:cxn ang="0">
                  <a:pos x="T0" y="T1"/>
                </a:cxn>
                <a:cxn ang="0">
                  <a:pos x="T2" y="T3"/>
                </a:cxn>
                <a:cxn ang="0">
                  <a:pos x="T4" y="T5"/>
                </a:cxn>
              </a:cxnLst>
              <a:rect l="0" t="0" r="r" b="b"/>
              <a:pathLst>
                <a:path w="24" h="4">
                  <a:moveTo>
                    <a:pt x="24" y="1"/>
                  </a:moveTo>
                  <a:cubicBezTo>
                    <a:pt x="15" y="4"/>
                    <a:pt x="8" y="4"/>
                    <a:pt x="0" y="2"/>
                  </a:cubicBezTo>
                  <a:cubicBezTo>
                    <a:pt x="7" y="2"/>
                    <a:pt x="18" y="0"/>
                    <a:pt x="2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08"/>
            <p:cNvSpPr/>
            <p:nvPr/>
          </p:nvSpPr>
          <p:spPr bwMode="auto">
            <a:xfrm>
              <a:off x="4433650" y="4222750"/>
              <a:ext cx="702443" cy="20638"/>
            </a:xfrm>
            <a:custGeom>
              <a:avLst/>
              <a:gdLst>
                <a:gd name="T0" fmla="*/ 0 w 124"/>
                <a:gd name="T1" fmla="*/ 0 h 6"/>
                <a:gd name="T2" fmla="*/ 123 w 124"/>
                <a:gd name="T3" fmla="*/ 1 h 6"/>
                <a:gd name="T4" fmla="*/ 123 w 124"/>
                <a:gd name="T5" fmla="*/ 3 h 6"/>
                <a:gd name="T6" fmla="*/ 22 w 124"/>
                <a:gd name="T7" fmla="*/ 3 h 6"/>
                <a:gd name="T8" fmla="*/ 0 w 124"/>
                <a:gd name="T9" fmla="*/ 0 h 6"/>
              </a:gdLst>
              <a:ahLst/>
              <a:cxnLst>
                <a:cxn ang="0">
                  <a:pos x="T0" y="T1"/>
                </a:cxn>
                <a:cxn ang="0">
                  <a:pos x="T2" y="T3"/>
                </a:cxn>
                <a:cxn ang="0">
                  <a:pos x="T4" y="T5"/>
                </a:cxn>
                <a:cxn ang="0">
                  <a:pos x="T6" y="T7"/>
                </a:cxn>
                <a:cxn ang="0">
                  <a:pos x="T8" y="T9"/>
                </a:cxn>
              </a:cxnLst>
              <a:rect l="0" t="0" r="r" b="b"/>
              <a:pathLst>
                <a:path w="124" h="6">
                  <a:moveTo>
                    <a:pt x="0" y="0"/>
                  </a:moveTo>
                  <a:cubicBezTo>
                    <a:pt x="43" y="0"/>
                    <a:pt x="80" y="0"/>
                    <a:pt x="123" y="1"/>
                  </a:cubicBezTo>
                  <a:cubicBezTo>
                    <a:pt x="124" y="1"/>
                    <a:pt x="124" y="3"/>
                    <a:pt x="123" y="3"/>
                  </a:cubicBezTo>
                  <a:cubicBezTo>
                    <a:pt x="90" y="3"/>
                    <a:pt x="53" y="3"/>
                    <a:pt x="22" y="3"/>
                  </a:cubicBezTo>
                  <a:cubicBezTo>
                    <a:pt x="15" y="3"/>
                    <a:pt x="5" y="6"/>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09"/>
            <p:cNvSpPr/>
            <p:nvPr/>
          </p:nvSpPr>
          <p:spPr bwMode="auto">
            <a:xfrm>
              <a:off x="4955622" y="4305300"/>
              <a:ext cx="49976" cy="9525"/>
            </a:xfrm>
            <a:custGeom>
              <a:avLst/>
              <a:gdLst>
                <a:gd name="T0" fmla="*/ 0 w 9"/>
                <a:gd name="T1" fmla="*/ 1 h 3"/>
                <a:gd name="T2" fmla="*/ 9 w 9"/>
                <a:gd name="T3" fmla="*/ 2 h 3"/>
                <a:gd name="T4" fmla="*/ 0 w 9"/>
                <a:gd name="T5" fmla="*/ 1 h 3"/>
              </a:gdLst>
              <a:ahLst/>
              <a:cxnLst>
                <a:cxn ang="0">
                  <a:pos x="T0" y="T1"/>
                </a:cxn>
                <a:cxn ang="0">
                  <a:pos x="T2" y="T3"/>
                </a:cxn>
                <a:cxn ang="0">
                  <a:pos x="T4" y="T5"/>
                </a:cxn>
              </a:cxnLst>
              <a:rect l="0" t="0" r="r" b="b"/>
              <a:pathLst>
                <a:path w="9" h="3">
                  <a:moveTo>
                    <a:pt x="0" y="1"/>
                  </a:moveTo>
                  <a:cubicBezTo>
                    <a:pt x="4" y="1"/>
                    <a:pt x="8" y="0"/>
                    <a:pt x="9" y="2"/>
                  </a:cubicBezTo>
                  <a:cubicBezTo>
                    <a:pt x="5" y="2"/>
                    <a:pt x="1" y="3"/>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10"/>
            <p:cNvSpPr/>
            <p:nvPr/>
          </p:nvSpPr>
          <p:spPr bwMode="auto">
            <a:xfrm>
              <a:off x="4902869" y="4256088"/>
              <a:ext cx="58306" cy="15875"/>
            </a:xfrm>
            <a:custGeom>
              <a:avLst/>
              <a:gdLst>
                <a:gd name="T0" fmla="*/ 0 w 10"/>
                <a:gd name="T1" fmla="*/ 2 h 5"/>
                <a:gd name="T2" fmla="*/ 9 w 10"/>
                <a:gd name="T3" fmla="*/ 3 h 5"/>
                <a:gd name="T4" fmla="*/ 0 w 10"/>
                <a:gd name="T5" fmla="*/ 2 h 5"/>
              </a:gdLst>
              <a:ahLst/>
              <a:cxnLst>
                <a:cxn ang="0">
                  <a:pos x="T0" y="T1"/>
                </a:cxn>
                <a:cxn ang="0">
                  <a:pos x="T2" y="T3"/>
                </a:cxn>
                <a:cxn ang="0">
                  <a:pos x="T4" y="T5"/>
                </a:cxn>
              </a:cxnLst>
              <a:rect l="0" t="0" r="r" b="b"/>
              <a:pathLst>
                <a:path w="10" h="5">
                  <a:moveTo>
                    <a:pt x="0" y="2"/>
                  </a:moveTo>
                  <a:cubicBezTo>
                    <a:pt x="3" y="2"/>
                    <a:pt x="10" y="0"/>
                    <a:pt x="9" y="3"/>
                  </a:cubicBezTo>
                  <a:cubicBezTo>
                    <a:pt x="4" y="2"/>
                    <a:pt x="2" y="5"/>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11"/>
            <p:cNvSpPr/>
            <p:nvPr/>
          </p:nvSpPr>
          <p:spPr bwMode="auto">
            <a:xfrm>
              <a:off x="4814022" y="4489450"/>
              <a:ext cx="66635" cy="15875"/>
            </a:xfrm>
            <a:custGeom>
              <a:avLst/>
              <a:gdLst>
                <a:gd name="T0" fmla="*/ 0 w 12"/>
                <a:gd name="T1" fmla="*/ 1 h 5"/>
                <a:gd name="T2" fmla="*/ 12 w 12"/>
                <a:gd name="T3" fmla="*/ 2 h 5"/>
                <a:gd name="T4" fmla="*/ 0 w 12"/>
                <a:gd name="T5" fmla="*/ 1 h 5"/>
              </a:gdLst>
              <a:ahLst/>
              <a:cxnLst>
                <a:cxn ang="0">
                  <a:pos x="T0" y="T1"/>
                </a:cxn>
                <a:cxn ang="0">
                  <a:pos x="T2" y="T3"/>
                </a:cxn>
                <a:cxn ang="0">
                  <a:pos x="T4" y="T5"/>
                </a:cxn>
              </a:cxnLst>
              <a:rect l="0" t="0" r="r" b="b"/>
              <a:pathLst>
                <a:path w="12" h="5">
                  <a:moveTo>
                    <a:pt x="0" y="1"/>
                  </a:moveTo>
                  <a:cubicBezTo>
                    <a:pt x="5" y="0"/>
                    <a:pt x="9" y="1"/>
                    <a:pt x="12" y="2"/>
                  </a:cubicBezTo>
                  <a:cubicBezTo>
                    <a:pt x="8" y="1"/>
                    <a:pt x="0" y="5"/>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12"/>
            <p:cNvSpPr/>
            <p:nvPr/>
          </p:nvSpPr>
          <p:spPr bwMode="auto">
            <a:xfrm>
              <a:off x="4575248" y="4271963"/>
              <a:ext cx="102730" cy="9525"/>
            </a:xfrm>
            <a:custGeom>
              <a:avLst/>
              <a:gdLst>
                <a:gd name="T0" fmla="*/ 18 w 18"/>
                <a:gd name="T1" fmla="*/ 1 h 3"/>
                <a:gd name="T2" fmla="*/ 0 w 18"/>
                <a:gd name="T3" fmla="*/ 0 h 3"/>
                <a:gd name="T4" fmla="*/ 18 w 18"/>
                <a:gd name="T5" fmla="*/ 1 h 3"/>
              </a:gdLst>
              <a:ahLst/>
              <a:cxnLst>
                <a:cxn ang="0">
                  <a:pos x="T0" y="T1"/>
                </a:cxn>
                <a:cxn ang="0">
                  <a:pos x="T2" y="T3"/>
                </a:cxn>
                <a:cxn ang="0">
                  <a:pos x="T4" y="T5"/>
                </a:cxn>
              </a:cxnLst>
              <a:rect l="0" t="0" r="r" b="b"/>
              <a:pathLst>
                <a:path w="18" h="3">
                  <a:moveTo>
                    <a:pt x="18" y="1"/>
                  </a:moveTo>
                  <a:cubicBezTo>
                    <a:pt x="11" y="2"/>
                    <a:pt x="4" y="3"/>
                    <a:pt x="0" y="0"/>
                  </a:cubicBezTo>
                  <a:cubicBezTo>
                    <a:pt x="5" y="1"/>
                    <a:pt x="17" y="0"/>
                    <a:pt x="1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13"/>
            <p:cNvSpPr/>
            <p:nvPr/>
          </p:nvSpPr>
          <p:spPr bwMode="auto">
            <a:xfrm>
              <a:off x="3939442" y="4471988"/>
              <a:ext cx="44423" cy="14288"/>
            </a:xfrm>
            <a:custGeom>
              <a:avLst/>
              <a:gdLst>
                <a:gd name="T0" fmla="*/ 0 w 8"/>
                <a:gd name="T1" fmla="*/ 1 h 4"/>
                <a:gd name="T2" fmla="*/ 8 w 8"/>
                <a:gd name="T3" fmla="*/ 2 h 4"/>
                <a:gd name="T4" fmla="*/ 0 w 8"/>
                <a:gd name="T5" fmla="*/ 1 h 4"/>
              </a:gdLst>
              <a:ahLst/>
              <a:cxnLst>
                <a:cxn ang="0">
                  <a:pos x="T0" y="T1"/>
                </a:cxn>
                <a:cxn ang="0">
                  <a:pos x="T2" y="T3"/>
                </a:cxn>
                <a:cxn ang="0">
                  <a:pos x="T4" y="T5"/>
                </a:cxn>
              </a:cxnLst>
              <a:rect l="0" t="0" r="r" b="b"/>
              <a:pathLst>
                <a:path w="8" h="4">
                  <a:moveTo>
                    <a:pt x="0" y="1"/>
                  </a:moveTo>
                  <a:cubicBezTo>
                    <a:pt x="3" y="2"/>
                    <a:pt x="8" y="0"/>
                    <a:pt x="8" y="2"/>
                  </a:cubicBezTo>
                  <a:cubicBezTo>
                    <a:pt x="5" y="3"/>
                    <a:pt x="2" y="4"/>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14"/>
            <p:cNvSpPr/>
            <p:nvPr/>
          </p:nvSpPr>
          <p:spPr bwMode="auto">
            <a:xfrm>
              <a:off x="3336951" y="4430713"/>
              <a:ext cx="63859" cy="12700"/>
            </a:xfrm>
            <a:custGeom>
              <a:avLst/>
              <a:gdLst>
                <a:gd name="T0" fmla="*/ 0 w 11"/>
                <a:gd name="T1" fmla="*/ 0 h 4"/>
                <a:gd name="T2" fmla="*/ 11 w 11"/>
                <a:gd name="T3" fmla="*/ 1 h 4"/>
                <a:gd name="T4" fmla="*/ 0 w 11"/>
                <a:gd name="T5" fmla="*/ 0 h 4"/>
              </a:gdLst>
              <a:ahLst/>
              <a:cxnLst>
                <a:cxn ang="0">
                  <a:pos x="T0" y="T1"/>
                </a:cxn>
                <a:cxn ang="0">
                  <a:pos x="T2" y="T3"/>
                </a:cxn>
                <a:cxn ang="0">
                  <a:pos x="T4" y="T5"/>
                </a:cxn>
              </a:cxnLst>
              <a:rect l="0" t="0" r="r" b="b"/>
              <a:pathLst>
                <a:path w="11" h="4">
                  <a:moveTo>
                    <a:pt x="0" y="0"/>
                  </a:moveTo>
                  <a:cubicBezTo>
                    <a:pt x="4" y="0"/>
                    <a:pt x="8" y="0"/>
                    <a:pt x="11" y="1"/>
                  </a:cubicBezTo>
                  <a:cubicBezTo>
                    <a:pt x="7" y="0"/>
                    <a:pt x="0"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15"/>
            <p:cNvSpPr/>
            <p:nvPr/>
          </p:nvSpPr>
          <p:spPr bwMode="auto">
            <a:xfrm>
              <a:off x="3248105" y="4425950"/>
              <a:ext cx="88846" cy="14288"/>
            </a:xfrm>
            <a:custGeom>
              <a:avLst/>
              <a:gdLst>
                <a:gd name="T0" fmla="*/ 0 w 16"/>
                <a:gd name="T1" fmla="*/ 1 h 4"/>
                <a:gd name="T2" fmla="*/ 14 w 16"/>
                <a:gd name="T3" fmla="*/ 3 h 4"/>
                <a:gd name="T4" fmla="*/ 0 w 16"/>
                <a:gd name="T5" fmla="*/ 1 h 4"/>
              </a:gdLst>
              <a:ahLst/>
              <a:cxnLst>
                <a:cxn ang="0">
                  <a:pos x="T0" y="T1"/>
                </a:cxn>
                <a:cxn ang="0">
                  <a:pos x="T2" y="T3"/>
                </a:cxn>
                <a:cxn ang="0">
                  <a:pos x="T4" y="T5"/>
                </a:cxn>
              </a:cxnLst>
              <a:rect l="0" t="0" r="r" b="b"/>
              <a:pathLst>
                <a:path w="16" h="4">
                  <a:moveTo>
                    <a:pt x="0" y="1"/>
                  </a:moveTo>
                  <a:cubicBezTo>
                    <a:pt x="3" y="0"/>
                    <a:pt x="16" y="0"/>
                    <a:pt x="14" y="3"/>
                  </a:cubicBezTo>
                  <a:cubicBezTo>
                    <a:pt x="11" y="1"/>
                    <a:pt x="4" y="4"/>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16"/>
            <p:cNvSpPr/>
            <p:nvPr/>
          </p:nvSpPr>
          <p:spPr bwMode="auto">
            <a:xfrm>
              <a:off x="2820531" y="4425950"/>
              <a:ext cx="410915" cy="20638"/>
            </a:xfrm>
            <a:custGeom>
              <a:avLst/>
              <a:gdLst>
                <a:gd name="T0" fmla="*/ 0 w 72"/>
                <a:gd name="T1" fmla="*/ 1 h 6"/>
                <a:gd name="T2" fmla="*/ 72 w 72"/>
                <a:gd name="T3" fmla="*/ 2 h 6"/>
                <a:gd name="T4" fmla="*/ 42 w 72"/>
                <a:gd name="T5" fmla="*/ 2 h 6"/>
                <a:gd name="T6" fmla="*/ 0 w 72"/>
                <a:gd name="T7" fmla="*/ 1 h 6"/>
              </a:gdLst>
              <a:ahLst/>
              <a:cxnLst>
                <a:cxn ang="0">
                  <a:pos x="T0" y="T1"/>
                </a:cxn>
                <a:cxn ang="0">
                  <a:pos x="T2" y="T3"/>
                </a:cxn>
                <a:cxn ang="0">
                  <a:pos x="T4" y="T5"/>
                </a:cxn>
                <a:cxn ang="0">
                  <a:pos x="T6" y="T7"/>
                </a:cxn>
              </a:cxnLst>
              <a:rect l="0" t="0" r="r" b="b"/>
              <a:pathLst>
                <a:path w="72" h="6">
                  <a:moveTo>
                    <a:pt x="0" y="1"/>
                  </a:moveTo>
                  <a:cubicBezTo>
                    <a:pt x="24" y="1"/>
                    <a:pt x="50" y="0"/>
                    <a:pt x="72" y="2"/>
                  </a:cubicBezTo>
                  <a:cubicBezTo>
                    <a:pt x="63" y="3"/>
                    <a:pt x="53" y="2"/>
                    <a:pt x="42" y="2"/>
                  </a:cubicBezTo>
                  <a:cubicBezTo>
                    <a:pt x="27" y="2"/>
                    <a:pt x="10" y="6"/>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17"/>
            <p:cNvSpPr/>
            <p:nvPr/>
          </p:nvSpPr>
          <p:spPr bwMode="auto">
            <a:xfrm>
              <a:off x="2748344" y="4425950"/>
              <a:ext cx="55529" cy="20638"/>
            </a:xfrm>
            <a:custGeom>
              <a:avLst/>
              <a:gdLst>
                <a:gd name="T0" fmla="*/ 10 w 10"/>
                <a:gd name="T1" fmla="*/ 4 h 6"/>
                <a:gd name="T2" fmla="*/ 2 w 10"/>
                <a:gd name="T3" fmla="*/ 3 h 6"/>
                <a:gd name="T4" fmla="*/ 3 w 10"/>
                <a:gd name="T5" fmla="*/ 2 h 6"/>
                <a:gd name="T6" fmla="*/ 0 w 10"/>
                <a:gd name="T7" fmla="*/ 2 h 6"/>
                <a:gd name="T8" fmla="*/ 10 w 10"/>
                <a:gd name="T9" fmla="*/ 2 h 6"/>
                <a:gd name="T10" fmla="*/ 1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10" y="4"/>
                  </a:moveTo>
                  <a:cubicBezTo>
                    <a:pt x="8" y="4"/>
                    <a:pt x="3" y="6"/>
                    <a:pt x="2" y="3"/>
                  </a:cubicBezTo>
                  <a:cubicBezTo>
                    <a:pt x="3" y="3"/>
                    <a:pt x="4" y="3"/>
                    <a:pt x="3" y="2"/>
                  </a:cubicBezTo>
                  <a:cubicBezTo>
                    <a:pt x="2" y="2"/>
                    <a:pt x="0" y="3"/>
                    <a:pt x="0" y="2"/>
                  </a:cubicBezTo>
                  <a:cubicBezTo>
                    <a:pt x="2" y="0"/>
                    <a:pt x="9" y="0"/>
                    <a:pt x="10" y="2"/>
                  </a:cubicBezTo>
                  <a:cubicBezTo>
                    <a:pt x="9" y="2"/>
                    <a:pt x="10" y="3"/>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18"/>
            <p:cNvSpPr/>
            <p:nvPr/>
          </p:nvSpPr>
          <p:spPr bwMode="auto">
            <a:xfrm>
              <a:off x="2531781" y="4286250"/>
              <a:ext cx="124941" cy="15875"/>
            </a:xfrm>
            <a:custGeom>
              <a:avLst/>
              <a:gdLst>
                <a:gd name="T0" fmla="*/ 0 w 22"/>
                <a:gd name="T1" fmla="*/ 2 h 5"/>
                <a:gd name="T2" fmla="*/ 22 w 22"/>
                <a:gd name="T3" fmla="*/ 2 h 5"/>
                <a:gd name="T4" fmla="*/ 0 w 22"/>
                <a:gd name="T5" fmla="*/ 2 h 5"/>
              </a:gdLst>
              <a:ahLst/>
              <a:cxnLst>
                <a:cxn ang="0">
                  <a:pos x="T0" y="T1"/>
                </a:cxn>
                <a:cxn ang="0">
                  <a:pos x="T2" y="T3"/>
                </a:cxn>
                <a:cxn ang="0">
                  <a:pos x="T4" y="T5"/>
                </a:cxn>
              </a:cxnLst>
              <a:rect l="0" t="0" r="r" b="b"/>
              <a:pathLst>
                <a:path w="22" h="5">
                  <a:moveTo>
                    <a:pt x="0" y="2"/>
                  </a:moveTo>
                  <a:cubicBezTo>
                    <a:pt x="7" y="1"/>
                    <a:pt x="18" y="0"/>
                    <a:pt x="22" y="2"/>
                  </a:cubicBezTo>
                  <a:cubicBezTo>
                    <a:pt x="11" y="2"/>
                    <a:pt x="8" y="5"/>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20"/>
            <p:cNvSpPr/>
            <p:nvPr/>
          </p:nvSpPr>
          <p:spPr bwMode="auto">
            <a:xfrm>
              <a:off x="2606746" y="4479925"/>
              <a:ext cx="49976" cy="9525"/>
            </a:xfrm>
            <a:custGeom>
              <a:avLst/>
              <a:gdLst>
                <a:gd name="T0" fmla="*/ 9 w 9"/>
                <a:gd name="T1" fmla="*/ 2 h 3"/>
                <a:gd name="T2" fmla="*/ 2 w 9"/>
                <a:gd name="T3" fmla="*/ 3 h 3"/>
                <a:gd name="T4" fmla="*/ 9 w 9"/>
                <a:gd name="T5" fmla="*/ 2 h 3"/>
              </a:gdLst>
              <a:ahLst/>
              <a:cxnLst>
                <a:cxn ang="0">
                  <a:pos x="T0" y="T1"/>
                </a:cxn>
                <a:cxn ang="0">
                  <a:pos x="T2" y="T3"/>
                </a:cxn>
                <a:cxn ang="0">
                  <a:pos x="T4" y="T5"/>
                </a:cxn>
              </a:cxnLst>
              <a:rect l="0" t="0" r="r" b="b"/>
              <a:pathLst>
                <a:path w="9" h="3">
                  <a:moveTo>
                    <a:pt x="9" y="2"/>
                  </a:moveTo>
                  <a:cubicBezTo>
                    <a:pt x="8" y="3"/>
                    <a:pt x="5" y="3"/>
                    <a:pt x="2" y="3"/>
                  </a:cubicBezTo>
                  <a:cubicBezTo>
                    <a:pt x="0" y="0"/>
                    <a:pt x="9"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27"/>
            <p:cNvSpPr/>
            <p:nvPr/>
          </p:nvSpPr>
          <p:spPr bwMode="auto">
            <a:xfrm>
              <a:off x="9300765" y="4262438"/>
              <a:ext cx="222116" cy="15875"/>
            </a:xfrm>
            <a:custGeom>
              <a:avLst/>
              <a:gdLst>
                <a:gd name="T0" fmla="*/ 0 w 39"/>
                <a:gd name="T1" fmla="*/ 4 h 5"/>
                <a:gd name="T2" fmla="*/ 39 w 39"/>
                <a:gd name="T3" fmla="*/ 3 h 5"/>
                <a:gd name="T4" fmla="*/ 0 w 39"/>
                <a:gd name="T5" fmla="*/ 4 h 5"/>
              </a:gdLst>
              <a:ahLst/>
              <a:cxnLst>
                <a:cxn ang="0">
                  <a:pos x="T0" y="T1"/>
                </a:cxn>
                <a:cxn ang="0">
                  <a:pos x="T2" y="T3"/>
                </a:cxn>
                <a:cxn ang="0">
                  <a:pos x="T4" y="T5"/>
                </a:cxn>
              </a:cxnLst>
              <a:rect l="0" t="0" r="r" b="b"/>
              <a:pathLst>
                <a:path w="39" h="5">
                  <a:moveTo>
                    <a:pt x="0" y="4"/>
                  </a:moveTo>
                  <a:cubicBezTo>
                    <a:pt x="10" y="2"/>
                    <a:pt x="31" y="0"/>
                    <a:pt x="39" y="3"/>
                  </a:cubicBezTo>
                  <a:cubicBezTo>
                    <a:pt x="28" y="3"/>
                    <a:pt x="7" y="5"/>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28"/>
            <p:cNvSpPr/>
            <p:nvPr/>
          </p:nvSpPr>
          <p:spPr bwMode="auto">
            <a:xfrm>
              <a:off x="9206366" y="4229100"/>
              <a:ext cx="191576" cy="14288"/>
            </a:xfrm>
            <a:custGeom>
              <a:avLst/>
              <a:gdLst>
                <a:gd name="T0" fmla="*/ 27 w 34"/>
                <a:gd name="T1" fmla="*/ 0 h 4"/>
                <a:gd name="T2" fmla="*/ 34 w 34"/>
                <a:gd name="T3" fmla="*/ 0 h 4"/>
                <a:gd name="T4" fmla="*/ 0 w 34"/>
                <a:gd name="T5" fmla="*/ 1 h 4"/>
                <a:gd name="T6" fmla="*/ 27 w 34"/>
                <a:gd name="T7" fmla="*/ 0 h 4"/>
              </a:gdLst>
              <a:ahLst/>
              <a:cxnLst>
                <a:cxn ang="0">
                  <a:pos x="T0" y="T1"/>
                </a:cxn>
                <a:cxn ang="0">
                  <a:pos x="T2" y="T3"/>
                </a:cxn>
                <a:cxn ang="0">
                  <a:pos x="T4" y="T5"/>
                </a:cxn>
                <a:cxn ang="0">
                  <a:pos x="T6" y="T7"/>
                </a:cxn>
              </a:cxnLst>
              <a:rect l="0" t="0" r="r" b="b"/>
              <a:pathLst>
                <a:path w="34" h="4">
                  <a:moveTo>
                    <a:pt x="27" y="0"/>
                  </a:moveTo>
                  <a:cubicBezTo>
                    <a:pt x="29" y="0"/>
                    <a:pt x="32" y="0"/>
                    <a:pt x="34" y="0"/>
                  </a:cubicBezTo>
                  <a:cubicBezTo>
                    <a:pt x="23" y="2"/>
                    <a:pt x="6" y="4"/>
                    <a:pt x="0" y="1"/>
                  </a:cubicBezTo>
                  <a:cubicBezTo>
                    <a:pt x="7" y="1"/>
                    <a:pt x="18" y="1"/>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30"/>
            <p:cNvSpPr/>
            <p:nvPr/>
          </p:nvSpPr>
          <p:spPr bwMode="auto">
            <a:xfrm>
              <a:off x="8523359" y="4292600"/>
              <a:ext cx="69412" cy="12700"/>
            </a:xfrm>
            <a:custGeom>
              <a:avLst/>
              <a:gdLst>
                <a:gd name="T0" fmla="*/ 0 w 12"/>
                <a:gd name="T1" fmla="*/ 2 h 4"/>
                <a:gd name="T2" fmla="*/ 12 w 12"/>
                <a:gd name="T3" fmla="*/ 3 h 4"/>
                <a:gd name="T4" fmla="*/ 0 w 12"/>
                <a:gd name="T5" fmla="*/ 2 h 4"/>
              </a:gdLst>
              <a:ahLst/>
              <a:cxnLst>
                <a:cxn ang="0">
                  <a:pos x="T0" y="T1"/>
                </a:cxn>
                <a:cxn ang="0">
                  <a:pos x="T2" y="T3"/>
                </a:cxn>
                <a:cxn ang="0">
                  <a:pos x="T4" y="T5"/>
                </a:cxn>
              </a:cxnLst>
              <a:rect l="0" t="0" r="r" b="b"/>
              <a:pathLst>
                <a:path w="12" h="4">
                  <a:moveTo>
                    <a:pt x="0" y="2"/>
                  </a:moveTo>
                  <a:cubicBezTo>
                    <a:pt x="4" y="4"/>
                    <a:pt x="8" y="0"/>
                    <a:pt x="12" y="3"/>
                  </a:cubicBezTo>
                  <a:cubicBezTo>
                    <a:pt x="8" y="4"/>
                    <a:pt x="1"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33"/>
            <p:cNvSpPr/>
            <p:nvPr/>
          </p:nvSpPr>
          <p:spPr bwMode="auto">
            <a:xfrm>
              <a:off x="8120775" y="4308475"/>
              <a:ext cx="74965" cy="15875"/>
            </a:xfrm>
            <a:custGeom>
              <a:avLst/>
              <a:gdLst>
                <a:gd name="T0" fmla="*/ 5 w 13"/>
                <a:gd name="T1" fmla="*/ 2 h 5"/>
                <a:gd name="T2" fmla="*/ 2 w 13"/>
                <a:gd name="T3" fmla="*/ 1 h 5"/>
                <a:gd name="T4" fmla="*/ 13 w 13"/>
                <a:gd name="T5" fmla="*/ 2 h 5"/>
                <a:gd name="T6" fmla="*/ 4 w 13"/>
                <a:gd name="T7" fmla="*/ 4 h 5"/>
                <a:gd name="T8" fmla="*/ 5 w 13"/>
                <a:gd name="T9" fmla="*/ 2 h 5"/>
              </a:gdLst>
              <a:ahLst/>
              <a:cxnLst>
                <a:cxn ang="0">
                  <a:pos x="T0" y="T1"/>
                </a:cxn>
                <a:cxn ang="0">
                  <a:pos x="T2" y="T3"/>
                </a:cxn>
                <a:cxn ang="0">
                  <a:pos x="T4" y="T5"/>
                </a:cxn>
                <a:cxn ang="0">
                  <a:pos x="T6" y="T7"/>
                </a:cxn>
                <a:cxn ang="0">
                  <a:pos x="T8" y="T9"/>
                </a:cxn>
              </a:cxnLst>
              <a:rect l="0" t="0" r="r" b="b"/>
              <a:pathLst>
                <a:path w="13" h="5">
                  <a:moveTo>
                    <a:pt x="5" y="2"/>
                  </a:moveTo>
                  <a:cubicBezTo>
                    <a:pt x="3" y="2"/>
                    <a:pt x="0" y="2"/>
                    <a:pt x="2" y="1"/>
                  </a:cubicBezTo>
                  <a:cubicBezTo>
                    <a:pt x="5" y="2"/>
                    <a:pt x="12" y="0"/>
                    <a:pt x="13" y="2"/>
                  </a:cubicBezTo>
                  <a:cubicBezTo>
                    <a:pt x="8" y="2"/>
                    <a:pt x="7" y="5"/>
                    <a:pt x="4" y="4"/>
                  </a:cubicBezTo>
                  <a:cubicBezTo>
                    <a:pt x="4" y="4"/>
                    <a:pt x="5"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35"/>
            <p:cNvSpPr/>
            <p:nvPr/>
          </p:nvSpPr>
          <p:spPr bwMode="auto">
            <a:xfrm>
              <a:off x="7690424" y="4311650"/>
              <a:ext cx="347057" cy="33338"/>
            </a:xfrm>
            <a:custGeom>
              <a:avLst/>
              <a:gdLst>
                <a:gd name="T0" fmla="*/ 29 w 61"/>
                <a:gd name="T1" fmla="*/ 5 h 10"/>
                <a:gd name="T2" fmla="*/ 38 w 61"/>
                <a:gd name="T3" fmla="*/ 5 h 10"/>
                <a:gd name="T4" fmla="*/ 37 w 61"/>
                <a:gd name="T5" fmla="*/ 2 h 10"/>
                <a:gd name="T6" fmla="*/ 61 w 61"/>
                <a:gd name="T7" fmla="*/ 2 h 10"/>
                <a:gd name="T8" fmla="*/ 60 w 61"/>
                <a:gd name="T9" fmla="*/ 3 h 10"/>
                <a:gd name="T10" fmla="*/ 61 w 61"/>
                <a:gd name="T11" fmla="*/ 4 h 10"/>
                <a:gd name="T12" fmla="*/ 56 w 61"/>
                <a:gd name="T13" fmla="*/ 5 h 10"/>
                <a:gd name="T14" fmla="*/ 42 w 61"/>
                <a:gd name="T15" fmla="*/ 7 h 10"/>
                <a:gd name="T16" fmla="*/ 42 w 61"/>
                <a:gd name="T17" fmla="*/ 3 h 10"/>
                <a:gd name="T18" fmla="*/ 39 w 61"/>
                <a:gd name="T19" fmla="*/ 5 h 10"/>
                <a:gd name="T20" fmla="*/ 41 w 61"/>
                <a:gd name="T21" fmla="*/ 7 h 10"/>
                <a:gd name="T22" fmla="*/ 0 w 61"/>
                <a:gd name="T23" fmla="*/ 5 h 10"/>
                <a:gd name="T24" fmla="*/ 29 w 61"/>
                <a:gd name="T2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10">
                  <a:moveTo>
                    <a:pt x="29" y="5"/>
                  </a:moveTo>
                  <a:cubicBezTo>
                    <a:pt x="35" y="4"/>
                    <a:pt x="32" y="3"/>
                    <a:pt x="38" y="5"/>
                  </a:cubicBezTo>
                  <a:cubicBezTo>
                    <a:pt x="37" y="4"/>
                    <a:pt x="36" y="3"/>
                    <a:pt x="37" y="2"/>
                  </a:cubicBezTo>
                  <a:cubicBezTo>
                    <a:pt x="44" y="3"/>
                    <a:pt x="53" y="0"/>
                    <a:pt x="61" y="2"/>
                  </a:cubicBezTo>
                  <a:cubicBezTo>
                    <a:pt x="60" y="2"/>
                    <a:pt x="59" y="2"/>
                    <a:pt x="60" y="3"/>
                  </a:cubicBezTo>
                  <a:cubicBezTo>
                    <a:pt x="60" y="3"/>
                    <a:pt x="61" y="3"/>
                    <a:pt x="61" y="4"/>
                  </a:cubicBezTo>
                  <a:cubicBezTo>
                    <a:pt x="58" y="4"/>
                    <a:pt x="54" y="2"/>
                    <a:pt x="56" y="5"/>
                  </a:cubicBezTo>
                  <a:cubicBezTo>
                    <a:pt x="49" y="5"/>
                    <a:pt x="47" y="2"/>
                    <a:pt x="42" y="7"/>
                  </a:cubicBezTo>
                  <a:cubicBezTo>
                    <a:pt x="41" y="5"/>
                    <a:pt x="46" y="3"/>
                    <a:pt x="42" y="3"/>
                  </a:cubicBezTo>
                  <a:cubicBezTo>
                    <a:pt x="41" y="3"/>
                    <a:pt x="39" y="4"/>
                    <a:pt x="39" y="5"/>
                  </a:cubicBezTo>
                  <a:cubicBezTo>
                    <a:pt x="40" y="5"/>
                    <a:pt x="41" y="5"/>
                    <a:pt x="41" y="7"/>
                  </a:cubicBezTo>
                  <a:cubicBezTo>
                    <a:pt x="30" y="10"/>
                    <a:pt x="9" y="10"/>
                    <a:pt x="0" y="5"/>
                  </a:cubicBezTo>
                  <a:cubicBezTo>
                    <a:pt x="11" y="5"/>
                    <a:pt x="28" y="1"/>
                    <a:pt x="2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36"/>
            <p:cNvSpPr>
              <a:spLocks noEditPoints="1"/>
            </p:cNvSpPr>
            <p:nvPr/>
          </p:nvSpPr>
          <p:spPr bwMode="auto">
            <a:xfrm>
              <a:off x="2498463" y="4229100"/>
              <a:ext cx="5225279" cy="184150"/>
            </a:xfrm>
            <a:custGeom>
              <a:avLst/>
              <a:gdLst>
                <a:gd name="T0" fmla="*/ 48 w 921"/>
                <a:gd name="T1" fmla="*/ 20 h 56"/>
                <a:gd name="T2" fmla="*/ 31 w 921"/>
                <a:gd name="T3" fmla="*/ 23 h 56"/>
                <a:gd name="T4" fmla="*/ 5 w 921"/>
                <a:gd name="T5" fmla="*/ 31 h 56"/>
                <a:gd name="T6" fmla="*/ 2 w 921"/>
                <a:gd name="T7" fmla="*/ 43 h 56"/>
                <a:gd name="T8" fmla="*/ 148 w 921"/>
                <a:gd name="T9" fmla="*/ 51 h 56"/>
                <a:gd name="T10" fmla="*/ 166 w 921"/>
                <a:gd name="T11" fmla="*/ 53 h 56"/>
                <a:gd name="T12" fmla="*/ 344 w 921"/>
                <a:gd name="T13" fmla="*/ 53 h 56"/>
                <a:gd name="T14" fmla="*/ 644 w 921"/>
                <a:gd name="T15" fmla="*/ 49 h 56"/>
                <a:gd name="T16" fmla="*/ 783 w 921"/>
                <a:gd name="T17" fmla="*/ 41 h 56"/>
                <a:gd name="T18" fmla="*/ 826 w 921"/>
                <a:gd name="T19" fmla="*/ 39 h 56"/>
                <a:gd name="T20" fmla="*/ 645 w 921"/>
                <a:gd name="T21" fmla="*/ 45 h 56"/>
                <a:gd name="T22" fmla="*/ 287 w 921"/>
                <a:gd name="T23" fmla="*/ 44 h 56"/>
                <a:gd name="T24" fmla="*/ 406 w 921"/>
                <a:gd name="T25" fmla="*/ 42 h 56"/>
                <a:gd name="T26" fmla="*/ 386 w 921"/>
                <a:gd name="T27" fmla="*/ 37 h 56"/>
                <a:gd name="T28" fmla="*/ 373 w 921"/>
                <a:gd name="T29" fmla="*/ 41 h 56"/>
                <a:gd name="T30" fmla="*/ 349 w 921"/>
                <a:gd name="T31" fmla="*/ 41 h 56"/>
                <a:gd name="T32" fmla="*/ 193 w 921"/>
                <a:gd name="T33" fmla="*/ 38 h 56"/>
                <a:gd name="T34" fmla="*/ 115 w 921"/>
                <a:gd name="T35" fmla="*/ 37 h 56"/>
                <a:gd name="T36" fmla="*/ 264 w 921"/>
                <a:gd name="T37" fmla="*/ 29 h 56"/>
                <a:gd name="T38" fmla="*/ 281 w 921"/>
                <a:gd name="T39" fmla="*/ 25 h 56"/>
                <a:gd name="T40" fmla="*/ 314 w 921"/>
                <a:gd name="T41" fmla="*/ 31 h 56"/>
                <a:gd name="T42" fmla="*/ 296 w 921"/>
                <a:gd name="T43" fmla="*/ 27 h 56"/>
                <a:gd name="T44" fmla="*/ 329 w 921"/>
                <a:gd name="T45" fmla="*/ 23 h 56"/>
                <a:gd name="T46" fmla="*/ 377 w 921"/>
                <a:gd name="T47" fmla="*/ 19 h 56"/>
                <a:gd name="T48" fmla="*/ 530 w 921"/>
                <a:gd name="T49" fmla="*/ 20 h 56"/>
                <a:gd name="T50" fmla="*/ 921 w 921"/>
                <a:gd name="T51" fmla="*/ 0 h 56"/>
                <a:gd name="T52" fmla="*/ 618 w 921"/>
                <a:gd name="T53" fmla="*/ 11 h 56"/>
                <a:gd name="T54" fmla="*/ 525 w 921"/>
                <a:gd name="T55" fmla="*/ 16 h 56"/>
                <a:gd name="T56" fmla="*/ 495 w 921"/>
                <a:gd name="T57" fmla="*/ 13 h 56"/>
                <a:gd name="T58" fmla="*/ 447 w 921"/>
                <a:gd name="T59" fmla="*/ 16 h 56"/>
                <a:gd name="T60" fmla="*/ 427 w 921"/>
                <a:gd name="T61" fmla="*/ 14 h 56"/>
                <a:gd name="T62" fmla="*/ 391 w 921"/>
                <a:gd name="T63" fmla="*/ 13 h 56"/>
                <a:gd name="T64" fmla="*/ 347 w 921"/>
                <a:gd name="T65" fmla="*/ 16 h 56"/>
                <a:gd name="T66" fmla="*/ 341 w 921"/>
                <a:gd name="T67" fmla="*/ 13 h 56"/>
                <a:gd name="T68" fmla="*/ 329 w 921"/>
                <a:gd name="T69" fmla="*/ 16 h 56"/>
                <a:gd name="T70" fmla="*/ 318 w 921"/>
                <a:gd name="T71" fmla="*/ 13 h 56"/>
                <a:gd name="T72" fmla="*/ 296 w 921"/>
                <a:gd name="T73" fmla="*/ 15 h 56"/>
                <a:gd name="T74" fmla="*/ 278 w 921"/>
                <a:gd name="T75" fmla="*/ 12 h 56"/>
                <a:gd name="T76" fmla="*/ 29 w 921"/>
                <a:gd name="T77" fmla="*/ 17 h 56"/>
                <a:gd name="T78" fmla="*/ 33 w 921"/>
                <a:gd name="T79" fmla="*/ 22 h 56"/>
                <a:gd name="T80" fmla="*/ 180 w 921"/>
                <a:gd name="T81" fmla="*/ 42 h 56"/>
                <a:gd name="T82" fmla="*/ 135 w 921"/>
                <a:gd name="T83" fmla="*/ 41 h 56"/>
                <a:gd name="T84" fmla="*/ 135 w 921"/>
                <a:gd name="T85" fmla="*/ 41 h 56"/>
                <a:gd name="T86" fmla="*/ 233 w 921"/>
                <a:gd name="T87" fmla="*/ 28 h 56"/>
                <a:gd name="T88" fmla="*/ 233 w 921"/>
                <a:gd name="T89"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1" h="56">
                  <a:moveTo>
                    <a:pt x="33" y="22"/>
                  </a:moveTo>
                  <a:cubicBezTo>
                    <a:pt x="38" y="22"/>
                    <a:pt x="41" y="20"/>
                    <a:pt x="48" y="20"/>
                  </a:cubicBezTo>
                  <a:cubicBezTo>
                    <a:pt x="47" y="26"/>
                    <a:pt x="34" y="23"/>
                    <a:pt x="30" y="25"/>
                  </a:cubicBezTo>
                  <a:cubicBezTo>
                    <a:pt x="29" y="24"/>
                    <a:pt x="30" y="23"/>
                    <a:pt x="31" y="23"/>
                  </a:cubicBezTo>
                  <a:cubicBezTo>
                    <a:pt x="28" y="22"/>
                    <a:pt x="19" y="22"/>
                    <a:pt x="21" y="27"/>
                  </a:cubicBezTo>
                  <a:cubicBezTo>
                    <a:pt x="13" y="28"/>
                    <a:pt x="7" y="26"/>
                    <a:pt x="5" y="31"/>
                  </a:cubicBezTo>
                  <a:cubicBezTo>
                    <a:pt x="6" y="35"/>
                    <a:pt x="12" y="35"/>
                    <a:pt x="17" y="36"/>
                  </a:cubicBezTo>
                  <a:cubicBezTo>
                    <a:pt x="13" y="39"/>
                    <a:pt x="2" y="37"/>
                    <a:pt x="2" y="43"/>
                  </a:cubicBezTo>
                  <a:cubicBezTo>
                    <a:pt x="8" y="39"/>
                    <a:pt x="0" y="50"/>
                    <a:pt x="6" y="53"/>
                  </a:cubicBezTo>
                  <a:cubicBezTo>
                    <a:pt x="53" y="52"/>
                    <a:pt x="107" y="51"/>
                    <a:pt x="148" y="51"/>
                  </a:cubicBezTo>
                  <a:cubicBezTo>
                    <a:pt x="147" y="53"/>
                    <a:pt x="146" y="51"/>
                    <a:pt x="144" y="51"/>
                  </a:cubicBezTo>
                  <a:cubicBezTo>
                    <a:pt x="146" y="56"/>
                    <a:pt x="164" y="45"/>
                    <a:pt x="166" y="53"/>
                  </a:cubicBezTo>
                  <a:cubicBezTo>
                    <a:pt x="214" y="49"/>
                    <a:pt x="290" y="55"/>
                    <a:pt x="343" y="52"/>
                  </a:cubicBezTo>
                  <a:cubicBezTo>
                    <a:pt x="345" y="51"/>
                    <a:pt x="346" y="53"/>
                    <a:pt x="344" y="53"/>
                  </a:cubicBezTo>
                  <a:cubicBezTo>
                    <a:pt x="408" y="53"/>
                    <a:pt x="479" y="52"/>
                    <a:pt x="540" y="51"/>
                  </a:cubicBezTo>
                  <a:cubicBezTo>
                    <a:pt x="572" y="50"/>
                    <a:pt x="612" y="52"/>
                    <a:pt x="644" y="49"/>
                  </a:cubicBezTo>
                  <a:cubicBezTo>
                    <a:pt x="652" y="48"/>
                    <a:pt x="659" y="44"/>
                    <a:pt x="660" y="48"/>
                  </a:cubicBezTo>
                  <a:cubicBezTo>
                    <a:pt x="705" y="44"/>
                    <a:pt x="740" y="44"/>
                    <a:pt x="783" y="41"/>
                  </a:cubicBezTo>
                  <a:cubicBezTo>
                    <a:pt x="783" y="40"/>
                    <a:pt x="781" y="41"/>
                    <a:pt x="781" y="40"/>
                  </a:cubicBezTo>
                  <a:cubicBezTo>
                    <a:pt x="803" y="43"/>
                    <a:pt x="807" y="38"/>
                    <a:pt x="826" y="39"/>
                  </a:cubicBezTo>
                  <a:cubicBezTo>
                    <a:pt x="827" y="36"/>
                    <a:pt x="821" y="39"/>
                    <a:pt x="823" y="36"/>
                  </a:cubicBezTo>
                  <a:cubicBezTo>
                    <a:pt x="754" y="39"/>
                    <a:pt x="702" y="43"/>
                    <a:pt x="645" y="45"/>
                  </a:cubicBezTo>
                  <a:cubicBezTo>
                    <a:pt x="527" y="49"/>
                    <a:pt x="400" y="49"/>
                    <a:pt x="290" y="46"/>
                  </a:cubicBezTo>
                  <a:cubicBezTo>
                    <a:pt x="288" y="46"/>
                    <a:pt x="288" y="44"/>
                    <a:pt x="287" y="44"/>
                  </a:cubicBezTo>
                  <a:cubicBezTo>
                    <a:pt x="260" y="44"/>
                    <a:pt x="232" y="42"/>
                    <a:pt x="206" y="41"/>
                  </a:cubicBezTo>
                  <a:cubicBezTo>
                    <a:pt x="275" y="39"/>
                    <a:pt x="332" y="44"/>
                    <a:pt x="406" y="42"/>
                  </a:cubicBezTo>
                  <a:cubicBezTo>
                    <a:pt x="400" y="39"/>
                    <a:pt x="385" y="42"/>
                    <a:pt x="378" y="40"/>
                  </a:cubicBezTo>
                  <a:cubicBezTo>
                    <a:pt x="379" y="36"/>
                    <a:pt x="383" y="40"/>
                    <a:pt x="386" y="37"/>
                  </a:cubicBezTo>
                  <a:cubicBezTo>
                    <a:pt x="384" y="35"/>
                    <a:pt x="377" y="37"/>
                    <a:pt x="373" y="37"/>
                  </a:cubicBezTo>
                  <a:cubicBezTo>
                    <a:pt x="373" y="38"/>
                    <a:pt x="373" y="40"/>
                    <a:pt x="373" y="41"/>
                  </a:cubicBezTo>
                  <a:cubicBezTo>
                    <a:pt x="366" y="40"/>
                    <a:pt x="358" y="40"/>
                    <a:pt x="352" y="38"/>
                  </a:cubicBezTo>
                  <a:cubicBezTo>
                    <a:pt x="348" y="37"/>
                    <a:pt x="351" y="41"/>
                    <a:pt x="349" y="41"/>
                  </a:cubicBezTo>
                  <a:cubicBezTo>
                    <a:pt x="316" y="39"/>
                    <a:pt x="277" y="42"/>
                    <a:pt x="246" y="36"/>
                  </a:cubicBezTo>
                  <a:cubicBezTo>
                    <a:pt x="235" y="40"/>
                    <a:pt x="210" y="36"/>
                    <a:pt x="193" y="38"/>
                  </a:cubicBezTo>
                  <a:cubicBezTo>
                    <a:pt x="169" y="39"/>
                    <a:pt x="140" y="35"/>
                    <a:pt x="122" y="35"/>
                  </a:cubicBezTo>
                  <a:cubicBezTo>
                    <a:pt x="122" y="35"/>
                    <a:pt x="117" y="37"/>
                    <a:pt x="115" y="37"/>
                  </a:cubicBezTo>
                  <a:cubicBezTo>
                    <a:pt x="106" y="38"/>
                    <a:pt x="96" y="36"/>
                    <a:pt x="89" y="35"/>
                  </a:cubicBezTo>
                  <a:cubicBezTo>
                    <a:pt x="145" y="28"/>
                    <a:pt x="219" y="35"/>
                    <a:pt x="264" y="29"/>
                  </a:cubicBezTo>
                  <a:cubicBezTo>
                    <a:pt x="253" y="29"/>
                    <a:pt x="246" y="29"/>
                    <a:pt x="241" y="26"/>
                  </a:cubicBezTo>
                  <a:cubicBezTo>
                    <a:pt x="256" y="28"/>
                    <a:pt x="258" y="23"/>
                    <a:pt x="281" y="25"/>
                  </a:cubicBezTo>
                  <a:cubicBezTo>
                    <a:pt x="285" y="27"/>
                    <a:pt x="277" y="30"/>
                    <a:pt x="280" y="31"/>
                  </a:cubicBezTo>
                  <a:cubicBezTo>
                    <a:pt x="292" y="30"/>
                    <a:pt x="301" y="33"/>
                    <a:pt x="314" y="31"/>
                  </a:cubicBezTo>
                  <a:cubicBezTo>
                    <a:pt x="307" y="29"/>
                    <a:pt x="299" y="28"/>
                    <a:pt x="291" y="28"/>
                  </a:cubicBezTo>
                  <a:cubicBezTo>
                    <a:pt x="290" y="26"/>
                    <a:pt x="295" y="28"/>
                    <a:pt x="296" y="27"/>
                  </a:cubicBezTo>
                  <a:cubicBezTo>
                    <a:pt x="282" y="23"/>
                    <a:pt x="315" y="25"/>
                    <a:pt x="319" y="25"/>
                  </a:cubicBezTo>
                  <a:cubicBezTo>
                    <a:pt x="323" y="25"/>
                    <a:pt x="327" y="23"/>
                    <a:pt x="329" y="23"/>
                  </a:cubicBezTo>
                  <a:cubicBezTo>
                    <a:pt x="339" y="22"/>
                    <a:pt x="361" y="22"/>
                    <a:pt x="372" y="23"/>
                  </a:cubicBezTo>
                  <a:cubicBezTo>
                    <a:pt x="372" y="20"/>
                    <a:pt x="375" y="20"/>
                    <a:pt x="377" y="19"/>
                  </a:cubicBezTo>
                  <a:cubicBezTo>
                    <a:pt x="381" y="19"/>
                    <a:pt x="384" y="21"/>
                    <a:pt x="388" y="22"/>
                  </a:cubicBezTo>
                  <a:cubicBezTo>
                    <a:pt x="433" y="19"/>
                    <a:pt x="486" y="18"/>
                    <a:pt x="530" y="20"/>
                  </a:cubicBezTo>
                  <a:cubicBezTo>
                    <a:pt x="530" y="19"/>
                    <a:pt x="529" y="19"/>
                    <a:pt x="530" y="18"/>
                  </a:cubicBezTo>
                  <a:cubicBezTo>
                    <a:pt x="648" y="16"/>
                    <a:pt x="801" y="9"/>
                    <a:pt x="921" y="0"/>
                  </a:cubicBezTo>
                  <a:cubicBezTo>
                    <a:pt x="823" y="2"/>
                    <a:pt x="728" y="10"/>
                    <a:pt x="635" y="13"/>
                  </a:cubicBezTo>
                  <a:cubicBezTo>
                    <a:pt x="631" y="10"/>
                    <a:pt x="625" y="10"/>
                    <a:pt x="618" y="11"/>
                  </a:cubicBezTo>
                  <a:cubicBezTo>
                    <a:pt x="621" y="12"/>
                    <a:pt x="628" y="11"/>
                    <a:pt x="632" y="12"/>
                  </a:cubicBezTo>
                  <a:cubicBezTo>
                    <a:pt x="603" y="14"/>
                    <a:pt x="556" y="14"/>
                    <a:pt x="525" y="16"/>
                  </a:cubicBezTo>
                  <a:cubicBezTo>
                    <a:pt x="521" y="16"/>
                    <a:pt x="528" y="12"/>
                    <a:pt x="524" y="13"/>
                  </a:cubicBezTo>
                  <a:cubicBezTo>
                    <a:pt x="511" y="14"/>
                    <a:pt x="505" y="13"/>
                    <a:pt x="495" y="13"/>
                  </a:cubicBezTo>
                  <a:cubicBezTo>
                    <a:pt x="499" y="15"/>
                    <a:pt x="505" y="15"/>
                    <a:pt x="511" y="14"/>
                  </a:cubicBezTo>
                  <a:cubicBezTo>
                    <a:pt x="489" y="17"/>
                    <a:pt x="467" y="17"/>
                    <a:pt x="447" y="16"/>
                  </a:cubicBezTo>
                  <a:cubicBezTo>
                    <a:pt x="445" y="14"/>
                    <a:pt x="443" y="13"/>
                    <a:pt x="432" y="14"/>
                  </a:cubicBezTo>
                  <a:cubicBezTo>
                    <a:pt x="431" y="14"/>
                    <a:pt x="427" y="14"/>
                    <a:pt x="427" y="14"/>
                  </a:cubicBezTo>
                  <a:cubicBezTo>
                    <a:pt x="426" y="15"/>
                    <a:pt x="424" y="17"/>
                    <a:pt x="418" y="16"/>
                  </a:cubicBezTo>
                  <a:cubicBezTo>
                    <a:pt x="420" y="12"/>
                    <a:pt x="400" y="14"/>
                    <a:pt x="391" y="13"/>
                  </a:cubicBezTo>
                  <a:cubicBezTo>
                    <a:pt x="391" y="14"/>
                    <a:pt x="393" y="14"/>
                    <a:pt x="393" y="15"/>
                  </a:cubicBezTo>
                  <a:cubicBezTo>
                    <a:pt x="378" y="16"/>
                    <a:pt x="363" y="17"/>
                    <a:pt x="347" y="16"/>
                  </a:cubicBezTo>
                  <a:cubicBezTo>
                    <a:pt x="349" y="14"/>
                    <a:pt x="356" y="15"/>
                    <a:pt x="358" y="14"/>
                  </a:cubicBezTo>
                  <a:cubicBezTo>
                    <a:pt x="354" y="11"/>
                    <a:pt x="345" y="15"/>
                    <a:pt x="341" y="13"/>
                  </a:cubicBezTo>
                  <a:cubicBezTo>
                    <a:pt x="341" y="15"/>
                    <a:pt x="346" y="13"/>
                    <a:pt x="346" y="15"/>
                  </a:cubicBezTo>
                  <a:cubicBezTo>
                    <a:pt x="340" y="17"/>
                    <a:pt x="336" y="16"/>
                    <a:pt x="329" y="16"/>
                  </a:cubicBezTo>
                  <a:cubicBezTo>
                    <a:pt x="334" y="13"/>
                    <a:pt x="325" y="10"/>
                    <a:pt x="332" y="10"/>
                  </a:cubicBezTo>
                  <a:cubicBezTo>
                    <a:pt x="326" y="8"/>
                    <a:pt x="321" y="9"/>
                    <a:pt x="318" y="13"/>
                  </a:cubicBezTo>
                  <a:cubicBezTo>
                    <a:pt x="319" y="15"/>
                    <a:pt x="323" y="14"/>
                    <a:pt x="327" y="14"/>
                  </a:cubicBezTo>
                  <a:cubicBezTo>
                    <a:pt x="318" y="17"/>
                    <a:pt x="308" y="16"/>
                    <a:pt x="296" y="15"/>
                  </a:cubicBezTo>
                  <a:cubicBezTo>
                    <a:pt x="297" y="12"/>
                    <a:pt x="302" y="14"/>
                    <a:pt x="305" y="13"/>
                  </a:cubicBezTo>
                  <a:cubicBezTo>
                    <a:pt x="298" y="11"/>
                    <a:pt x="289" y="12"/>
                    <a:pt x="278" y="12"/>
                  </a:cubicBezTo>
                  <a:cubicBezTo>
                    <a:pt x="277" y="11"/>
                    <a:pt x="281" y="10"/>
                    <a:pt x="277" y="8"/>
                  </a:cubicBezTo>
                  <a:cubicBezTo>
                    <a:pt x="194" y="2"/>
                    <a:pt x="109" y="12"/>
                    <a:pt x="29" y="17"/>
                  </a:cubicBezTo>
                  <a:cubicBezTo>
                    <a:pt x="28" y="21"/>
                    <a:pt x="34" y="18"/>
                    <a:pt x="36" y="19"/>
                  </a:cubicBezTo>
                  <a:cubicBezTo>
                    <a:pt x="37" y="21"/>
                    <a:pt x="31" y="18"/>
                    <a:pt x="33" y="22"/>
                  </a:cubicBezTo>
                  <a:close/>
                  <a:moveTo>
                    <a:pt x="162" y="41"/>
                  </a:moveTo>
                  <a:cubicBezTo>
                    <a:pt x="168" y="40"/>
                    <a:pt x="177" y="38"/>
                    <a:pt x="180" y="42"/>
                  </a:cubicBezTo>
                  <a:cubicBezTo>
                    <a:pt x="174" y="42"/>
                    <a:pt x="165" y="44"/>
                    <a:pt x="162" y="41"/>
                  </a:cubicBezTo>
                  <a:close/>
                  <a:moveTo>
                    <a:pt x="135" y="41"/>
                  </a:moveTo>
                  <a:cubicBezTo>
                    <a:pt x="148" y="41"/>
                    <a:pt x="152" y="40"/>
                    <a:pt x="161" y="42"/>
                  </a:cubicBezTo>
                  <a:cubicBezTo>
                    <a:pt x="152" y="42"/>
                    <a:pt x="141" y="44"/>
                    <a:pt x="135" y="41"/>
                  </a:cubicBezTo>
                  <a:close/>
                  <a:moveTo>
                    <a:pt x="233" y="25"/>
                  </a:moveTo>
                  <a:cubicBezTo>
                    <a:pt x="233" y="26"/>
                    <a:pt x="233" y="27"/>
                    <a:pt x="233" y="28"/>
                  </a:cubicBezTo>
                  <a:cubicBezTo>
                    <a:pt x="225" y="30"/>
                    <a:pt x="216" y="27"/>
                    <a:pt x="208" y="25"/>
                  </a:cubicBezTo>
                  <a:cubicBezTo>
                    <a:pt x="218" y="23"/>
                    <a:pt x="225" y="26"/>
                    <a:pt x="23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37"/>
            <p:cNvSpPr/>
            <p:nvPr/>
          </p:nvSpPr>
          <p:spPr bwMode="auto">
            <a:xfrm>
              <a:off x="4922305" y="42719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38"/>
            <p:cNvSpPr/>
            <p:nvPr/>
          </p:nvSpPr>
          <p:spPr bwMode="auto">
            <a:xfrm>
              <a:off x="7609908" y="4324350"/>
              <a:ext cx="52753" cy="14288"/>
            </a:xfrm>
            <a:custGeom>
              <a:avLst/>
              <a:gdLst>
                <a:gd name="T0" fmla="*/ 9 w 9"/>
                <a:gd name="T1" fmla="*/ 2 h 4"/>
                <a:gd name="T2" fmla="*/ 6 w 9"/>
                <a:gd name="T3" fmla="*/ 3 h 4"/>
                <a:gd name="T4" fmla="*/ 6 w 9"/>
                <a:gd name="T5" fmla="*/ 4 h 4"/>
                <a:gd name="T6" fmla="*/ 0 w 9"/>
                <a:gd name="T7" fmla="*/ 4 h 4"/>
                <a:gd name="T8" fmla="*/ 0 w 9"/>
                <a:gd name="T9" fmla="*/ 1 h 4"/>
                <a:gd name="T10" fmla="*/ 9 w 9"/>
                <a:gd name="T11" fmla="*/ 2 h 4"/>
              </a:gdLst>
              <a:ahLst/>
              <a:cxnLst>
                <a:cxn ang="0">
                  <a:pos x="T0" y="T1"/>
                </a:cxn>
                <a:cxn ang="0">
                  <a:pos x="T2" y="T3"/>
                </a:cxn>
                <a:cxn ang="0">
                  <a:pos x="T4" y="T5"/>
                </a:cxn>
                <a:cxn ang="0">
                  <a:pos x="T6" y="T7"/>
                </a:cxn>
                <a:cxn ang="0">
                  <a:pos x="T8" y="T9"/>
                </a:cxn>
                <a:cxn ang="0">
                  <a:pos x="T10" y="T11"/>
                </a:cxn>
              </a:cxnLst>
              <a:rect l="0" t="0" r="r" b="b"/>
              <a:pathLst>
                <a:path w="9" h="4">
                  <a:moveTo>
                    <a:pt x="9" y="2"/>
                  </a:moveTo>
                  <a:cubicBezTo>
                    <a:pt x="8" y="2"/>
                    <a:pt x="6" y="2"/>
                    <a:pt x="6" y="3"/>
                  </a:cubicBezTo>
                  <a:cubicBezTo>
                    <a:pt x="7" y="3"/>
                    <a:pt x="7" y="4"/>
                    <a:pt x="6" y="4"/>
                  </a:cubicBezTo>
                  <a:cubicBezTo>
                    <a:pt x="4" y="3"/>
                    <a:pt x="4" y="4"/>
                    <a:pt x="0" y="4"/>
                  </a:cubicBezTo>
                  <a:cubicBezTo>
                    <a:pt x="0" y="3"/>
                    <a:pt x="0" y="2"/>
                    <a:pt x="0" y="1"/>
                  </a:cubicBezTo>
                  <a:cubicBezTo>
                    <a:pt x="4" y="3"/>
                    <a:pt x="6"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39"/>
            <p:cNvSpPr/>
            <p:nvPr/>
          </p:nvSpPr>
          <p:spPr bwMode="auto">
            <a:xfrm>
              <a:off x="7207322" y="4298950"/>
              <a:ext cx="130494" cy="12700"/>
            </a:xfrm>
            <a:custGeom>
              <a:avLst/>
              <a:gdLst>
                <a:gd name="T0" fmla="*/ 23 w 23"/>
                <a:gd name="T1" fmla="*/ 2 h 4"/>
                <a:gd name="T2" fmla="*/ 2 w 23"/>
                <a:gd name="T3" fmla="*/ 2 h 4"/>
                <a:gd name="T4" fmla="*/ 23 w 23"/>
                <a:gd name="T5" fmla="*/ 2 h 4"/>
              </a:gdLst>
              <a:ahLst/>
              <a:cxnLst>
                <a:cxn ang="0">
                  <a:pos x="T0" y="T1"/>
                </a:cxn>
                <a:cxn ang="0">
                  <a:pos x="T2" y="T3"/>
                </a:cxn>
                <a:cxn ang="0">
                  <a:pos x="T4" y="T5"/>
                </a:cxn>
              </a:cxnLst>
              <a:rect l="0" t="0" r="r" b="b"/>
              <a:pathLst>
                <a:path w="23" h="4">
                  <a:moveTo>
                    <a:pt x="23" y="2"/>
                  </a:moveTo>
                  <a:cubicBezTo>
                    <a:pt x="17" y="4"/>
                    <a:pt x="0" y="4"/>
                    <a:pt x="2" y="2"/>
                  </a:cubicBezTo>
                  <a:cubicBezTo>
                    <a:pt x="5" y="2"/>
                    <a:pt x="20" y="0"/>
                    <a:pt x="2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40"/>
            <p:cNvSpPr/>
            <p:nvPr/>
          </p:nvSpPr>
          <p:spPr bwMode="auto">
            <a:xfrm>
              <a:off x="7223981" y="4344988"/>
              <a:ext cx="63859" cy="15875"/>
            </a:xfrm>
            <a:custGeom>
              <a:avLst/>
              <a:gdLst>
                <a:gd name="T0" fmla="*/ 4 w 11"/>
                <a:gd name="T1" fmla="*/ 2 h 5"/>
                <a:gd name="T2" fmla="*/ 9 w 11"/>
                <a:gd name="T3" fmla="*/ 2 h 5"/>
                <a:gd name="T4" fmla="*/ 8 w 11"/>
                <a:gd name="T5" fmla="*/ 0 h 5"/>
                <a:gd name="T6" fmla="*/ 11 w 11"/>
                <a:gd name="T7" fmla="*/ 4 h 5"/>
                <a:gd name="T8" fmla="*/ 4 w 11"/>
                <a:gd name="T9" fmla="*/ 2 h 5"/>
              </a:gdLst>
              <a:ahLst/>
              <a:cxnLst>
                <a:cxn ang="0">
                  <a:pos x="T0" y="T1"/>
                </a:cxn>
                <a:cxn ang="0">
                  <a:pos x="T2" y="T3"/>
                </a:cxn>
                <a:cxn ang="0">
                  <a:pos x="T4" y="T5"/>
                </a:cxn>
                <a:cxn ang="0">
                  <a:pos x="T6" y="T7"/>
                </a:cxn>
                <a:cxn ang="0">
                  <a:pos x="T8" y="T9"/>
                </a:cxn>
              </a:cxnLst>
              <a:rect l="0" t="0" r="r" b="b"/>
              <a:pathLst>
                <a:path w="11" h="5">
                  <a:moveTo>
                    <a:pt x="4" y="2"/>
                  </a:moveTo>
                  <a:cubicBezTo>
                    <a:pt x="3" y="4"/>
                    <a:pt x="9" y="3"/>
                    <a:pt x="9" y="2"/>
                  </a:cubicBezTo>
                  <a:cubicBezTo>
                    <a:pt x="7" y="2"/>
                    <a:pt x="7" y="0"/>
                    <a:pt x="8" y="0"/>
                  </a:cubicBezTo>
                  <a:cubicBezTo>
                    <a:pt x="8" y="3"/>
                    <a:pt x="11" y="2"/>
                    <a:pt x="11" y="4"/>
                  </a:cubicBezTo>
                  <a:cubicBezTo>
                    <a:pt x="8" y="4"/>
                    <a:pt x="0" y="5"/>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44"/>
            <p:cNvSpPr/>
            <p:nvPr/>
          </p:nvSpPr>
          <p:spPr bwMode="auto">
            <a:xfrm>
              <a:off x="6157824" y="4194175"/>
              <a:ext cx="238775" cy="28575"/>
            </a:xfrm>
            <a:custGeom>
              <a:avLst/>
              <a:gdLst>
                <a:gd name="T0" fmla="*/ 0 w 42"/>
                <a:gd name="T1" fmla="*/ 6 h 9"/>
                <a:gd name="T2" fmla="*/ 34 w 42"/>
                <a:gd name="T3" fmla="*/ 5 h 9"/>
                <a:gd name="T4" fmla="*/ 42 w 42"/>
                <a:gd name="T5" fmla="*/ 6 h 9"/>
                <a:gd name="T6" fmla="*/ 0 w 42"/>
                <a:gd name="T7" fmla="*/ 6 h 9"/>
              </a:gdLst>
              <a:ahLst/>
              <a:cxnLst>
                <a:cxn ang="0">
                  <a:pos x="T0" y="T1"/>
                </a:cxn>
                <a:cxn ang="0">
                  <a:pos x="T2" y="T3"/>
                </a:cxn>
                <a:cxn ang="0">
                  <a:pos x="T4" y="T5"/>
                </a:cxn>
                <a:cxn ang="0">
                  <a:pos x="T6" y="T7"/>
                </a:cxn>
              </a:cxnLst>
              <a:rect l="0" t="0" r="r" b="b"/>
              <a:pathLst>
                <a:path w="42" h="9">
                  <a:moveTo>
                    <a:pt x="0" y="6"/>
                  </a:moveTo>
                  <a:cubicBezTo>
                    <a:pt x="8" y="3"/>
                    <a:pt x="23" y="5"/>
                    <a:pt x="34" y="5"/>
                  </a:cubicBezTo>
                  <a:cubicBezTo>
                    <a:pt x="36" y="5"/>
                    <a:pt x="42" y="0"/>
                    <a:pt x="42" y="6"/>
                  </a:cubicBezTo>
                  <a:cubicBezTo>
                    <a:pt x="29" y="6"/>
                    <a:pt x="4" y="9"/>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45"/>
            <p:cNvSpPr/>
            <p:nvPr/>
          </p:nvSpPr>
          <p:spPr bwMode="auto">
            <a:xfrm>
              <a:off x="5907944" y="4330700"/>
              <a:ext cx="97177" cy="14288"/>
            </a:xfrm>
            <a:custGeom>
              <a:avLst/>
              <a:gdLst>
                <a:gd name="T0" fmla="*/ 3 w 17"/>
                <a:gd name="T1" fmla="*/ 2 h 4"/>
                <a:gd name="T2" fmla="*/ 17 w 17"/>
                <a:gd name="T3" fmla="*/ 3 h 4"/>
                <a:gd name="T4" fmla="*/ 3 w 17"/>
                <a:gd name="T5" fmla="*/ 2 h 4"/>
              </a:gdLst>
              <a:ahLst/>
              <a:cxnLst>
                <a:cxn ang="0">
                  <a:pos x="T0" y="T1"/>
                </a:cxn>
                <a:cxn ang="0">
                  <a:pos x="T2" y="T3"/>
                </a:cxn>
                <a:cxn ang="0">
                  <a:pos x="T4" y="T5"/>
                </a:cxn>
              </a:cxnLst>
              <a:rect l="0" t="0" r="r" b="b"/>
              <a:pathLst>
                <a:path w="17" h="4">
                  <a:moveTo>
                    <a:pt x="3" y="2"/>
                  </a:moveTo>
                  <a:cubicBezTo>
                    <a:pt x="4" y="2"/>
                    <a:pt x="14" y="0"/>
                    <a:pt x="17" y="3"/>
                  </a:cubicBezTo>
                  <a:cubicBezTo>
                    <a:pt x="15" y="4"/>
                    <a:pt x="0" y="3"/>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46"/>
            <p:cNvSpPr/>
            <p:nvPr/>
          </p:nvSpPr>
          <p:spPr bwMode="auto">
            <a:xfrm>
              <a:off x="5466489" y="4357688"/>
              <a:ext cx="397033" cy="9525"/>
            </a:xfrm>
            <a:custGeom>
              <a:avLst/>
              <a:gdLst>
                <a:gd name="T0" fmla="*/ 70 w 70"/>
                <a:gd name="T1" fmla="*/ 1 h 3"/>
                <a:gd name="T2" fmla="*/ 0 w 70"/>
                <a:gd name="T3" fmla="*/ 2 h 3"/>
                <a:gd name="T4" fmla="*/ 70 w 70"/>
                <a:gd name="T5" fmla="*/ 1 h 3"/>
              </a:gdLst>
              <a:ahLst/>
              <a:cxnLst>
                <a:cxn ang="0">
                  <a:pos x="T0" y="T1"/>
                </a:cxn>
                <a:cxn ang="0">
                  <a:pos x="T2" y="T3"/>
                </a:cxn>
                <a:cxn ang="0">
                  <a:pos x="T4" y="T5"/>
                </a:cxn>
              </a:cxnLst>
              <a:rect l="0" t="0" r="r" b="b"/>
              <a:pathLst>
                <a:path w="70" h="3">
                  <a:moveTo>
                    <a:pt x="70" y="1"/>
                  </a:moveTo>
                  <a:cubicBezTo>
                    <a:pt x="40" y="2"/>
                    <a:pt x="28" y="3"/>
                    <a:pt x="0" y="2"/>
                  </a:cubicBezTo>
                  <a:cubicBezTo>
                    <a:pt x="22" y="1"/>
                    <a:pt x="51" y="0"/>
                    <a:pt x="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48"/>
            <p:cNvSpPr/>
            <p:nvPr/>
          </p:nvSpPr>
          <p:spPr bwMode="auto">
            <a:xfrm>
              <a:off x="4808469" y="4354513"/>
              <a:ext cx="435904" cy="15875"/>
            </a:xfrm>
            <a:custGeom>
              <a:avLst/>
              <a:gdLst>
                <a:gd name="T0" fmla="*/ 14 w 77"/>
                <a:gd name="T1" fmla="*/ 0 h 5"/>
                <a:gd name="T2" fmla="*/ 21 w 77"/>
                <a:gd name="T3" fmla="*/ 3 h 5"/>
                <a:gd name="T4" fmla="*/ 62 w 77"/>
                <a:gd name="T5" fmla="*/ 3 h 5"/>
                <a:gd name="T6" fmla="*/ 53 w 77"/>
                <a:gd name="T7" fmla="*/ 5 h 5"/>
                <a:gd name="T8" fmla="*/ 0 w 77"/>
                <a:gd name="T9" fmla="*/ 3 h 5"/>
                <a:gd name="T10" fmla="*/ 14 w 77"/>
                <a:gd name="T11" fmla="*/ 0 h 5"/>
              </a:gdLst>
              <a:ahLst/>
              <a:cxnLst>
                <a:cxn ang="0">
                  <a:pos x="T0" y="T1"/>
                </a:cxn>
                <a:cxn ang="0">
                  <a:pos x="T2" y="T3"/>
                </a:cxn>
                <a:cxn ang="0">
                  <a:pos x="T4" y="T5"/>
                </a:cxn>
                <a:cxn ang="0">
                  <a:pos x="T6" y="T7"/>
                </a:cxn>
                <a:cxn ang="0">
                  <a:pos x="T8" y="T9"/>
                </a:cxn>
                <a:cxn ang="0">
                  <a:pos x="T10" y="T11"/>
                </a:cxn>
              </a:cxnLst>
              <a:rect l="0" t="0" r="r" b="b"/>
              <a:pathLst>
                <a:path w="77" h="5">
                  <a:moveTo>
                    <a:pt x="14" y="0"/>
                  </a:moveTo>
                  <a:cubicBezTo>
                    <a:pt x="16" y="2"/>
                    <a:pt x="18" y="3"/>
                    <a:pt x="21" y="3"/>
                  </a:cubicBezTo>
                  <a:cubicBezTo>
                    <a:pt x="35" y="3"/>
                    <a:pt x="47" y="3"/>
                    <a:pt x="62" y="3"/>
                  </a:cubicBezTo>
                  <a:cubicBezTo>
                    <a:pt x="77" y="4"/>
                    <a:pt x="56" y="5"/>
                    <a:pt x="53" y="5"/>
                  </a:cubicBezTo>
                  <a:cubicBezTo>
                    <a:pt x="41" y="5"/>
                    <a:pt x="12" y="5"/>
                    <a:pt x="0" y="3"/>
                  </a:cubicBezTo>
                  <a:cubicBezTo>
                    <a:pt x="8" y="3"/>
                    <a:pt x="12" y="5"/>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49"/>
            <p:cNvSpPr/>
            <p:nvPr/>
          </p:nvSpPr>
          <p:spPr bwMode="auto">
            <a:xfrm>
              <a:off x="4466967" y="4479925"/>
              <a:ext cx="63859" cy="19050"/>
            </a:xfrm>
            <a:custGeom>
              <a:avLst/>
              <a:gdLst>
                <a:gd name="T0" fmla="*/ 8 w 11"/>
                <a:gd name="T1" fmla="*/ 3 h 6"/>
                <a:gd name="T2" fmla="*/ 7 w 11"/>
                <a:gd name="T3" fmla="*/ 4 h 6"/>
                <a:gd name="T4" fmla="*/ 9 w 11"/>
                <a:gd name="T5" fmla="*/ 5 h 6"/>
                <a:gd name="T6" fmla="*/ 3 w 11"/>
                <a:gd name="T7" fmla="*/ 2 h 6"/>
                <a:gd name="T8" fmla="*/ 8 w 11"/>
                <a:gd name="T9" fmla="*/ 3 h 6"/>
              </a:gdLst>
              <a:ahLst/>
              <a:cxnLst>
                <a:cxn ang="0">
                  <a:pos x="T0" y="T1"/>
                </a:cxn>
                <a:cxn ang="0">
                  <a:pos x="T2" y="T3"/>
                </a:cxn>
                <a:cxn ang="0">
                  <a:pos x="T4" y="T5"/>
                </a:cxn>
                <a:cxn ang="0">
                  <a:pos x="T6" y="T7"/>
                </a:cxn>
                <a:cxn ang="0">
                  <a:pos x="T8" y="T9"/>
                </a:cxn>
              </a:cxnLst>
              <a:rect l="0" t="0" r="r" b="b"/>
              <a:pathLst>
                <a:path w="11" h="6">
                  <a:moveTo>
                    <a:pt x="8" y="3"/>
                  </a:moveTo>
                  <a:cubicBezTo>
                    <a:pt x="7" y="3"/>
                    <a:pt x="7" y="3"/>
                    <a:pt x="7" y="4"/>
                  </a:cubicBezTo>
                  <a:cubicBezTo>
                    <a:pt x="8" y="4"/>
                    <a:pt x="9" y="4"/>
                    <a:pt x="9" y="5"/>
                  </a:cubicBezTo>
                  <a:cubicBezTo>
                    <a:pt x="6" y="6"/>
                    <a:pt x="0" y="4"/>
                    <a:pt x="3" y="2"/>
                  </a:cubicBezTo>
                  <a:cubicBezTo>
                    <a:pt x="4" y="5"/>
                    <a:pt x="11" y="0"/>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50"/>
            <p:cNvSpPr/>
            <p:nvPr/>
          </p:nvSpPr>
          <p:spPr bwMode="auto">
            <a:xfrm>
              <a:off x="3770077" y="4475163"/>
              <a:ext cx="169364" cy="14288"/>
            </a:xfrm>
            <a:custGeom>
              <a:avLst/>
              <a:gdLst>
                <a:gd name="T0" fmla="*/ 0 w 30"/>
                <a:gd name="T1" fmla="*/ 2 h 4"/>
                <a:gd name="T2" fmla="*/ 30 w 30"/>
                <a:gd name="T3" fmla="*/ 4 h 4"/>
                <a:gd name="T4" fmla="*/ 0 w 30"/>
                <a:gd name="T5" fmla="*/ 2 h 4"/>
              </a:gdLst>
              <a:ahLst/>
              <a:cxnLst>
                <a:cxn ang="0">
                  <a:pos x="T0" y="T1"/>
                </a:cxn>
                <a:cxn ang="0">
                  <a:pos x="T2" y="T3"/>
                </a:cxn>
                <a:cxn ang="0">
                  <a:pos x="T4" y="T5"/>
                </a:cxn>
              </a:cxnLst>
              <a:rect l="0" t="0" r="r" b="b"/>
              <a:pathLst>
                <a:path w="30" h="4">
                  <a:moveTo>
                    <a:pt x="0" y="2"/>
                  </a:moveTo>
                  <a:cubicBezTo>
                    <a:pt x="8" y="0"/>
                    <a:pt x="22" y="2"/>
                    <a:pt x="30" y="4"/>
                  </a:cubicBezTo>
                  <a:cubicBezTo>
                    <a:pt x="20" y="3"/>
                    <a:pt x="8"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51"/>
            <p:cNvSpPr/>
            <p:nvPr/>
          </p:nvSpPr>
          <p:spPr bwMode="auto">
            <a:xfrm>
              <a:off x="2481804" y="4249738"/>
              <a:ext cx="77741" cy="15875"/>
            </a:xfrm>
            <a:custGeom>
              <a:avLst/>
              <a:gdLst>
                <a:gd name="T0" fmla="*/ 14 w 14"/>
                <a:gd name="T1" fmla="*/ 2 h 5"/>
                <a:gd name="T2" fmla="*/ 14 w 14"/>
                <a:gd name="T3" fmla="*/ 4 h 5"/>
                <a:gd name="T4" fmla="*/ 1 w 14"/>
                <a:gd name="T5" fmla="*/ 5 h 5"/>
                <a:gd name="T6" fmla="*/ 14 w 14"/>
                <a:gd name="T7" fmla="*/ 2 h 5"/>
              </a:gdLst>
              <a:ahLst/>
              <a:cxnLst>
                <a:cxn ang="0">
                  <a:pos x="T0" y="T1"/>
                </a:cxn>
                <a:cxn ang="0">
                  <a:pos x="T2" y="T3"/>
                </a:cxn>
                <a:cxn ang="0">
                  <a:pos x="T4" y="T5"/>
                </a:cxn>
                <a:cxn ang="0">
                  <a:pos x="T6" y="T7"/>
                </a:cxn>
              </a:cxnLst>
              <a:rect l="0" t="0" r="r" b="b"/>
              <a:pathLst>
                <a:path w="14" h="5">
                  <a:moveTo>
                    <a:pt x="14" y="2"/>
                  </a:moveTo>
                  <a:cubicBezTo>
                    <a:pt x="13" y="3"/>
                    <a:pt x="13" y="3"/>
                    <a:pt x="14" y="4"/>
                  </a:cubicBezTo>
                  <a:cubicBezTo>
                    <a:pt x="9" y="2"/>
                    <a:pt x="7" y="5"/>
                    <a:pt x="1" y="5"/>
                  </a:cubicBezTo>
                  <a:cubicBezTo>
                    <a:pt x="0" y="0"/>
                    <a:pt x="12" y="4"/>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53"/>
            <p:cNvSpPr/>
            <p:nvPr/>
          </p:nvSpPr>
          <p:spPr bwMode="auto">
            <a:xfrm>
              <a:off x="7526615" y="4327525"/>
              <a:ext cx="44423" cy="20638"/>
            </a:xfrm>
            <a:custGeom>
              <a:avLst/>
              <a:gdLst>
                <a:gd name="T0" fmla="*/ 8 w 8"/>
                <a:gd name="T1" fmla="*/ 3 h 6"/>
                <a:gd name="T2" fmla="*/ 2 w 8"/>
                <a:gd name="T3" fmla="*/ 6 h 6"/>
                <a:gd name="T4" fmla="*/ 0 w 8"/>
                <a:gd name="T5" fmla="*/ 2 h 6"/>
                <a:gd name="T6" fmla="*/ 8 w 8"/>
                <a:gd name="T7" fmla="*/ 3 h 6"/>
              </a:gdLst>
              <a:ahLst/>
              <a:cxnLst>
                <a:cxn ang="0">
                  <a:pos x="T0" y="T1"/>
                </a:cxn>
                <a:cxn ang="0">
                  <a:pos x="T2" y="T3"/>
                </a:cxn>
                <a:cxn ang="0">
                  <a:pos x="T4" y="T5"/>
                </a:cxn>
                <a:cxn ang="0">
                  <a:pos x="T6" y="T7"/>
                </a:cxn>
              </a:cxnLst>
              <a:rect l="0" t="0" r="r" b="b"/>
              <a:pathLst>
                <a:path w="8" h="6">
                  <a:moveTo>
                    <a:pt x="8" y="3"/>
                  </a:moveTo>
                  <a:cubicBezTo>
                    <a:pt x="6" y="5"/>
                    <a:pt x="5" y="3"/>
                    <a:pt x="2" y="6"/>
                  </a:cubicBezTo>
                  <a:cubicBezTo>
                    <a:pt x="2" y="4"/>
                    <a:pt x="1" y="3"/>
                    <a:pt x="0" y="2"/>
                  </a:cubicBezTo>
                  <a:cubicBezTo>
                    <a:pt x="2" y="2"/>
                    <a:pt x="7" y="0"/>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54"/>
            <p:cNvSpPr/>
            <p:nvPr/>
          </p:nvSpPr>
          <p:spPr bwMode="auto">
            <a:xfrm>
              <a:off x="7371134" y="4330700"/>
              <a:ext cx="124941" cy="23813"/>
            </a:xfrm>
            <a:custGeom>
              <a:avLst/>
              <a:gdLst>
                <a:gd name="T0" fmla="*/ 22 w 22"/>
                <a:gd name="T1" fmla="*/ 2 h 7"/>
                <a:gd name="T2" fmla="*/ 22 w 22"/>
                <a:gd name="T3" fmla="*/ 4 h 7"/>
                <a:gd name="T4" fmla="*/ 0 w 22"/>
                <a:gd name="T5" fmla="*/ 7 h 7"/>
                <a:gd name="T6" fmla="*/ 0 w 22"/>
                <a:gd name="T7" fmla="*/ 2 h 7"/>
                <a:gd name="T8" fmla="*/ 22 w 22"/>
                <a:gd name="T9" fmla="*/ 2 h 7"/>
              </a:gdLst>
              <a:ahLst/>
              <a:cxnLst>
                <a:cxn ang="0">
                  <a:pos x="T0" y="T1"/>
                </a:cxn>
                <a:cxn ang="0">
                  <a:pos x="T2" y="T3"/>
                </a:cxn>
                <a:cxn ang="0">
                  <a:pos x="T4" y="T5"/>
                </a:cxn>
                <a:cxn ang="0">
                  <a:pos x="T6" y="T7"/>
                </a:cxn>
                <a:cxn ang="0">
                  <a:pos x="T8" y="T9"/>
                </a:cxn>
              </a:cxnLst>
              <a:rect l="0" t="0" r="r" b="b"/>
              <a:pathLst>
                <a:path w="22" h="7">
                  <a:moveTo>
                    <a:pt x="22" y="2"/>
                  </a:moveTo>
                  <a:cubicBezTo>
                    <a:pt x="21" y="2"/>
                    <a:pt x="22" y="3"/>
                    <a:pt x="22" y="4"/>
                  </a:cubicBezTo>
                  <a:cubicBezTo>
                    <a:pt x="15" y="5"/>
                    <a:pt x="7" y="5"/>
                    <a:pt x="0" y="7"/>
                  </a:cubicBezTo>
                  <a:cubicBezTo>
                    <a:pt x="0" y="5"/>
                    <a:pt x="0" y="4"/>
                    <a:pt x="0" y="2"/>
                  </a:cubicBezTo>
                  <a:cubicBezTo>
                    <a:pt x="5" y="4"/>
                    <a:pt x="16" y="0"/>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55"/>
            <p:cNvSpPr/>
            <p:nvPr/>
          </p:nvSpPr>
          <p:spPr bwMode="auto">
            <a:xfrm>
              <a:off x="2645616" y="4449763"/>
              <a:ext cx="1043945" cy="42863"/>
            </a:xfrm>
            <a:custGeom>
              <a:avLst/>
              <a:gdLst>
                <a:gd name="T0" fmla="*/ 65 w 184"/>
                <a:gd name="T1" fmla="*/ 4 h 13"/>
                <a:gd name="T2" fmla="*/ 158 w 184"/>
                <a:gd name="T3" fmla="*/ 8 h 13"/>
                <a:gd name="T4" fmla="*/ 184 w 184"/>
                <a:gd name="T5" fmla="*/ 8 h 13"/>
                <a:gd name="T6" fmla="*/ 116 w 184"/>
                <a:gd name="T7" fmla="*/ 9 h 13"/>
                <a:gd name="T8" fmla="*/ 83 w 184"/>
                <a:gd name="T9" fmla="*/ 12 h 13"/>
                <a:gd name="T10" fmla="*/ 45 w 184"/>
                <a:gd name="T11" fmla="*/ 10 h 13"/>
                <a:gd name="T12" fmla="*/ 0 w 184"/>
                <a:gd name="T13" fmla="*/ 6 h 13"/>
                <a:gd name="T14" fmla="*/ 65 w 184"/>
                <a:gd name="T15" fmla="*/ 4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3">
                  <a:moveTo>
                    <a:pt x="65" y="4"/>
                  </a:moveTo>
                  <a:cubicBezTo>
                    <a:pt x="97" y="12"/>
                    <a:pt x="129" y="5"/>
                    <a:pt x="158" y="8"/>
                  </a:cubicBezTo>
                  <a:cubicBezTo>
                    <a:pt x="160" y="4"/>
                    <a:pt x="177" y="7"/>
                    <a:pt x="184" y="8"/>
                  </a:cubicBezTo>
                  <a:cubicBezTo>
                    <a:pt x="167" y="13"/>
                    <a:pt x="142" y="9"/>
                    <a:pt x="116" y="9"/>
                  </a:cubicBezTo>
                  <a:cubicBezTo>
                    <a:pt x="104" y="10"/>
                    <a:pt x="93" y="12"/>
                    <a:pt x="83" y="12"/>
                  </a:cubicBezTo>
                  <a:cubicBezTo>
                    <a:pt x="71" y="11"/>
                    <a:pt x="60" y="10"/>
                    <a:pt x="45" y="10"/>
                  </a:cubicBezTo>
                  <a:cubicBezTo>
                    <a:pt x="31" y="10"/>
                    <a:pt x="12" y="12"/>
                    <a:pt x="0" y="6"/>
                  </a:cubicBezTo>
                  <a:cubicBezTo>
                    <a:pt x="19" y="0"/>
                    <a:pt x="44" y="11"/>
                    <a:pt x="6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par>
                                <p:cTn id="22" presetID="53" presetClass="entr" presetSubtype="528" fill="hold" nodeType="withEffect">
                                  <p:stCondLst>
                                    <p:cond delay="10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anim calcmode="lin" valueType="num">
                                      <p:cBhvr>
                                        <p:cTn id="27" dur="500" fill="hold"/>
                                        <p:tgtEl>
                                          <p:spTgt spid="3"/>
                                        </p:tgtEl>
                                        <p:attrNameLst>
                                          <p:attrName>ppt_x</p:attrName>
                                        </p:attrNameLst>
                                      </p:cBhvr>
                                      <p:tavLst>
                                        <p:tav tm="0">
                                          <p:val>
                                            <p:fltVal val="0.5"/>
                                          </p:val>
                                        </p:tav>
                                        <p:tav tm="100000">
                                          <p:val>
                                            <p:strVal val="#ppt_x"/>
                                          </p:val>
                                        </p:tav>
                                      </p:tavLst>
                                    </p:anim>
                                    <p:anim calcmode="lin" valueType="num">
                                      <p:cBhvr>
                                        <p:cTn id="28" dur="500" fill="hold"/>
                                        <p:tgtEl>
                                          <p:spTgt spid="3"/>
                                        </p:tgtEl>
                                        <p:attrNameLst>
                                          <p:attrName>ppt_y</p:attrName>
                                        </p:attrNameLst>
                                      </p:cBhvr>
                                      <p:tavLst>
                                        <p:tav tm="0">
                                          <p:val>
                                            <p:fltVal val="0.5"/>
                                          </p:val>
                                        </p:tav>
                                        <p:tav tm="100000">
                                          <p:val>
                                            <p:strVal val="#ppt_y"/>
                                          </p:val>
                                        </p:tav>
                                      </p:tavLst>
                                    </p:anim>
                                  </p:childTnLst>
                                </p:cTn>
                              </p:par>
                              <p:par>
                                <p:cTn id="29" presetID="53" presetClass="entr" presetSubtype="528" fill="hold" nodeType="withEffect">
                                  <p:stCondLst>
                                    <p:cond delay="20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anim calcmode="lin" valueType="num">
                                      <p:cBhvr>
                                        <p:cTn id="34" dur="500" fill="hold"/>
                                        <p:tgtEl>
                                          <p:spTgt spid="4"/>
                                        </p:tgtEl>
                                        <p:attrNameLst>
                                          <p:attrName>ppt_x</p:attrName>
                                        </p:attrNameLst>
                                      </p:cBhvr>
                                      <p:tavLst>
                                        <p:tav tm="0">
                                          <p:val>
                                            <p:fltVal val="0.5"/>
                                          </p:val>
                                        </p:tav>
                                        <p:tav tm="100000">
                                          <p:val>
                                            <p:strVal val="#ppt_x"/>
                                          </p:val>
                                        </p:tav>
                                      </p:tavLst>
                                    </p:anim>
                                    <p:anim calcmode="lin" valueType="num">
                                      <p:cBhvr>
                                        <p:cTn id="35" dur="500" fill="hold"/>
                                        <p:tgtEl>
                                          <p:spTgt spid="4"/>
                                        </p:tgtEl>
                                        <p:attrNameLst>
                                          <p:attrName>ppt_y</p:attrName>
                                        </p:attrNameLst>
                                      </p:cBhvr>
                                      <p:tavLst>
                                        <p:tav tm="0">
                                          <p:val>
                                            <p:fltVal val="0.5"/>
                                          </p:val>
                                        </p:tav>
                                        <p:tav tm="100000">
                                          <p:val>
                                            <p:strVal val="#ppt_y"/>
                                          </p:val>
                                        </p:tav>
                                      </p:tavLst>
                                    </p:anim>
                                  </p:childTnLst>
                                </p:cTn>
                              </p:par>
                              <p:par>
                                <p:cTn id="36" presetID="53" presetClass="entr" presetSubtype="528" fill="hold" nodeType="withEffect">
                                  <p:stCondLst>
                                    <p:cond delay="40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anim calcmode="lin" valueType="num">
                                      <p:cBhvr>
                                        <p:cTn id="41" dur="500" fill="hold"/>
                                        <p:tgtEl>
                                          <p:spTgt spid="5"/>
                                        </p:tgtEl>
                                        <p:attrNameLst>
                                          <p:attrName>ppt_x</p:attrName>
                                        </p:attrNameLst>
                                      </p:cBhvr>
                                      <p:tavLst>
                                        <p:tav tm="0">
                                          <p:val>
                                            <p:fltVal val="0.5"/>
                                          </p:val>
                                        </p:tav>
                                        <p:tav tm="100000">
                                          <p:val>
                                            <p:strVal val="#ppt_x"/>
                                          </p:val>
                                        </p:tav>
                                      </p:tavLst>
                                    </p:anim>
                                    <p:anim calcmode="lin" valueType="num">
                                      <p:cBhvr>
                                        <p:cTn id="42" dur="500" fill="hold"/>
                                        <p:tgtEl>
                                          <p:spTgt spid="5"/>
                                        </p:tgtEl>
                                        <p:attrNameLst>
                                          <p:attrName>ppt_y</p:attrName>
                                        </p:attrNameLst>
                                      </p:cBhvr>
                                      <p:tavLst>
                                        <p:tav tm="0">
                                          <p:val>
                                            <p:fltVal val="0.5"/>
                                          </p:val>
                                        </p:tav>
                                        <p:tav tm="100000">
                                          <p:val>
                                            <p:strVal val="#ppt_y"/>
                                          </p:val>
                                        </p:tav>
                                      </p:tavLst>
                                    </p:anim>
                                  </p:childTnLst>
                                </p:cTn>
                              </p:par>
                            </p:childTnLst>
                          </p:cTn>
                        </p:par>
                        <p:par>
                          <p:cTn id="43" fill="hold">
                            <p:stCondLst>
                              <p:cond delay="2400"/>
                            </p:stCondLst>
                            <p:childTnLst>
                              <p:par>
                                <p:cTn id="44" presetID="23" presetClass="entr" presetSubtype="528" fill="hold" grpId="0" nodeType="afterEffect">
                                  <p:stCondLst>
                                    <p:cond delay="0"/>
                                  </p:stCondLst>
                                  <p:iterate type="lt">
                                    <p:tmPct val="15000"/>
                                  </p:iterate>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 calcmode="lin" valueType="num">
                                      <p:cBhvr>
                                        <p:cTn id="48" dur="500" fill="hold"/>
                                        <p:tgtEl>
                                          <p:spTgt spid="20"/>
                                        </p:tgtEl>
                                        <p:attrNameLst>
                                          <p:attrName>ppt_x</p:attrName>
                                        </p:attrNameLst>
                                      </p:cBhvr>
                                      <p:tavLst>
                                        <p:tav tm="0">
                                          <p:val>
                                            <p:fltVal val="0.5"/>
                                          </p:val>
                                        </p:tav>
                                        <p:tav tm="100000">
                                          <p:val>
                                            <p:strVal val="#ppt_x"/>
                                          </p:val>
                                        </p:tav>
                                      </p:tavLst>
                                    </p:anim>
                                    <p:anim calcmode="lin" valueType="num">
                                      <p:cBhvr>
                                        <p:cTn id="49" dur="500" fill="hold"/>
                                        <p:tgtEl>
                                          <p:spTgt spid="20"/>
                                        </p:tgtEl>
                                        <p:attrNameLst>
                                          <p:attrName>ppt_y</p:attrName>
                                        </p:attrNameLst>
                                      </p:cBhvr>
                                      <p:tavLst>
                                        <p:tav tm="0">
                                          <p:val>
                                            <p:fltVal val="0.5"/>
                                          </p:val>
                                        </p:tav>
                                        <p:tav tm="100000">
                                          <p:val>
                                            <p:strVal val="#ppt_y"/>
                                          </p:val>
                                        </p:tav>
                                      </p:tavLst>
                                    </p:anim>
                                  </p:childTnLst>
                                </p:cTn>
                              </p:par>
                            </p:childTnLst>
                          </p:cTn>
                        </p:par>
                        <p:par>
                          <p:cTn id="50" fill="hold">
                            <p:stCondLst>
                              <p:cond delay="3425"/>
                            </p:stCondLst>
                            <p:childTnLst>
                              <p:par>
                                <p:cTn id="51" presetID="22" presetClass="entr" presetSubtype="8" fill="hold"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b="16895"/>
          <a:stretch>
            <a:fillRect/>
          </a:stretch>
        </p:blipFill>
        <p:spPr>
          <a:xfrm>
            <a:off x="0" y="1348408"/>
            <a:ext cx="4029045" cy="3878864"/>
          </a:xfrm>
          <a:prstGeom prst="rect">
            <a:avLst/>
          </a:prstGeom>
        </p:spPr>
      </p:pic>
      <p:grpSp>
        <p:nvGrpSpPr>
          <p:cNvPr id="13" name="组合 12"/>
          <p:cNvGrpSpPr/>
          <p:nvPr/>
        </p:nvGrpSpPr>
        <p:grpSpPr>
          <a:xfrm>
            <a:off x="5616116" y="1744452"/>
            <a:ext cx="864096" cy="864096"/>
            <a:chOff x="1799692" y="2014482"/>
            <a:chExt cx="1260140" cy="1260140"/>
          </a:xfrm>
        </p:grpSpPr>
        <p:sp>
          <p:nvSpPr>
            <p:cNvPr id="14" name="圆: 空心 13"/>
            <p:cNvSpPr/>
            <p:nvPr/>
          </p:nvSpPr>
          <p:spPr>
            <a:xfrm>
              <a:off x="1799692" y="2014482"/>
              <a:ext cx="1260140" cy="1260140"/>
            </a:xfrm>
            <a:prstGeom prst="donut">
              <a:avLst>
                <a:gd name="adj" fmla="val 47023"/>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20" name="Rectangle 18"/>
            <p:cNvSpPr>
              <a:spLocks noChangeArrowheads="1"/>
            </p:cNvSpPr>
            <p:nvPr/>
          </p:nvSpPr>
          <p:spPr bwMode="auto">
            <a:xfrm>
              <a:off x="2114727" y="2309627"/>
              <a:ext cx="5605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altLang="zh-CN" sz="3200" dirty="0">
                  <a:solidFill>
                    <a:schemeClr val="accent1"/>
                  </a:solidFill>
                  <a:latin typeface="Impact" pitchFamily="34" charset="0"/>
                  <a:ea typeface="微软雅黑" pitchFamily="34" charset="-122"/>
                  <a:cs typeface="宋体" pitchFamily="2" charset="-122"/>
                </a:rPr>
                <a:t>01</a:t>
              </a:r>
            </a:p>
          </p:txBody>
        </p:sp>
      </p:grpSp>
      <p:sp>
        <p:nvSpPr>
          <p:cNvPr id="24" name="矩形 23"/>
          <p:cNvSpPr/>
          <p:nvPr/>
        </p:nvSpPr>
        <p:spPr>
          <a:xfrm>
            <a:off x="4103948" y="2777066"/>
            <a:ext cx="3900352" cy="4979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dirty="0">
                <a:solidFill>
                  <a:schemeClr val="bg1">
                    <a:lumMod val="50000"/>
                  </a:schemeClr>
                </a:solidFill>
                <a:latin typeface="迷你简准圆" pitchFamily="65" charset="-122"/>
                <a:ea typeface="迷你简准圆" pitchFamily="65" charset="-122"/>
              </a:rPr>
              <a:t>Title text added here</a:t>
            </a:r>
          </a:p>
        </p:txBody>
      </p:sp>
      <p:sp>
        <p:nvSpPr>
          <p:cNvPr id="26" name="文本框 25"/>
          <p:cNvSpPr txBox="1"/>
          <p:nvPr/>
        </p:nvSpPr>
        <p:spPr>
          <a:xfrm>
            <a:off x="3940358" y="3547643"/>
            <a:ext cx="4376058" cy="42094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bg1">
                    <a:lumMod val="50000"/>
                  </a:schemeClr>
                </a:solidFill>
                <a:latin typeface="+mj-ea"/>
                <a:ea typeface="+mj-ea"/>
              </a:rPr>
              <a:t>The user-document can on a project or or computer, or print the presentation and make it into a film to let a edd er field</a:t>
            </a:r>
          </a:p>
        </p:txBody>
      </p:sp>
      <p:sp>
        <p:nvSpPr>
          <p:cNvPr id="27" name="任意多边形 4"/>
          <p:cNvSpPr/>
          <p:nvPr/>
        </p:nvSpPr>
        <p:spPr>
          <a:xfrm>
            <a:off x="4767638" y="3364492"/>
            <a:ext cx="2619000" cy="70637"/>
          </a:xfrm>
          <a:custGeom>
            <a:avLst/>
            <a:gdLst>
              <a:gd name="connsiteX0" fmla="*/ 0 w 5146431"/>
              <a:gd name="connsiteY0" fmla="*/ 70737 h 94183"/>
              <a:gd name="connsiteX1" fmla="*/ 914400 w 5146431"/>
              <a:gd name="connsiteY1" fmla="*/ 399 h 94183"/>
              <a:gd name="connsiteX2" fmla="*/ 1981200 w 5146431"/>
              <a:gd name="connsiteY2" fmla="*/ 94183 h 94183"/>
              <a:gd name="connsiteX3" fmla="*/ 3200400 w 5146431"/>
              <a:gd name="connsiteY3" fmla="*/ 399 h 94183"/>
              <a:gd name="connsiteX4" fmla="*/ 4384431 w 5146431"/>
              <a:gd name="connsiteY4" fmla="*/ 59014 h 94183"/>
              <a:gd name="connsiteX5" fmla="*/ 5146431 w 5146431"/>
              <a:gd name="connsiteY5" fmla="*/ 23845 h 94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6431" h="94183">
                <a:moveTo>
                  <a:pt x="0" y="70737"/>
                </a:moveTo>
                <a:cubicBezTo>
                  <a:pt x="292100" y="33614"/>
                  <a:pt x="584200" y="-3509"/>
                  <a:pt x="914400" y="399"/>
                </a:cubicBezTo>
                <a:cubicBezTo>
                  <a:pt x="1244600" y="4307"/>
                  <a:pt x="1600200" y="94183"/>
                  <a:pt x="1981200" y="94183"/>
                </a:cubicBezTo>
                <a:cubicBezTo>
                  <a:pt x="2362200" y="94183"/>
                  <a:pt x="2799862" y="6260"/>
                  <a:pt x="3200400" y="399"/>
                </a:cubicBezTo>
                <a:cubicBezTo>
                  <a:pt x="3600938" y="-5462"/>
                  <a:pt x="4060093" y="55106"/>
                  <a:pt x="4384431" y="59014"/>
                </a:cubicBezTo>
                <a:cubicBezTo>
                  <a:pt x="4708769" y="62922"/>
                  <a:pt x="4927600" y="43383"/>
                  <a:pt x="5146431" y="23845"/>
                </a:cubicBezTo>
              </a:path>
            </a:pathLst>
          </a:custGeom>
          <a:noFill/>
          <a:ln w="285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2"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9"/>
          <p:cNvGrpSpPr/>
          <p:nvPr/>
        </p:nvGrpSpPr>
        <p:grpSpPr>
          <a:xfrm>
            <a:off x="3056283" y="1130796"/>
            <a:ext cx="2891126" cy="2883498"/>
            <a:chOff x="0" y="0"/>
            <a:chExt cx="2135483" cy="2129191"/>
          </a:xfrm>
        </p:grpSpPr>
        <p:sp>
          <p:nvSpPr>
            <p:cNvPr id="3" name="chenying0907 63"/>
            <p:cNvSpPr/>
            <p:nvPr/>
          </p:nvSpPr>
          <p:spPr>
            <a:xfrm>
              <a:off x="-1" y="0"/>
              <a:ext cx="2135485" cy="2129192"/>
            </a:xfrm>
            <a:custGeom>
              <a:avLst/>
              <a:gdLst/>
              <a:ahLst/>
              <a:cxnLst>
                <a:cxn ang="0">
                  <a:pos x="wd2" y="hd2"/>
                </a:cxn>
                <a:cxn ang="5400000">
                  <a:pos x="wd2" y="hd2"/>
                </a:cxn>
                <a:cxn ang="10800000">
                  <a:pos x="wd2" y="hd2"/>
                </a:cxn>
                <a:cxn ang="16200000">
                  <a:pos x="wd2" y="hd2"/>
                </a:cxn>
              </a:cxnLst>
              <a:rect l="0" t="0" r="r" b="b"/>
              <a:pathLst>
                <a:path w="19375" h="16260" extrusionOk="0">
                  <a:moveTo>
                    <a:pt x="19268" y="8766"/>
                  </a:moveTo>
                  <a:cubicBezTo>
                    <a:pt x="20422" y="1910"/>
                    <a:pt x="12041" y="-2296"/>
                    <a:pt x="4811" y="1335"/>
                  </a:cubicBezTo>
                  <a:cubicBezTo>
                    <a:pt x="465" y="3517"/>
                    <a:pt x="-1178" y="7760"/>
                    <a:pt x="883" y="11371"/>
                  </a:cubicBezTo>
                  <a:cubicBezTo>
                    <a:pt x="5412" y="19304"/>
                    <a:pt x="17886" y="16969"/>
                    <a:pt x="19268" y="8766"/>
                  </a:cubicBezTo>
                  <a:close/>
                </a:path>
              </a:pathLst>
            </a:custGeom>
            <a:noFill/>
            <a:ln w="38100" cap="flat">
              <a:solidFill>
                <a:schemeClr val="accent1"/>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4" name="chenying0907 64"/>
            <p:cNvSpPr/>
            <p:nvPr/>
          </p:nvSpPr>
          <p:spPr>
            <a:xfrm>
              <a:off x="1054099" y="1054100"/>
              <a:ext cx="120307" cy="110735"/>
            </a:xfrm>
            <a:custGeom>
              <a:avLst/>
              <a:gdLst/>
              <a:ahLst/>
              <a:cxnLst>
                <a:cxn ang="0">
                  <a:pos x="wd2" y="hd2"/>
                </a:cxn>
                <a:cxn ang="5400000">
                  <a:pos x="wd2" y="hd2"/>
                </a:cxn>
                <a:cxn ang="10800000">
                  <a:pos x="wd2" y="hd2"/>
                </a:cxn>
                <a:cxn ang="16200000">
                  <a:pos x="wd2" y="hd2"/>
                </a:cxn>
              </a:cxnLst>
              <a:rect l="0" t="0" r="r" b="b"/>
              <a:pathLst>
                <a:path w="14466" h="14762" extrusionOk="0">
                  <a:moveTo>
                    <a:pt x="3754" y="14762"/>
                  </a:moveTo>
                  <a:cubicBezTo>
                    <a:pt x="-7134" y="5255"/>
                    <a:pt x="8537" y="-6838"/>
                    <a:pt x="14466" y="4742"/>
                  </a:cubicBezTo>
                </a:path>
              </a:pathLst>
            </a:custGeom>
            <a:solidFill>
              <a:srgbClr val="E7E4EA"/>
            </a:solidFill>
            <a:ln w="38100" cap="flat">
              <a:solidFill>
                <a:schemeClr val="bg1">
                  <a:lumMod val="50000"/>
                </a:schemeClr>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5" name="chenying0907 65"/>
            <p:cNvSpPr/>
            <p:nvPr/>
          </p:nvSpPr>
          <p:spPr>
            <a:xfrm>
              <a:off x="444500" y="292100"/>
              <a:ext cx="646175" cy="779984"/>
            </a:xfrm>
            <a:custGeom>
              <a:avLst/>
              <a:gdLst/>
              <a:ahLst/>
              <a:cxnLst>
                <a:cxn ang="0">
                  <a:pos x="wd2" y="hd2"/>
                </a:cxn>
                <a:cxn ang="5400000">
                  <a:pos x="wd2" y="hd2"/>
                </a:cxn>
                <a:cxn ang="10800000">
                  <a:pos x="wd2" y="hd2"/>
                </a:cxn>
                <a:cxn ang="16200000">
                  <a:pos x="wd2" y="hd2"/>
                </a:cxn>
              </a:cxnLst>
              <a:rect l="0" t="0" r="r" b="b"/>
              <a:pathLst>
                <a:path w="21600" h="21600" extrusionOk="0">
                  <a:moveTo>
                    <a:pt x="20466" y="21600"/>
                  </a:moveTo>
                  <a:cubicBezTo>
                    <a:pt x="18305" y="19030"/>
                    <a:pt x="13755" y="14795"/>
                    <a:pt x="11641" y="12294"/>
                  </a:cubicBezTo>
                  <a:cubicBezTo>
                    <a:pt x="10755" y="11245"/>
                    <a:pt x="8858" y="8743"/>
                    <a:pt x="7452" y="8201"/>
                  </a:cubicBezTo>
                  <a:cubicBezTo>
                    <a:pt x="6755" y="7932"/>
                    <a:pt x="6058" y="8395"/>
                    <a:pt x="5484" y="8227"/>
                  </a:cubicBezTo>
                  <a:cubicBezTo>
                    <a:pt x="4023" y="7799"/>
                    <a:pt x="3184" y="6882"/>
                    <a:pt x="2232" y="5878"/>
                  </a:cubicBezTo>
                  <a:cubicBezTo>
                    <a:pt x="1313" y="4909"/>
                    <a:pt x="0" y="3090"/>
                    <a:pt x="0" y="3090"/>
                  </a:cubicBezTo>
                  <a:cubicBezTo>
                    <a:pt x="0" y="3090"/>
                    <a:pt x="3313" y="1110"/>
                    <a:pt x="5393" y="0"/>
                  </a:cubicBezTo>
                  <a:cubicBezTo>
                    <a:pt x="5749" y="1315"/>
                    <a:pt x="11631" y="6442"/>
                    <a:pt x="9106" y="7210"/>
                  </a:cubicBezTo>
                  <a:cubicBezTo>
                    <a:pt x="13134" y="10936"/>
                    <a:pt x="18550" y="16801"/>
                    <a:pt x="21600" y="20660"/>
                  </a:cubicBezTo>
                </a:path>
              </a:pathLst>
            </a:custGeom>
            <a:noFill/>
            <a:ln w="38100" cap="flat">
              <a:solidFill>
                <a:schemeClr val="bg1">
                  <a:lumMod val="50000"/>
                </a:schemeClr>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6" name="chenying0907 66"/>
            <p:cNvSpPr/>
            <p:nvPr/>
          </p:nvSpPr>
          <p:spPr>
            <a:xfrm>
              <a:off x="355599" y="1003300"/>
              <a:ext cx="734958" cy="838678"/>
            </a:xfrm>
            <a:custGeom>
              <a:avLst/>
              <a:gdLst/>
              <a:ahLst/>
              <a:cxnLst>
                <a:cxn ang="0">
                  <a:pos x="wd2" y="hd2"/>
                </a:cxn>
                <a:cxn ang="5400000">
                  <a:pos x="wd2" y="hd2"/>
                </a:cxn>
                <a:cxn ang="10800000">
                  <a:pos x="wd2" y="hd2"/>
                </a:cxn>
                <a:cxn ang="16200000">
                  <a:pos x="wd2" y="hd2"/>
                </a:cxn>
              </a:cxnLst>
              <a:rect l="0" t="0" r="r" b="b"/>
              <a:pathLst>
                <a:path w="21495" h="20916" extrusionOk="0">
                  <a:moveTo>
                    <a:pt x="21495" y="5660"/>
                  </a:moveTo>
                  <a:cubicBezTo>
                    <a:pt x="20553" y="6536"/>
                    <a:pt x="19617" y="7414"/>
                    <a:pt x="18685" y="8295"/>
                  </a:cubicBezTo>
                  <a:cubicBezTo>
                    <a:pt x="17686" y="9240"/>
                    <a:pt x="16596" y="10290"/>
                    <a:pt x="15979" y="11466"/>
                  </a:cubicBezTo>
                  <a:cubicBezTo>
                    <a:pt x="14835" y="13641"/>
                    <a:pt x="14833" y="16162"/>
                    <a:pt x="13365" y="18237"/>
                  </a:cubicBezTo>
                  <a:cubicBezTo>
                    <a:pt x="11952" y="20233"/>
                    <a:pt x="8783" y="21600"/>
                    <a:pt x="6064" y="20556"/>
                  </a:cubicBezTo>
                  <a:cubicBezTo>
                    <a:pt x="5570" y="20366"/>
                    <a:pt x="4283" y="19640"/>
                    <a:pt x="4771" y="19013"/>
                  </a:cubicBezTo>
                  <a:cubicBezTo>
                    <a:pt x="5058" y="18644"/>
                    <a:pt x="6228" y="18721"/>
                    <a:pt x="6661" y="18670"/>
                  </a:cubicBezTo>
                  <a:cubicBezTo>
                    <a:pt x="8628" y="18441"/>
                    <a:pt x="10524" y="17506"/>
                    <a:pt x="10084" y="15562"/>
                  </a:cubicBezTo>
                  <a:cubicBezTo>
                    <a:pt x="9635" y="13574"/>
                    <a:pt x="7106" y="11784"/>
                    <a:pt x="4700" y="11956"/>
                  </a:cubicBezTo>
                  <a:cubicBezTo>
                    <a:pt x="2764" y="12094"/>
                    <a:pt x="1848" y="13488"/>
                    <a:pt x="1540" y="14963"/>
                  </a:cubicBezTo>
                  <a:cubicBezTo>
                    <a:pt x="1432" y="15476"/>
                    <a:pt x="1033" y="15761"/>
                    <a:pt x="660" y="15283"/>
                  </a:cubicBezTo>
                  <a:cubicBezTo>
                    <a:pt x="198" y="14691"/>
                    <a:pt x="72" y="13757"/>
                    <a:pt x="16" y="13067"/>
                  </a:cubicBezTo>
                  <a:cubicBezTo>
                    <a:pt x="-105" y="11576"/>
                    <a:pt x="457" y="10070"/>
                    <a:pt x="1674" y="8975"/>
                  </a:cubicBezTo>
                  <a:cubicBezTo>
                    <a:pt x="3478" y="7350"/>
                    <a:pt x="6328" y="7094"/>
                    <a:pt x="8796" y="6872"/>
                  </a:cubicBezTo>
                  <a:cubicBezTo>
                    <a:pt x="9728" y="6789"/>
                    <a:pt x="10840" y="7010"/>
                    <a:pt x="11701" y="6670"/>
                  </a:cubicBezTo>
                  <a:cubicBezTo>
                    <a:pt x="12721" y="6267"/>
                    <a:pt x="13396" y="5170"/>
                    <a:pt x="14137" y="4493"/>
                  </a:cubicBezTo>
                  <a:cubicBezTo>
                    <a:pt x="15757" y="3016"/>
                    <a:pt x="17345" y="1502"/>
                    <a:pt x="18945" y="0"/>
                  </a:cubicBezTo>
                </a:path>
              </a:pathLst>
            </a:custGeom>
            <a:solidFill>
              <a:schemeClr val="accent1"/>
            </a:solidFill>
            <a:ln w="38100" cap="flat">
              <a:solidFill>
                <a:schemeClr val="accent1"/>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7" name="chenying0907 67"/>
            <p:cNvSpPr/>
            <p:nvPr/>
          </p:nvSpPr>
          <p:spPr>
            <a:xfrm>
              <a:off x="1054100" y="292099"/>
              <a:ext cx="744354" cy="796893"/>
            </a:xfrm>
            <a:custGeom>
              <a:avLst/>
              <a:gdLst/>
              <a:ahLst/>
              <a:cxnLst>
                <a:cxn ang="0">
                  <a:pos x="wd2" y="hd2"/>
                </a:cxn>
                <a:cxn ang="5400000">
                  <a:pos x="wd2" y="hd2"/>
                </a:cxn>
                <a:cxn ang="10800000">
                  <a:pos x="wd2" y="hd2"/>
                </a:cxn>
                <a:cxn ang="16200000">
                  <a:pos x="wd2" y="hd2"/>
                </a:cxn>
              </a:cxnLst>
              <a:rect l="0" t="0" r="r" b="b"/>
              <a:pathLst>
                <a:path w="21586" h="21567" extrusionOk="0">
                  <a:moveTo>
                    <a:pt x="4112" y="21567"/>
                  </a:moveTo>
                  <a:cubicBezTo>
                    <a:pt x="4397" y="21101"/>
                    <a:pt x="5057" y="20770"/>
                    <a:pt x="5486" y="20398"/>
                  </a:cubicBezTo>
                  <a:cubicBezTo>
                    <a:pt x="7030" y="19063"/>
                    <a:pt x="8145" y="17161"/>
                    <a:pt x="9859" y="16029"/>
                  </a:cubicBezTo>
                  <a:cubicBezTo>
                    <a:pt x="11861" y="14706"/>
                    <a:pt x="13421" y="13555"/>
                    <a:pt x="15950" y="13561"/>
                  </a:cubicBezTo>
                  <a:cubicBezTo>
                    <a:pt x="17832" y="13565"/>
                    <a:pt x="19668" y="12880"/>
                    <a:pt x="20717" y="11342"/>
                  </a:cubicBezTo>
                  <a:cubicBezTo>
                    <a:pt x="21269" y="10533"/>
                    <a:pt x="21558" y="9382"/>
                    <a:pt x="21586" y="8429"/>
                  </a:cubicBezTo>
                  <a:cubicBezTo>
                    <a:pt x="21600" y="7955"/>
                    <a:pt x="21235" y="3725"/>
                    <a:pt x="20113" y="5518"/>
                  </a:cubicBezTo>
                  <a:cubicBezTo>
                    <a:pt x="19692" y="6191"/>
                    <a:pt x="19620" y="6962"/>
                    <a:pt x="18974" y="7600"/>
                  </a:cubicBezTo>
                  <a:cubicBezTo>
                    <a:pt x="18035" y="8529"/>
                    <a:pt x="16465" y="8902"/>
                    <a:pt x="15145" y="8435"/>
                  </a:cubicBezTo>
                  <a:cubicBezTo>
                    <a:pt x="13481" y="7846"/>
                    <a:pt x="12389" y="5944"/>
                    <a:pt x="12716" y="4357"/>
                  </a:cubicBezTo>
                  <a:cubicBezTo>
                    <a:pt x="12889" y="3516"/>
                    <a:pt x="13356" y="2804"/>
                    <a:pt x="14105" y="2317"/>
                  </a:cubicBezTo>
                  <a:cubicBezTo>
                    <a:pt x="14570" y="2014"/>
                    <a:pt x="16094" y="1793"/>
                    <a:pt x="16358" y="1368"/>
                  </a:cubicBezTo>
                  <a:cubicBezTo>
                    <a:pt x="16924" y="456"/>
                    <a:pt x="13152" y="10"/>
                    <a:pt x="12752" y="2"/>
                  </a:cubicBezTo>
                  <a:cubicBezTo>
                    <a:pt x="10922" y="-33"/>
                    <a:pt x="9218" y="734"/>
                    <a:pt x="8023" y="2019"/>
                  </a:cubicBezTo>
                  <a:cubicBezTo>
                    <a:pt x="6623" y="3524"/>
                    <a:pt x="5749" y="5848"/>
                    <a:pt x="5405" y="7796"/>
                  </a:cubicBezTo>
                  <a:cubicBezTo>
                    <a:pt x="4769" y="11412"/>
                    <a:pt x="3340" y="15586"/>
                    <a:pt x="0" y="17844"/>
                  </a:cubicBezTo>
                </a:path>
              </a:pathLst>
            </a:custGeom>
            <a:solidFill>
              <a:schemeClr val="accent1"/>
            </a:solidFill>
            <a:ln w="38100" cap="flat">
              <a:solidFill>
                <a:schemeClr val="accent1"/>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8" name="chenying0907 68"/>
            <p:cNvSpPr/>
            <p:nvPr/>
          </p:nvSpPr>
          <p:spPr>
            <a:xfrm>
              <a:off x="1092199" y="1104900"/>
              <a:ext cx="633086" cy="716571"/>
            </a:xfrm>
            <a:custGeom>
              <a:avLst/>
              <a:gdLst/>
              <a:ahLst/>
              <a:cxnLst>
                <a:cxn ang="0">
                  <a:pos x="wd2" y="hd2"/>
                </a:cxn>
                <a:cxn ang="5400000">
                  <a:pos x="wd2" y="hd2"/>
                </a:cxn>
                <a:cxn ang="10800000">
                  <a:pos x="wd2" y="hd2"/>
                </a:cxn>
                <a:cxn ang="16200000">
                  <a:pos x="wd2" y="hd2"/>
                </a:cxn>
              </a:cxnLst>
              <a:rect l="0" t="0" r="r" b="b"/>
              <a:pathLst>
                <a:path w="20481" h="20411" extrusionOk="0">
                  <a:moveTo>
                    <a:pt x="19862" y="18181"/>
                  </a:moveTo>
                  <a:cubicBezTo>
                    <a:pt x="20208" y="17737"/>
                    <a:pt x="20432" y="17282"/>
                    <a:pt x="20471" y="16877"/>
                  </a:cubicBezTo>
                  <a:cubicBezTo>
                    <a:pt x="20660" y="14911"/>
                    <a:pt x="18034" y="12868"/>
                    <a:pt x="16504" y="11665"/>
                  </a:cubicBezTo>
                  <a:cubicBezTo>
                    <a:pt x="13757" y="9504"/>
                    <a:pt x="11598" y="7091"/>
                    <a:pt x="9104" y="4662"/>
                  </a:cubicBezTo>
                  <a:cubicBezTo>
                    <a:pt x="7968" y="3555"/>
                    <a:pt x="5743" y="-727"/>
                    <a:pt x="3473" y="107"/>
                  </a:cubicBezTo>
                  <a:cubicBezTo>
                    <a:pt x="3169" y="219"/>
                    <a:pt x="453" y="2074"/>
                    <a:pt x="254" y="2381"/>
                  </a:cubicBezTo>
                  <a:cubicBezTo>
                    <a:pt x="-940" y="4217"/>
                    <a:pt x="2398" y="8000"/>
                    <a:pt x="3621" y="9414"/>
                  </a:cubicBezTo>
                  <a:cubicBezTo>
                    <a:pt x="5844" y="11986"/>
                    <a:pt x="8337" y="14346"/>
                    <a:pt x="10844" y="16703"/>
                  </a:cubicBezTo>
                  <a:cubicBezTo>
                    <a:pt x="11989" y="17779"/>
                    <a:pt x="13387" y="19636"/>
                    <a:pt x="14929" y="20251"/>
                  </a:cubicBezTo>
                  <a:cubicBezTo>
                    <a:pt x="16487" y="20873"/>
                    <a:pt x="18776" y="19575"/>
                    <a:pt x="19862" y="18181"/>
                  </a:cubicBezTo>
                  <a:close/>
                </a:path>
              </a:pathLst>
            </a:custGeom>
            <a:solidFill>
              <a:schemeClr val="bg1">
                <a:lumMod val="65000"/>
              </a:schemeClr>
            </a:solidFill>
            <a:ln w="38100" cap="flat">
              <a:solidFill>
                <a:schemeClr val="bg1">
                  <a:lumMod val="65000"/>
                </a:schemeClr>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sp>
        <p:nvSpPr>
          <p:cNvPr id="9" name="chenying0907 148"/>
          <p:cNvSpPr/>
          <p:nvPr/>
        </p:nvSpPr>
        <p:spPr>
          <a:xfrm>
            <a:off x="454794" y="2036188"/>
            <a:ext cx="2315367" cy="1387303"/>
          </a:xfrm>
          <a:prstGeom prst="rect">
            <a:avLst/>
          </a:prstGeom>
          <a:noFill/>
          <a:ln w="12700" cap="flat">
            <a:noFill/>
            <a:miter lim="400000"/>
          </a:ln>
          <a:effectLst/>
        </p:spPr>
        <p:txBody>
          <a:bodyPr wrap="square" lIns="28575" tIns="28575" rIns="28575" bIns="28575" numCol="1" anchor="ctr">
            <a:spAutoFit/>
          </a:bodyPr>
          <a:lstStyle/>
          <a:p>
            <a:pPr defTabSz="342900">
              <a:lnSpc>
                <a:spcPct val="120000"/>
              </a:lnSpc>
              <a:tabLst>
                <a:tab pos="800100" algn="l"/>
              </a:tabLst>
              <a:defRPr sz="3600">
                <a:solidFill>
                  <a:srgbClr val="475278"/>
                </a:solidFill>
                <a:latin typeface="Noteworthy Bold"/>
                <a:ea typeface="Noteworthy Bold"/>
                <a:cs typeface="Noteworthy Bold"/>
                <a:sym typeface="Noteworthy Bold"/>
              </a:defRPr>
            </a:pPr>
            <a:r>
              <a:rPr lang="en-US" sz="1200" dirty="0" err="1">
                <a:solidFill>
                  <a:schemeClr val="tx1">
                    <a:lumMod val="50000"/>
                    <a:lumOff val="50000"/>
                  </a:schemeClr>
                </a:solidFill>
                <a:latin typeface="DFPShaoNvW5-GB" charset="-122"/>
                <a:ea typeface="DFPShaoNvW5-GB" charset="-122"/>
                <a:cs typeface="DFPShaoNvW5-GB" charset="-122"/>
              </a:rPr>
              <a:t>Lorem</a:t>
            </a:r>
            <a:r>
              <a:rPr lang="en-US" sz="1200" dirty="0">
                <a:solidFill>
                  <a:schemeClr val="tx1">
                    <a:lumMod val="50000"/>
                    <a:lumOff val="50000"/>
                  </a:schemeClr>
                </a:solidFill>
                <a:latin typeface="DFPShaoNvW5-GB" charset="-122"/>
                <a:ea typeface="DFPShaoNvW5-GB" charset="-122"/>
                <a:cs typeface="DFPShaoNvW5-GB" charset="-122"/>
              </a:rPr>
              <a:t> </a:t>
            </a:r>
            <a:r>
              <a:rPr lang="en-US" sz="1200" dirty="0" err="1">
                <a:solidFill>
                  <a:schemeClr val="tx1">
                    <a:lumMod val="50000"/>
                    <a:lumOff val="50000"/>
                  </a:schemeClr>
                </a:solidFill>
                <a:latin typeface="DFPShaoNvW5-GB" charset="-122"/>
                <a:ea typeface="DFPShaoNvW5-GB" charset="-122"/>
                <a:cs typeface="DFPShaoNvW5-GB" charset="-122"/>
              </a:rPr>
              <a:t>ipsum</a:t>
            </a:r>
            <a:r>
              <a:rPr lang="en-US" sz="1200" dirty="0">
                <a:solidFill>
                  <a:schemeClr val="tx1">
                    <a:lumMod val="50000"/>
                    <a:lumOff val="50000"/>
                  </a:schemeClr>
                </a:solidFill>
                <a:latin typeface="DFPShaoNvW5-GB" charset="-122"/>
                <a:ea typeface="DFPShaoNvW5-GB" charset="-122"/>
                <a:cs typeface="DFPShaoNvW5-GB" charset="-122"/>
              </a:rPr>
              <a:t> dolor sit </a:t>
            </a:r>
            <a:r>
              <a:rPr lang="en-US" sz="1200" dirty="0" err="1">
                <a:solidFill>
                  <a:schemeClr val="tx1">
                    <a:lumMod val="50000"/>
                    <a:lumOff val="50000"/>
                  </a:schemeClr>
                </a:solidFill>
                <a:latin typeface="DFPShaoNvW5-GB" charset="-122"/>
                <a:ea typeface="DFPShaoNvW5-GB" charset="-122"/>
                <a:cs typeface="DFPShaoNvW5-GB" charset="-122"/>
              </a:rPr>
              <a:t>amet</a:t>
            </a:r>
            <a:r>
              <a:rPr lang="en-US" sz="1200" dirty="0">
                <a:solidFill>
                  <a:schemeClr val="tx1">
                    <a:lumMod val="50000"/>
                    <a:lumOff val="50000"/>
                  </a:schemeClr>
                </a:solidFill>
                <a:latin typeface="DFPShaoNvW5-GB" charset="-122"/>
                <a:ea typeface="DFPShaoNvW5-GB" charset="-122"/>
                <a:cs typeface="DFPShaoNvW5-GB" charset="-122"/>
              </a:rPr>
              <a:t>, </a:t>
            </a:r>
            <a:r>
              <a:rPr lang="en-US" sz="1200" dirty="0" err="1">
                <a:solidFill>
                  <a:schemeClr val="tx1">
                    <a:lumMod val="50000"/>
                    <a:lumOff val="50000"/>
                  </a:schemeClr>
                </a:solidFill>
                <a:latin typeface="DFPShaoNvW5-GB" charset="-122"/>
                <a:ea typeface="DFPShaoNvW5-GB" charset="-122"/>
                <a:cs typeface="DFPShaoNvW5-GB" charset="-122"/>
              </a:rPr>
              <a:t>consectetuer</a:t>
            </a:r>
            <a:r>
              <a:rPr lang="en-US" sz="1200" dirty="0">
                <a:solidFill>
                  <a:schemeClr val="tx1">
                    <a:lumMod val="50000"/>
                    <a:lumOff val="50000"/>
                  </a:schemeClr>
                </a:solidFill>
                <a:latin typeface="DFPShaoNvW5-GB" charset="-122"/>
                <a:ea typeface="DFPShaoNvW5-GB" charset="-122"/>
                <a:cs typeface="DFPShaoNvW5-GB" charset="-122"/>
              </a:rPr>
              <a:t> </a:t>
            </a:r>
            <a:r>
              <a:rPr lang="en-US" sz="1200" dirty="0" err="1">
                <a:solidFill>
                  <a:schemeClr val="tx1">
                    <a:lumMod val="50000"/>
                    <a:lumOff val="50000"/>
                  </a:schemeClr>
                </a:solidFill>
                <a:latin typeface="DFPShaoNvW5-GB" charset="-122"/>
                <a:ea typeface="DFPShaoNvW5-GB" charset="-122"/>
                <a:cs typeface="DFPShaoNvW5-GB" charset="-122"/>
              </a:rPr>
              <a:t>adipiscing</a:t>
            </a:r>
            <a:r>
              <a:rPr lang="en-US" sz="1200" dirty="0">
                <a:solidFill>
                  <a:schemeClr val="tx1">
                    <a:lumMod val="50000"/>
                    <a:lumOff val="50000"/>
                  </a:schemeClr>
                </a:solidFill>
                <a:latin typeface="DFPShaoNvW5-GB" charset="-122"/>
                <a:ea typeface="DFPShaoNvW5-GB" charset="-122"/>
                <a:cs typeface="DFPShaoNvW5-GB" charset="-122"/>
              </a:rPr>
              <a:t> </a:t>
            </a:r>
            <a:r>
              <a:rPr lang="en-US" sz="1200" dirty="0" err="1">
                <a:solidFill>
                  <a:schemeClr val="tx1">
                    <a:lumMod val="50000"/>
                    <a:lumOff val="50000"/>
                  </a:schemeClr>
                </a:solidFill>
                <a:latin typeface="DFPShaoNvW5-GB" charset="-122"/>
                <a:ea typeface="DFPShaoNvW5-GB" charset="-122"/>
                <a:cs typeface="DFPShaoNvW5-GB" charset="-122"/>
              </a:rPr>
              <a:t>elit</a:t>
            </a:r>
            <a:r>
              <a:rPr lang="en-US" sz="1200" dirty="0">
                <a:solidFill>
                  <a:schemeClr val="tx1">
                    <a:lumMod val="50000"/>
                    <a:lumOff val="50000"/>
                  </a:schemeClr>
                </a:solidFill>
                <a:latin typeface="DFPShaoNvW5-GB" charset="-122"/>
                <a:ea typeface="DFPShaoNvW5-GB" charset="-122"/>
                <a:cs typeface="DFPShaoNvW5-GB" charset="-122"/>
              </a:rPr>
              <a:t>. Maecenas </a:t>
            </a:r>
            <a:r>
              <a:rPr lang="en-US" sz="1200" dirty="0" err="1">
                <a:solidFill>
                  <a:schemeClr val="tx1">
                    <a:lumMod val="50000"/>
                    <a:lumOff val="50000"/>
                  </a:schemeClr>
                </a:solidFill>
                <a:latin typeface="DFPShaoNvW5-GB" charset="-122"/>
                <a:ea typeface="DFPShaoNvW5-GB" charset="-122"/>
                <a:cs typeface="DFPShaoNvW5-GB" charset="-122"/>
              </a:rPr>
              <a:t>porttitor</a:t>
            </a:r>
            <a:r>
              <a:rPr lang="en-US" sz="1200" dirty="0">
                <a:solidFill>
                  <a:schemeClr val="tx1">
                    <a:lumMod val="50000"/>
                    <a:lumOff val="50000"/>
                  </a:schemeClr>
                </a:solidFill>
                <a:latin typeface="DFPShaoNvW5-GB" charset="-122"/>
                <a:ea typeface="DFPShaoNvW5-GB" charset="-122"/>
                <a:cs typeface="DFPShaoNvW5-GB" charset="-122"/>
              </a:rPr>
              <a:t> </a:t>
            </a:r>
            <a:r>
              <a:rPr lang="en-US" sz="1200" dirty="0" err="1">
                <a:solidFill>
                  <a:schemeClr val="tx1">
                    <a:lumMod val="50000"/>
                    <a:lumOff val="50000"/>
                  </a:schemeClr>
                </a:solidFill>
                <a:latin typeface="DFPShaoNvW5-GB" charset="-122"/>
                <a:ea typeface="DFPShaoNvW5-GB" charset="-122"/>
                <a:cs typeface="DFPShaoNvW5-GB" charset="-122"/>
              </a:rPr>
              <a:t>congue</a:t>
            </a:r>
            <a:r>
              <a:rPr lang="en-US" sz="1200" dirty="0">
                <a:solidFill>
                  <a:schemeClr val="tx1">
                    <a:lumMod val="50000"/>
                    <a:lumOff val="50000"/>
                  </a:schemeClr>
                </a:solidFill>
                <a:latin typeface="DFPShaoNvW5-GB" charset="-122"/>
                <a:ea typeface="DFPShaoNvW5-GB" charset="-122"/>
                <a:cs typeface="DFPShaoNvW5-GB" charset="-122"/>
              </a:rPr>
              <a:t> </a:t>
            </a:r>
            <a:r>
              <a:rPr lang="en-US" sz="1200" dirty="0" err="1">
                <a:solidFill>
                  <a:schemeClr val="tx1">
                    <a:lumMod val="50000"/>
                    <a:lumOff val="50000"/>
                  </a:schemeClr>
                </a:solidFill>
                <a:latin typeface="DFPShaoNvW5-GB" charset="-122"/>
                <a:ea typeface="DFPShaoNvW5-GB" charset="-122"/>
                <a:cs typeface="DFPShaoNvW5-GB" charset="-122"/>
              </a:rPr>
              <a:t>massa</a:t>
            </a:r>
            <a:r>
              <a:rPr lang="en-US" sz="1200" dirty="0">
                <a:solidFill>
                  <a:schemeClr val="tx1">
                    <a:lumMod val="50000"/>
                    <a:lumOff val="50000"/>
                  </a:schemeClr>
                </a:solidFill>
                <a:latin typeface="DFPShaoNvW5-GB" charset="-122"/>
                <a:ea typeface="DFPShaoNvW5-GB" charset="-122"/>
                <a:cs typeface="DFPShaoNvW5-GB" charset="-122"/>
              </a:rPr>
              <a:t>. </a:t>
            </a:r>
            <a:r>
              <a:rPr lang="en-US" sz="1200" dirty="0" err="1">
                <a:solidFill>
                  <a:schemeClr val="tx1">
                    <a:lumMod val="50000"/>
                    <a:lumOff val="50000"/>
                  </a:schemeClr>
                </a:solidFill>
                <a:latin typeface="DFPShaoNvW5-GB" charset="-122"/>
                <a:ea typeface="DFPShaoNvW5-GB" charset="-122"/>
                <a:cs typeface="DFPShaoNvW5-GB" charset="-122"/>
              </a:rPr>
              <a:t>Fusce</a:t>
            </a:r>
            <a:r>
              <a:rPr lang="en-US" sz="1200" dirty="0">
                <a:solidFill>
                  <a:schemeClr val="tx1">
                    <a:lumMod val="50000"/>
                    <a:lumOff val="50000"/>
                  </a:schemeClr>
                </a:solidFill>
                <a:latin typeface="DFPShaoNvW5-GB" charset="-122"/>
                <a:ea typeface="DFPShaoNvW5-GB" charset="-122"/>
                <a:cs typeface="DFPShaoNvW5-GB" charset="-122"/>
              </a:rPr>
              <a:t> </a:t>
            </a:r>
            <a:r>
              <a:rPr lang="en-US" sz="1200" dirty="0" err="1">
                <a:solidFill>
                  <a:schemeClr val="tx1">
                    <a:lumMod val="50000"/>
                    <a:lumOff val="50000"/>
                  </a:schemeClr>
                </a:solidFill>
                <a:latin typeface="DFPShaoNvW5-GB" charset="-122"/>
                <a:ea typeface="DFPShaoNvW5-GB" charset="-122"/>
                <a:cs typeface="DFPShaoNvW5-GB" charset="-122"/>
              </a:rPr>
              <a:t>posuere</a:t>
            </a:r>
            <a:r>
              <a:rPr lang="en-US" sz="1200" dirty="0">
                <a:solidFill>
                  <a:schemeClr val="tx1">
                    <a:lumMod val="50000"/>
                    <a:lumOff val="50000"/>
                  </a:schemeClr>
                </a:solidFill>
                <a:latin typeface="DFPShaoNvW5-GB" charset="-122"/>
                <a:ea typeface="DFPShaoNvW5-GB" charset="-122"/>
                <a:cs typeface="DFPShaoNvW5-GB" charset="-122"/>
              </a:rPr>
              <a:t>, magna </a:t>
            </a:r>
            <a:r>
              <a:rPr lang="en-US" sz="1200" dirty="0" err="1">
                <a:solidFill>
                  <a:schemeClr val="tx1">
                    <a:lumMod val="50000"/>
                    <a:lumOff val="50000"/>
                  </a:schemeClr>
                </a:solidFill>
                <a:latin typeface="DFPShaoNvW5-GB" charset="-122"/>
                <a:ea typeface="DFPShaoNvW5-GB" charset="-122"/>
                <a:cs typeface="DFPShaoNvW5-GB" charset="-122"/>
              </a:rPr>
              <a:t>Sed</a:t>
            </a:r>
            <a:r>
              <a:rPr lang="en-US" sz="1200" dirty="0">
                <a:solidFill>
                  <a:schemeClr val="tx1">
                    <a:lumMod val="50000"/>
                    <a:lumOff val="50000"/>
                  </a:schemeClr>
                </a:solidFill>
                <a:latin typeface="DFPShaoNvW5-GB" charset="-122"/>
                <a:ea typeface="DFPShaoNvW5-GB" charset="-122"/>
                <a:cs typeface="DFPShaoNvW5-GB" charset="-122"/>
              </a:rPr>
              <a:t> </a:t>
            </a:r>
            <a:r>
              <a:rPr lang="en-US" sz="1200" dirty="0" err="1">
                <a:solidFill>
                  <a:schemeClr val="tx1">
                    <a:lumMod val="50000"/>
                    <a:lumOff val="50000"/>
                  </a:schemeClr>
                </a:solidFill>
                <a:latin typeface="DFPShaoNvW5-GB" charset="-122"/>
                <a:ea typeface="DFPShaoNvW5-GB" charset="-122"/>
                <a:cs typeface="DFPShaoNvW5-GB" charset="-122"/>
              </a:rPr>
              <a:t>pulvinar</a:t>
            </a:r>
            <a:r>
              <a:rPr lang="en-US" sz="1200" dirty="0">
                <a:solidFill>
                  <a:schemeClr val="tx1">
                    <a:lumMod val="50000"/>
                    <a:lumOff val="50000"/>
                  </a:schemeClr>
                </a:solidFill>
                <a:latin typeface="DFPShaoNvW5-GB" charset="-122"/>
                <a:ea typeface="DFPShaoNvW5-GB" charset="-122"/>
                <a:cs typeface="DFPShaoNvW5-GB" charset="-122"/>
              </a:rPr>
              <a:t> </a:t>
            </a:r>
            <a:r>
              <a:rPr lang="en-US" sz="1200" dirty="0" err="1">
                <a:solidFill>
                  <a:schemeClr val="tx1">
                    <a:lumMod val="50000"/>
                    <a:lumOff val="50000"/>
                  </a:schemeClr>
                </a:solidFill>
                <a:latin typeface="DFPShaoNvW5-GB" charset="-122"/>
                <a:ea typeface="DFPShaoNvW5-GB" charset="-122"/>
                <a:cs typeface="DFPShaoNvW5-GB" charset="-122"/>
              </a:rPr>
              <a:t>Ultricies</a:t>
            </a:r>
            <a:r>
              <a:rPr lang="en-US" sz="1200" dirty="0">
                <a:solidFill>
                  <a:schemeClr val="tx1">
                    <a:lumMod val="50000"/>
                    <a:lumOff val="50000"/>
                  </a:schemeClr>
                </a:solidFill>
                <a:latin typeface="DFPShaoNvW5-GB" charset="-122"/>
                <a:ea typeface="DFPShaoNvW5-GB" charset="-122"/>
                <a:cs typeface="DFPShaoNvW5-GB" charset="-122"/>
              </a:rPr>
              <a:t>, </a:t>
            </a:r>
            <a:r>
              <a:rPr lang="en-US" sz="1200" dirty="0" err="1">
                <a:solidFill>
                  <a:schemeClr val="tx1">
                    <a:lumMod val="50000"/>
                    <a:lumOff val="50000"/>
                  </a:schemeClr>
                </a:solidFill>
                <a:latin typeface="DFPShaoNvW5-GB" charset="-122"/>
                <a:ea typeface="DFPShaoNvW5-GB" charset="-122"/>
                <a:cs typeface="DFPShaoNvW5-GB" charset="-122"/>
              </a:rPr>
              <a:t>purus</a:t>
            </a:r>
            <a:r>
              <a:rPr lang="en-US" sz="1200" dirty="0">
                <a:solidFill>
                  <a:schemeClr val="tx1">
                    <a:lumMod val="50000"/>
                    <a:lumOff val="50000"/>
                  </a:schemeClr>
                </a:solidFill>
                <a:latin typeface="DFPShaoNvW5-GB" charset="-122"/>
                <a:ea typeface="DFPShaoNvW5-GB" charset="-122"/>
                <a:cs typeface="DFPShaoNvW5-GB" charset="-122"/>
              </a:rPr>
              <a:t> </a:t>
            </a:r>
            <a:r>
              <a:rPr lang="en-US" sz="1200" dirty="0" err="1">
                <a:solidFill>
                  <a:schemeClr val="tx1">
                    <a:lumMod val="50000"/>
                    <a:lumOff val="50000"/>
                  </a:schemeClr>
                </a:solidFill>
                <a:latin typeface="DFPShaoNvW5-GB" charset="-122"/>
                <a:ea typeface="DFPShaoNvW5-GB" charset="-122"/>
                <a:cs typeface="DFPShaoNvW5-GB" charset="-122"/>
              </a:rPr>
              <a:t>lectus</a:t>
            </a:r>
            <a:r>
              <a:rPr lang="en-US" sz="1200" dirty="0">
                <a:solidFill>
                  <a:schemeClr val="tx1">
                    <a:lumMod val="50000"/>
                    <a:lumOff val="50000"/>
                  </a:schemeClr>
                </a:solidFill>
                <a:latin typeface="DFPShaoNvW5-GB" charset="-122"/>
                <a:ea typeface="DFPShaoNvW5-GB" charset="-122"/>
                <a:cs typeface="DFPShaoNvW5-GB" charset="-122"/>
              </a:rPr>
              <a:t> </a:t>
            </a:r>
            <a:r>
              <a:rPr lang="en-US" sz="1200" dirty="0" err="1">
                <a:solidFill>
                  <a:schemeClr val="tx1">
                    <a:lumMod val="50000"/>
                    <a:lumOff val="50000"/>
                  </a:schemeClr>
                </a:solidFill>
                <a:latin typeface="DFPShaoNvW5-GB" charset="-122"/>
                <a:ea typeface="DFPShaoNvW5-GB" charset="-122"/>
                <a:cs typeface="DFPShaoNvW5-GB" charset="-122"/>
              </a:rPr>
              <a:t>Malesuada</a:t>
            </a:r>
            <a:r>
              <a:rPr lang="en-US" sz="1200" dirty="0">
                <a:solidFill>
                  <a:schemeClr val="tx1">
                    <a:lumMod val="50000"/>
                    <a:lumOff val="50000"/>
                  </a:schemeClr>
                </a:solidFill>
                <a:latin typeface="DFPShaoNvW5-GB" charset="-122"/>
                <a:ea typeface="DFPShaoNvW5-GB" charset="-122"/>
                <a:cs typeface="DFPShaoNvW5-GB" charset="-122"/>
              </a:rPr>
              <a:t> </a:t>
            </a:r>
            <a:r>
              <a:rPr lang="en-US" sz="1200" dirty="0" err="1">
                <a:solidFill>
                  <a:schemeClr val="tx1">
                    <a:lumMod val="50000"/>
                    <a:lumOff val="50000"/>
                  </a:schemeClr>
                </a:solidFill>
                <a:latin typeface="DFPShaoNvW5-GB" charset="-122"/>
                <a:ea typeface="DFPShaoNvW5-GB" charset="-122"/>
                <a:cs typeface="DFPShaoNvW5-GB" charset="-122"/>
              </a:rPr>
              <a:t>libero</a:t>
            </a:r>
            <a:r>
              <a:rPr lang="en-US" sz="1200" dirty="0">
                <a:solidFill>
                  <a:schemeClr val="tx1">
                    <a:lumMod val="50000"/>
                    <a:lumOff val="50000"/>
                  </a:schemeClr>
                </a:solidFill>
                <a:latin typeface="DFPShaoNvW5-GB" charset="-122"/>
                <a:ea typeface="DFPShaoNvW5-GB" charset="-122"/>
                <a:cs typeface="DFPShaoNvW5-GB" charset="-122"/>
              </a:rPr>
              <a:t>, </a:t>
            </a:r>
            <a:endParaRPr sz="1200" dirty="0">
              <a:solidFill>
                <a:schemeClr val="tx1">
                  <a:lumMod val="50000"/>
                  <a:lumOff val="50000"/>
                </a:schemeClr>
              </a:solidFill>
              <a:latin typeface="DFPShaoNvW5-GB" charset="-122"/>
              <a:ea typeface="DFPShaoNvW5-GB" charset="-122"/>
              <a:cs typeface="DFPShaoNvW5-GB" charset="-122"/>
            </a:endParaRPr>
          </a:p>
        </p:txBody>
      </p:sp>
      <p:sp>
        <p:nvSpPr>
          <p:cNvPr id="10" name="chenying0907 148"/>
          <p:cNvSpPr/>
          <p:nvPr/>
        </p:nvSpPr>
        <p:spPr>
          <a:xfrm>
            <a:off x="6566561" y="2067027"/>
            <a:ext cx="2315367" cy="1387303"/>
          </a:xfrm>
          <a:prstGeom prst="rect">
            <a:avLst/>
          </a:prstGeom>
          <a:noFill/>
          <a:ln w="12700" cap="flat">
            <a:noFill/>
            <a:miter lim="400000"/>
          </a:ln>
          <a:effectLst/>
        </p:spPr>
        <p:txBody>
          <a:bodyPr wrap="square" lIns="28575" tIns="28575" rIns="28575" bIns="28575" numCol="1" anchor="ctr">
            <a:spAutoFit/>
          </a:bodyPr>
          <a:lstStyle/>
          <a:p>
            <a:pPr defTabSz="342900">
              <a:lnSpc>
                <a:spcPct val="120000"/>
              </a:lnSpc>
              <a:tabLst>
                <a:tab pos="800100" algn="l"/>
              </a:tabLst>
              <a:defRPr sz="3600">
                <a:solidFill>
                  <a:srgbClr val="475278"/>
                </a:solidFill>
                <a:latin typeface="Noteworthy Bold"/>
                <a:ea typeface="Noteworthy Bold"/>
                <a:cs typeface="Noteworthy Bold"/>
                <a:sym typeface="Noteworthy Bold"/>
              </a:defRPr>
            </a:pPr>
            <a:r>
              <a:rPr lang="en-US" altLang="zh-CN" sz="1200" dirty="0">
                <a:solidFill>
                  <a:schemeClr val="tx1">
                    <a:lumMod val="50000"/>
                    <a:lumOff val="50000"/>
                  </a:schemeClr>
                </a:solidFill>
                <a:latin typeface="DFPShaoNvW5-GB" charset="-122"/>
                <a:ea typeface="DFPShaoNvW5-GB" charset="-122"/>
                <a:cs typeface="DFPShaoNvW5-GB" charset="-122"/>
              </a:rPr>
              <a:t>sit </a:t>
            </a:r>
            <a:r>
              <a:rPr lang="en-US" altLang="zh-CN" sz="1200" dirty="0" err="1">
                <a:solidFill>
                  <a:schemeClr val="tx1">
                    <a:lumMod val="50000"/>
                    <a:lumOff val="50000"/>
                  </a:schemeClr>
                </a:solidFill>
                <a:latin typeface="DFPShaoNvW5-GB" charset="-122"/>
                <a:ea typeface="DFPShaoNvW5-GB" charset="-122"/>
                <a:cs typeface="DFPShaoNvW5-GB" charset="-122"/>
              </a:rPr>
              <a:t>amet</a:t>
            </a:r>
            <a:r>
              <a:rPr lang="en-US" altLang="zh-CN" sz="1200" dirty="0">
                <a:solidFill>
                  <a:schemeClr val="tx1">
                    <a:lumMod val="50000"/>
                    <a:lumOff val="50000"/>
                  </a:schemeClr>
                </a:solidFill>
                <a:latin typeface="DFPShaoNvW5-GB" charset="-122"/>
                <a:ea typeface="DFPShaoNvW5-GB" charset="-122"/>
                <a:cs typeface="DFPShaoNvW5-GB" charset="-122"/>
              </a:rPr>
              <a:t> </a:t>
            </a:r>
            <a:r>
              <a:rPr lang="en-US" altLang="zh-CN" sz="1200" dirty="0" err="1">
                <a:solidFill>
                  <a:schemeClr val="tx1">
                    <a:lumMod val="50000"/>
                    <a:lumOff val="50000"/>
                  </a:schemeClr>
                </a:solidFill>
                <a:latin typeface="DFPShaoNvW5-GB" charset="-122"/>
                <a:ea typeface="DFPShaoNvW5-GB" charset="-122"/>
                <a:cs typeface="DFPShaoNvW5-GB" charset="-122"/>
              </a:rPr>
              <a:t>commodo</a:t>
            </a:r>
            <a:r>
              <a:rPr lang="en-US" altLang="zh-CN" sz="1200" dirty="0">
                <a:solidFill>
                  <a:schemeClr val="tx1">
                    <a:lumMod val="50000"/>
                    <a:lumOff val="50000"/>
                  </a:schemeClr>
                </a:solidFill>
                <a:latin typeface="DFPShaoNvW5-GB" charset="-122"/>
                <a:ea typeface="DFPShaoNvW5-GB" charset="-122"/>
                <a:cs typeface="DFPShaoNvW5-GB" charset="-122"/>
              </a:rPr>
              <a:t> magna </a:t>
            </a:r>
            <a:r>
              <a:rPr lang="en-US" altLang="zh-CN" sz="1200" dirty="0" err="1">
                <a:solidFill>
                  <a:schemeClr val="tx1">
                    <a:lumMod val="50000"/>
                    <a:lumOff val="50000"/>
                  </a:schemeClr>
                </a:solidFill>
                <a:latin typeface="DFPShaoNvW5-GB" charset="-122"/>
                <a:ea typeface="DFPShaoNvW5-GB" charset="-122"/>
                <a:cs typeface="DFPShaoNvW5-GB" charset="-122"/>
              </a:rPr>
              <a:t>eros</a:t>
            </a:r>
            <a:r>
              <a:rPr lang="en-US" altLang="zh-CN" sz="1200" dirty="0">
                <a:solidFill>
                  <a:schemeClr val="tx1">
                    <a:lumMod val="50000"/>
                    <a:lumOff val="50000"/>
                  </a:schemeClr>
                </a:solidFill>
                <a:latin typeface="DFPShaoNvW5-GB" charset="-122"/>
                <a:ea typeface="DFPShaoNvW5-GB" charset="-122"/>
                <a:cs typeface="DFPShaoNvW5-GB" charset="-122"/>
              </a:rPr>
              <a:t> </a:t>
            </a:r>
            <a:r>
              <a:rPr lang="en-US" altLang="zh-CN" sz="1200" dirty="0" err="1">
                <a:solidFill>
                  <a:schemeClr val="tx1">
                    <a:lumMod val="50000"/>
                    <a:lumOff val="50000"/>
                  </a:schemeClr>
                </a:solidFill>
                <a:latin typeface="DFPShaoNvW5-GB" charset="-122"/>
                <a:ea typeface="DFPShaoNvW5-GB" charset="-122"/>
                <a:cs typeface="DFPShaoNvW5-GB" charset="-122"/>
              </a:rPr>
              <a:t>quis</a:t>
            </a:r>
            <a:r>
              <a:rPr lang="en-US" altLang="zh-CN" sz="1200" dirty="0">
                <a:solidFill>
                  <a:schemeClr val="tx1">
                    <a:lumMod val="50000"/>
                    <a:lumOff val="50000"/>
                  </a:schemeClr>
                </a:solidFill>
                <a:latin typeface="DFPShaoNvW5-GB" charset="-122"/>
                <a:ea typeface="DFPShaoNvW5-GB" charset="-122"/>
                <a:cs typeface="DFPShaoNvW5-GB" charset="-122"/>
              </a:rPr>
              <a:t> </a:t>
            </a:r>
            <a:r>
              <a:rPr lang="en-US" altLang="zh-CN" sz="1200" dirty="0" err="1">
                <a:solidFill>
                  <a:schemeClr val="tx1">
                    <a:lumMod val="50000"/>
                    <a:lumOff val="50000"/>
                  </a:schemeClr>
                </a:solidFill>
                <a:latin typeface="DFPShaoNvW5-GB" charset="-122"/>
                <a:ea typeface="DFPShaoNvW5-GB" charset="-122"/>
                <a:cs typeface="DFPShaoNvW5-GB" charset="-122"/>
              </a:rPr>
              <a:t>urna. Nunc</a:t>
            </a:r>
            <a:r>
              <a:rPr lang="en-US" altLang="zh-CN" sz="1200" dirty="0">
                <a:solidFill>
                  <a:schemeClr val="tx1">
                    <a:lumMod val="50000"/>
                    <a:lumOff val="50000"/>
                  </a:schemeClr>
                </a:solidFill>
                <a:latin typeface="DFPShaoNvW5-GB" charset="-122"/>
                <a:ea typeface="DFPShaoNvW5-GB" charset="-122"/>
                <a:cs typeface="DFPShaoNvW5-GB" charset="-122"/>
              </a:rPr>
              <a:t> </a:t>
            </a:r>
            <a:r>
              <a:rPr lang="en-US" altLang="zh-CN" sz="1200" dirty="0" err="1">
                <a:solidFill>
                  <a:schemeClr val="tx1">
                    <a:lumMod val="50000"/>
                    <a:lumOff val="50000"/>
                  </a:schemeClr>
                </a:solidFill>
                <a:latin typeface="DFPShaoNvW5-GB" charset="-122"/>
                <a:ea typeface="DFPShaoNvW5-GB" charset="-122"/>
                <a:cs typeface="DFPShaoNvW5-GB" charset="-122"/>
              </a:rPr>
              <a:t>viverra</a:t>
            </a:r>
            <a:r>
              <a:rPr lang="en-US" altLang="zh-CN" sz="1200" dirty="0">
                <a:solidFill>
                  <a:schemeClr val="tx1">
                    <a:lumMod val="50000"/>
                    <a:lumOff val="50000"/>
                  </a:schemeClr>
                </a:solidFill>
                <a:latin typeface="DFPShaoNvW5-GB" charset="-122"/>
                <a:ea typeface="DFPShaoNvW5-GB" charset="-122"/>
                <a:cs typeface="DFPShaoNvW5-GB" charset="-122"/>
              </a:rPr>
              <a:t> </a:t>
            </a:r>
            <a:r>
              <a:rPr lang="en-US" altLang="zh-CN" sz="1200" dirty="0" err="1">
                <a:solidFill>
                  <a:schemeClr val="tx1">
                    <a:lumMod val="50000"/>
                    <a:lumOff val="50000"/>
                  </a:schemeClr>
                </a:solidFill>
                <a:latin typeface="DFPShaoNvW5-GB" charset="-122"/>
                <a:ea typeface="DFPShaoNvW5-GB" charset="-122"/>
                <a:cs typeface="DFPShaoNvW5-GB" charset="-122"/>
              </a:rPr>
              <a:t>imperdiet</a:t>
            </a:r>
            <a:r>
              <a:rPr lang="en-US" altLang="zh-CN" sz="1200" dirty="0">
                <a:solidFill>
                  <a:schemeClr val="tx1">
                    <a:lumMod val="50000"/>
                    <a:lumOff val="50000"/>
                  </a:schemeClr>
                </a:solidFill>
                <a:latin typeface="DFPShaoNvW5-GB" charset="-122"/>
                <a:ea typeface="DFPShaoNvW5-GB" charset="-122"/>
                <a:cs typeface="DFPShaoNvW5-GB" charset="-122"/>
              </a:rPr>
              <a:t> </a:t>
            </a:r>
            <a:r>
              <a:rPr lang="en-US" altLang="zh-CN" sz="1200" dirty="0" err="1">
                <a:solidFill>
                  <a:schemeClr val="tx1">
                    <a:lumMod val="50000"/>
                    <a:lumOff val="50000"/>
                  </a:schemeClr>
                </a:solidFill>
                <a:latin typeface="DFPShaoNvW5-GB" charset="-122"/>
                <a:ea typeface="DFPShaoNvW5-GB" charset="-122"/>
                <a:cs typeface="DFPShaoNvW5-GB" charset="-122"/>
              </a:rPr>
              <a:t>enim</a:t>
            </a:r>
            <a:r>
              <a:rPr lang="en-US" altLang="zh-CN" sz="1200" dirty="0">
                <a:solidFill>
                  <a:schemeClr val="tx1">
                    <a:lumMod val="50000"/>
                    <a:lumOff val="50000"/>
                  </a:schemeClr>
                </a:solidFill>
                <a:latin typeface="DFPShaoNvW5-GB" charset="-122"/>
                <a:ea typeface="DFPShaoNvW5-GB" charset="-122"/>
                <a:cs typeface="DFPShaoNvW5-GB" charset="-122"/>
              </a:rPr>
              <a:t>. </a:t>
            </a:r>
            <a:r>
              <a:rPr lang="en-US" altLang="zh-CN" sz="1200" dirty="0" err="1">
                <a:solidFill>
                  <a:schemeClr val="tx1">
                    <a:lumMod val="50000"/>
                    <a:lumOff val="50000"/>
                  </a:schemeClr>
                </a:solidFill>
                <a:latin typeface="DFPShaoNvW5-GB" charset="-122"/>
                <a:ea typeface="DFPShaoNvW5-GB" charset="-122"/>
                <a:cs typeface="DFPShaoNvW5-GB" charset="-122"/>
              </a:rPr>
              <a:t>Fusce</a:t>
            </a:r>
            <a:r>
              <a:rPr lang="en-US" altLang="zh-CN" sz="1200" dirty="0">
                <a:solidFill>
                  <a:schemeClr val="tx1">
                    <a:lumMod val="50000"/>
                    <a:lumOff val="50000"/>
                  </a:schemeClr>
                </a:solidFill>
                <a:latin typeface="DFPShaoNvW5-GB" charset="-122"/>
                <a:ea typeface="DFPShaoNvW5-GB" charset="-122"/>
                <a:cs typeface="DFPShaoNvW5-GB" charset="-122"/>
              </a:rPr>
              <a:t> Est. </a:t>
            </a:r>
            <a:r>
              <a:rPr lang="en-US" altLang="zh-CN" sz="1200" dirty="0" err="1">
                <a:solidFill>
                  <a:schemeClr val="tx1">
                    <a:lumMod val="50000"/>
                    <a:lumOff val="50000"/>
                  </a:schemeClr>
                </a:solidFill>
                <a:latin typeface="DFPShaoNvW5-GB" charset="-122"/>
                <a:ea typeface="DFPShaoNvW5-GB" charset="-122"/>
                <a:cs typeface="DFPShaoNvW5-GB" charset="-122"/>
              </a:rPr>
              <a:t>Vivamus</a:t>
            </a:r>
            <a:r>
              <a:rPr lang="en-US" altLang="zh-CN" sz="1200" dirty="0">
                <a:solidFill>
                  <a:schemeClr val="tx1">
                    <a:lumMod val="50000"/>
                    <a:lumOff val="50000"/>
                  </a:schemeClr>
                </a:solidFill>
                <a:latin typeface="DFPShaoNvW5-GB" charset="-122"/>
                <a:ea typeface="DFPShaoNvW5-GB" charset="-122"/>
                <a:cs typeface="DFPShaoNvW5-GB" charset="-122"/>
              </a:rPr>
              <a:t> A </a:t>
            </a:r>
            <a:r>
              <a:rPr lang="en-US" altLang="zh-CN" sz="1200" dirty="0" err="1">
                <a:solidFill>
                  <a:schemeClr val="tx1">
                    <a:lumMod val="50000"/>
                    <a:lumOff val="50000"/>
                  </a:schemeClr>
                </a:solidFill>
                <a:latin typeface="DFPShaoNvW5-GB" charset="-122"/>
                <a:ea typeface="DFPShaoNvW5-GB" charset="-122"/>
                <a:cs typeface="DFPShaoNvW5-GB" charset="-122"/>
              </a:rPr>
              <a:t>tellus. Pellentesque</a:t>
            </a:r>
            <a:r>
              <a:rPr lang="en-US" altLang="zh-CN" sz="1200" dirty="0">
                <a:solidFill>
                  <a:schemeClr val="tx1">
                    <a:lumMod val="50000"/>
                    <a:lumOff val="50000"/>
                  </a:schemeClr>
                </a:solidFill>
                <a:latin typeface="DFPShaoNvW5-GB" charset="-122"/>
                <a:ea typeface="DFPShaoNvW5-GB" charset="-122"/>
                <a:cs typeface="DFPShaoNvW5-GB" charset="-122"/>
              </a:rPr>
              <a:t> habitant </a:t>
            </a:r>
            <a:r>
              <a:rPr lang="en-US" altLang="zh-CN" sz="1200" dirty="0" err="1">
                <a:solidFill>
                  <a:schemeClr val="tx1">
                    <a:lumMod val="50000"/>
                    <a:lumOff val="50000"/>
                  </a:schemeClr>
                </a:solidFill>
                <a:latin typeface="DFPShaoNvW5-GB" charset="-122"/>
                <a:ea typeface="DFPShaoNvW5-GB" charset="-122"/>
                <a:cs typeface="DFPShaoNvW5-GB" charset="-122"/>
              </a:rPr>
              <a:t>morbi</a:t>
            </a:r>
            <a:r>
              <a:rPr lang="en-US" altLang="zh-CN" sz="1200" dirty="0">
                <a:solidFill>
                  <a:schemeClr val="tx1">
                    <a:lumMod val="50000"/>
                    <a:lumOff val="50000"/>
                  </a:schemeClr>
                </a:solidFill>
                <a:latin typeface="DFPShaoNvW5-GB" charset="-122"/>
                <a:ea typeface="DFPShaoNvW5-GB" charset="-122"/>
                <a:cs typeface="DFPShaoNvW5-GB" charset="-122"/>
              </a:rPr>
              <a:t> </a:t>
            </a:r>
            <a:r>
              <a:rPr lang="en-US" altLang="zh-CN" sz="1200" dirty="0" err="1">
                <a:solidFill>
                  <a:schemeClr val="tx1">
                    <a:lumMod val="50000"/>
                    <a:lumOff val="50000"/>
                  </a:schemeClr>
                </a:solidFill>
                <a:latin typeface="DFPShaoNvW5-GB" charset="-122"/>
                <a:ea typeface="DFPShaoNvW5-GB" charset="-122"/>
                <a:cs typeface="DFPShaoNvW5-GB" charset="-122"/>
              </a:rPr>
              <a:t>tristique</a:t>
            </a:r>
            <a:r>
              <a:rPr lang="en-US" altLang="zh-CN" sz="1200" dirty="0">
                <a:solidFill>
                  <a:schemeClr val="tx1">
                    <a:lumMod val="50000"/>
                    <a:lumOff val="50000"/>
                  </a:schemeClr>
                </a:solidFill>
                <a:latin typeface="DFPShaoNvW5-GB" charset="-122"/>
                <a:ea typeface="DFPShaoNvW5-GB" charset="-122"/>
                <a:cs typeface="DFPShaoNvW5-GB" charset="-122"/>
              </a:rPr>
              <a:t> </a:t>
            </a:r>
            <a:r>
              <a:rPr lang="en-US" altLang="zh-CN" sz="1200" dirty="0" err="1">
                <a:solidFill>
                  <a:schemeClr val="tx1">
                    <a:lumMod val="50000"/>
                    <a:lumOff val="50000"/>
                  </a:schemeClr>
                </a:solidFill>
                <a:latin typeface="DFPShaoNvW5-GB" charset="-122"/>
                <a:ea typeface="DFPShaoNvW5-GB" charset="-122"/>
                <a:cs typeface="DFPShaoNvW5-GB" charset="-122"/>
              </a:rPr>
              <a:t>senectus</a:t>
            </a:r>
            <a:r>
              <a:rPr lang="en-US" altLang="zh-CN" sz="1200" dirty="0">
                <a:solidFill>
                  <a:schemeClr val="tx1">
                    <a:lumMod val="50000"/>
                    <a:lumOff val="50000"/>
                  </a:schemeClr>
                </a:solidFill>
                <a:latin typeface="DFPShaoNvW5-GB" charset="-122"/>
                <a:ea typeface="DFPShaoNvW5-GB" charset="-122"/>
                <a:cs typeface="DFPShaoNvW5-GB" charset="-122"/>
              </a:rPr>
              <a:t> Et </a:t>
            </a:r>
            <a:r>
              <a:rPr lang="en-US" altLang="zh-CN" sz="1200" dirty="0" err="1">
                <a:solidFill>
                  <a:schemeClr val="tx1">
                    <a:lumMod val="50000"/>
                    <a:lumOff val="50000"/>
                  </a:schemeClr>
                </a:solidFill>
                <a:latin typeface="DFPShaoNvW5-GB" charset="-122"/>
                <a:ea typeface="DFPShaoNvW5-GB" charset="-122"/>
                <a:cs typeface="DFPShaoNvW5-GB" charset="-122"/>
              </a:rPr>
              <a:t>netus</a:t>
            </a:r>
            <a:r>
              <a:rPr lang="en-US" altLang="zh-CN" sz="1200" dirty="0">
                <a:solidFill>
                  <a:schemeClr val="tx1">
                    <a:lumMod val="50000"/>
                    <a:lumOff val="50000"/>
                  </a:schemeClr>
                </a:solidFill>
                <a:latin typeface="DFPShaoNvW5-GB" charset="-122"/>
                <a:ea typeface="DFPShaoNvW5-GB" charset="-122"/>
                <a:cs typeface="DFPShaoNvW5-GB" charset="-122"/>
              </a:rPr>
              <a:t> Et</a:t>
            </a:r>
            <a:endParaRPr sz="1200" dirty="0">
              <a:solidFill>
                <a:schemeClr val="tx1">
                  <a:lumMod val="50000"/>
                  <a:lumOff val="50000"/>
                </a:schemeClr>
              </a:solidFill>
              <a:latin typeface="DFPShaoNvW5-GB" charset="-122"/>
              <a:ea typeface="DFPShaoNvW5-GB" charset="-122"/>
              <a:cs typeface="DFPShaoNvW5-GB"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a:off x="4775938" y="1400203"/>
            <a:ext cx="3533387" cy="3107276"/>
            <a:chOff x="4121" y="1300"/>
            <a:chExt cx="2753" cy="2421"/>
          </a:xfrm>
          <a:solidFill>
            <a:schemeClr val="accent2"/>
          </a:solidFill>
        </p:grpSpPr>
        <p:sp>
          <p:nvSpPr>
            <p:cNvPr id="5" name="Freeform 5"/>
            <p:cNvSpPr>
              <a:spLocks noEditPoints="1"/>
            </p:cNvSpPr>
            <p:nvPr/>
          </p:nvSpPr>
          <p:spPr bwMode="auto">
            <a:xfrm>
              <a:off x="4456" y="1655"/>
              <a:ext cx="2418" cy="2066"/>
            </a:xfrm>
            <a:custGeom>
              <a:avLst/>
              <a:gdLst>
                <a:gd name="T0" fmla="*/ 370 w 382"/>
                <a:gd name="T1" fmla="*/ 216 h 326"/>
                <a:gd name="T2" fmla="*/ 331 w 382"/>
                <a:gd name="T3" fmla="*/ 188 h 326"/>
                <a:gd name="T4" fmla="*/ 309 w 382"/>
                <a:gd name="T5" fmla="*/ 180 h 326"/>
                <a:gd name="T6" fmla="*/ 281 w 382"/>
                <a:gd name="T7" fmla="*/ 129 h 326"/>
                <a:gd name="T8" fmla="*/ 218 w 382"/>
                <a:gd name="T9" fmla="*/ 56 h 326"/>
                <a:gd name="T10" fmla="*/ 157 w 382"/>
                <a:gd name="T11" fmla="*/ 77 h 326"/>
                <a:gd name="T12" fmla="*/ 51 w 382"/>
                <a:gd name="T13" fmla="*/ 14 h 326"/>
                <a:gd name="T14" fmla="*/ 53 w 382"/>
                <a:gd name="T15" fmla="*/ 84 h 326"/>
                <a:gd name="T16" fmla="*/ 102 w 382"/>
                <a:gd name="T17" fmla="*/ 135 h 326"/>
                <a:gd name="T18" fmla="*/ 189 w 382"/>
                <a:gd name="T19" fmla="*/ 228 h 326"/>
                <a:gd name="T20" fmla="*/ 228 w 382"/>
                <a:gd name="T21" fmla="*/ 258 h 326"/>
                <a:gd name="T22" fmla="*/ 238 w 382"/>
                <a:gd name="T23" fmla="*/ 281 h 326"/>
                <a:gd name="T24" fmla="*/ 271 w 382"/>
                <a:gd name="T25" fmla="*/ 324 h 326"/>
                <a:gd name="T26" fmla="*/ 309 w 382"/>
                <a:gd name="T27" fmla="*/ 298 h 326"/>
                <a:gd name="T28" fmla="*/ 371 w 382"/>
                <a:gd name="T29" fmla="*/ 217 h 326"/>
                <a:gd name="T30" fmla="*/ 184 w 382"/>
                <a:gd name="T31" fmla="*/ 215 h 326"/>
                <a:gd name="T32" fmla="*/ 132 w 382"/>
                <a:gd name="T33" fmla="*/ 164 h 326"/>
                <a:gd name="T34" fmla="*/ 63 w 382"/>
                <a:gd name="T35" fmla="*/ 77 h 326"/>
                <a:gd name="T36" fmla="*/ 33 w 382"/>
                <a:gd name="T37" fmla="*/ 21 h 326"/>
                <a:gd name="T38" fmla="*/ 60 w 382"/>
                <a:gd name="T39" fmla="*/ 40 h 326"/>
                <a:gd name="T40" fmla="*/ 132 w 382"/>
                <a:gd name="T41" fmla="*/ 100 h 326"/>
                <a:gd name="T42" fmla="*/ 167 w 382"/>
                <a:gd name="T43" fmla="*/ 86 h 326"/>
                <a:gd name="T44" fmla="*/ 203 w 382"/>
                <a:gd name="T45" fmla="*/ 78 h 326"/>
                <a:gd name="T46" fmla="*/ 269 w 382"/>
                <a:gd name="T47" fmla="*/ 131 h 326"/>
                <a:gd name="T48" fmla="*/ 293 w 382"/>
                <a:gd name="T49" fmla="*/ 192 h 326"/>
                <a:gd name="T50" fmla="*/ 247 w 382"/>
                <a:gd name="T51" fmla="*/ 236 h 326"/>
                <a:gd name="T52" fmla="*/ 241 w 382"/>
                <a:gd name="T53" fmla="*/ 262 h 326"/>
                <a:gd name="T54" fmla="*/ 276 w 382"/>
                <a:gd name="T55" fmla="*/ 223 h 326"/>
                <a:gd name="T56" fmla="*/ 317 w 382"/>
                <a:gd name="T57" fmla="*/ 198 h 326"/>
                <a:gd name="T58" fmla="*/ 247 w 382"/>
                <a:gd name="T59" fmla="*/ 270 h 326"/>
                <a:gd name="T60" fmla="*/ 276 w 382"/>
                <a:gd name="T61" fmla="*/ 312 h 326"/>
                <a:gd name="T62" fmla="*/ 313 w 382"/>
                <a:gd name="T63" fmla="*/ 221 h 326"/>
                <a:gd name="T64" fmla="*/ 334 w 382"/>
                <a:gd name="T65" fmla="*/ 201 h 326"/>
                <a:gd name="T66" fmla="*/ 276 w 382"/>
                <a:gd name="T67" fmla="*/ 31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2" h="326">
                  <a:moveTo>
                    <a:pt x="371" y="217"/>
                  </a:moveTo>
                  <a:cubicBezTo>
                    <a:pt x="371" y="217"/>
                    <a:pt x="371" y="217"/>
                    <a:pt x="370" y="216"/>
                  </a:cubicBezTo>
                  <a:cubicBezTo>
                    <a:pt x="360" y="206"/>
                    <a:pt x="348" y="196"/>
                    <a:pt x="337" y="188"/>
                  </a:cubicBezTo>
                  <a:cubicBezTo>
                    <a:pt x="335" y="187"/>
                    <a:pt x="332" y="187"/>
                    <a:pt x="331" y="188"/>
                  </a:cubicBezTo>
                  <a:cubicBezTo>
                    <a:pt x="329" y="189"/>
                    <a:pt x="328" y="190"/>
                    <a:pt x="327" y="190"/>
                  </a:cubicBezTo>
                  <a:cubicBezTo>
                    <a:pt x="322" y="185"/>
                    <a:pt x="317" y="179"/>
                    <a:pt x="309" y="180"/>
                  </a:cubicBezTo>
                  <a:cubicBezTo>
                    <a:pt x="307" y="181"/>
                    <a:pt x="306" y="182"/>
                    <a:pt x="304" y="183"/>
                  </a:cubicBezTo>
                  <a:cubicBezTo>
                    <a:pt x="292" y="166"/>
                    <a:pt x="287" y="149"/>
                    <a:pt x="281" y="129"/>
                  </a:cubicBezTo>
                  <a:cubicBezTo>
                    <a:pt x="276" y="112"/>
                    <a:pt x="266" y="97"/>
                    <a:pt x="253" y="84"/>
                  </a:cubicBezTo>
                  <a:cubicBezTo>
                    <a:pt x="244" y="74"/>
                    <a:pt x="232" y="58"/>
                    <a:pt x="218" y="56"/>
                  </a:cubicBezTo>
                  <a:cubicBezTo>
                    <a:pt x="208" y="54"/>
                    <a:pt x="200" y="59"/>
                    <a:pt x="195" y="67"/>
                  </a:cubicBezTo>
                  <a:cubicBezTo>
                    <a:pt x="181" y="58"/>
                    <a:pt x="164" y="63"/>
                    <a:pt x="157" y="77"/>
                  </a:cubicBezTo>
                  <a:cubicBezTo>
                    <a:pt x="145" y="72"/>
                    <a:pt x="131" y="76"/>
                    <a:pt x="124" y="88"/>
                  </a:cubicBezTo>
                  <a:cubicBezTo>
                    <a:pt x="99" y="64"/>
                    <a:pt x="78" y="35"/>
                    <a:pt x="51" y="14"/>
                  </a:cubicBezTo>
                  <a:cubicBezTo>
                    <a:pt x="31" y="0"/>
                    <a:pt x="0" y="13"/>
                    <a:pt x="13" y="39"/>
                  </a:cubicBezTo>
                  <a:cubicBezTo>
                    <a:pt x="21" y="57"/>
                    <a:pt x="39" y="70"/>
                    <a:pt x="53" y="84"/>
                  </a:cubicBezTo>
                  <a:cubicBezTo>
                    <a:pt x="62" y="93"/>
                    <a:pt x="71" y="103"/>
                    <a:pt x="81" y="113"/>
                  </a:cubicBezTo>
                  <a:cubicBezTo>
                    <a:pt x="88" y="120"/>
                    <a:pt x="95" y="128"/>
                    <a:pt x="102" y="135"/>
                  </a:cubicBezTo>
                  <a:cubicBezTo>
                    <a:pt x="91" y="168"/>
                    <a:pt x="103" y="200"/>
                    <a:pt x="136" y="215"/>
                  </a:cubicBezTo>
                  <a:cubicBezTo>
                    <a:pt x="153" y="222"/>
                    <a:pt x="171" y="225"/>
                    <a:pt x="189" y="228"/>
                  </a:cubicBezTo>
                  <a:cubicBezTo>
                    <a:pt x="206" y="231"/>
                    <a:pt x="218" y="242"/>
                    <a:pt x="230" y="254"/>
                  </a:cubicBezTo>
                  <a:cubicBezTo>
                    <a:pt x="229" y="255"/>
                    <a:pt x="228" y="257"/>
                    <a:pt x="228" y="258"/>
                  </a:cubicBezTo>
                  <a:cubicBezTo>
                    <a:pt x="226" y="266"/>
                    <a:pt x="234" y="273"/>
                    <a:pt x="239" y="279"/>
                  </a:cubicBezTo>
                  <a:cubicBezTo>
                    <a:pt x="239" y="279"/>
                    <a:pt x="238" y="280"/>
                    <a:pt x="238" y="281"/>
                  </a:cubicBezTo>
                  <a:cubicBezTo>
                    <a:pt x="236" y="283"/>
                    <a:pt x="235" y="287"/>
                    <a:pt x="238" y="289"/>
                  </a:cubicBezTo>
                  <a:cubicBezTo>
                    <a:pt x="249" y="301"/>
                    <a:pt x="260" y="313"/>
                    <a:pt x="271" y="324"/>
                  </a:cubicBezTo>
                  <a:cubicBezTo>
                    <a:pt x="273" y="326"/>
                    <a:pt x="276" y="326"/>
                    <a:pt x="278" y="325"/>
                  </a:cubicBezTo>
                  <a:cubicBezTo>
                    <a:pt x="290" y="320"/>
                    <a:pt x="300" y="307"/>
                    <a:pt x="309" y="298"/>
                  </a:cubicBezTo>
                  <a:cubicBezTo>
                    <a:pt x="320" y="286"/>
                    <a:pt x="331" y="275"/>
                    <a:pt x="342" y="264"/>
                  </a:cubicBezTo>
                  <a:cubicBezTo>
                    <a:pt x="351" y="255"/>
                    <a:pt x="382" y="233"/>
                    <a:pt x="371" y="217"/>
                  </a:cubicBezTo>
                  <a:close/>
                  <a:moveTo>
                    <a:pt x="238" y="245"/>
                  </a:moveTo>
                  <a:cubicBezTo>
                    <a:pt x="222" y="229"/>
                    <a:pt x="207" y="219"/>
                    <a:pt x="184" y="215"/>
                  </a:cubicBezTo>
                  <a:cubicBezTo>
                    <a:pt x="145" y="209"/>
                    <a:pt x="98" y="191"/>
                    <a:pt x="112" y="145"/>
                  </a:cubicBezTo>
                  <a:cubicBezTo>
                    <a:pt x="118" y="151"/>
                    <a:pt x="125" y="158"/>
                    <a:pt x="132" y="164"/>
                  </a:cubicBezTo>
                  <a:cubicBezTo>
                    <a:pt x="137" y="170"/>
                    <a:pt x="146" y="161"/>
                    <a:pt x="140" y="156"/>
                  </a:cubicBezTo>
                  <a:cubicBezTo>
                    <a:pt x="114" y="130"/>
                    <a:pt x="89" y="103"/>
                    <a:pt x="63" y="77"/>
                  </a:cubicBezTo>
                  <a:cubicBezTo>
                    <a:pt x="52" y="66"/>
                    <a:pt x="34" y="54"/>
                    <a:pt x="27" y="40"/>
                  </a:cubicBezTo>
                  <a:cubicBezTo>
                    <a:pt x="22" y="31"/>
                    <a:pt x="21" y="22"/>
                    <a:pt x="33" y="21"/>
                  </a:cubicBezTo>
                  <a:cubicBezTo>
                    <a:pt x="40" y="21"/>
                    <a:pt x="42" y="23"/>
                    <a:pt x="48" y="27"/>
                  </a:cubicBezTo>
                  <a:cubicBezTo>
                    <a:pt x="52" y="31"/>
                    <a:pt x="56" y="36"/>
                    <a:pt x="60" y="40"/>
                  </a:cubicBezTo>
                  <a:cubicBezTo>
                    <a:pt x="81" y="61"/>
                    <a:pt x="100" y="83"/>
                    <a:pt x="122" y="103"/>
                  </a:cubicBezTo>
                  <a:cubicBezTo>
                    <a:pt x="125" y="106"/>
                    <a:pt x="131" y="105"/>
                    <a:pt x="132" y="100"/>
                  </a:cubicBezTo>
                  <a:cubicBezTo>
                    <a:pt x="135" y="88"/>
                    <a:pt x="143" y="85"/>
                    <a:pt x="157" y="91"/>
                  </a:cubicBezTo>
                  <a:cubicBezTo>
                    <a:pt x="161" y="94"/>
                    <a:pt x="166" y="92"/>
                    <a:pt x="167" y="86"/>
                  </a:cubicBezTo>
                  <a:cubicBezTo>
                    <a:pt x="170" y="74"/>
                    <a:pt x="179" y="72"/>
                    <a:pt x="193" y="81"/>
                  </a:cubicBezTo>
                  <a:cubicBezTo>
                    <a:pt x="196" y="84"/>
                    <a:pt x="202" y="83"/>
                    <a:pt x="203" y="78"/>
                  </a:cubicBezTo>
                  <a:cubicBezTo>
                    <a:pt x="210" y="52"/>
                    <a:pt x="239" y="86"/>
                    <a:pt x="246" y="93"/>
                  </a:cubicBezTo>
                  <a:cubicBezTo>
                    <a:pt x="256" y="104"/>
                    <a:pt x="264" y="116"/>
                    <a:pt x="269" y="131"/>
                  </a:cubicBezTo>
                  <a:cubicBezTo>
                    <a:pt x="277" y="152"/>
                    <a:pt x="281" y="172"/>
                    <a:pt x="295" y="191"/>
                  </a:cubicBezTo>
                  <a:cubicBezTo>
                    <a:pt x="294" y="191"/>
                    <a:pt x="293" y="192"/>
                    <a:pt x="293" y="192"/>
                  </a:cubicBezTo>
                  <a:cubicBezTo>
                    <a:pt x="284" y="199"/>
                    <a:pt x="276" y="207"/>
                    <a:pt x="268" y="215"/>
                  </a:cubicBezTo>
                  <a:cubicBezTo>
                    <a:pt x="261" y="222"/>
                    <a:pt x="254" y="229"/>
                    <a:pt x="247" y="236"/>
                  </a:cubicBezTo>
                  <a:cubicBezTo>
                    <a:pt x="245" y="239"/>
                    <a:pt x="241" y="242"/>
                    <a:pt x="238" y="245"/>
                  </a:cubicBezTo>
                  <a:close/>
                  <a:moveTo>
                    <a:pt x="241" y="262"/>
                  </a:moveTo>
                  <a:cubicBezTo>
                    <a:pt x="241" y="259"/>
                    <a:pt x="246" y="255"/>
                    <a:pt x="249" y="252"/>
                  </a:cubicBezTo>
                  <a:cubicBezTo>
                    <a:pt x="258" y="242"/>
                    <a:pt x="267" y="232"/>
                    <a:pt x="276" y="223"/>
                  </a:cubicBezTo>
                  <a:cubicBezTo>
                    <a:pt x="286" y="213"/>
                    <a:pt x="297" y="204"/>
                    <a:pt x="308" y="196"/>
                  </a:cubicBezTo>
                  <a:cubicBezTo>
                    <a:pt x="314" y="191"/>
                    <a:pt x="313" y="193"/>
                    <a:pt x="317" y="198"/>
                  </a:cubicBezTo>
                  <a:cubicBezTo>
                    <a:pt x="308" y="207"/>
                    <a:pt x="300" y="218"/>
                    <a:pt x="292" y="226"/>
                  </a:cubicBezTo>
                  <a:cubicBezTo>
                    <a:pt x="277" y="241"/>
                    <a:pt x="262" y="254"/>
                    <a:pt x="247" y="270"/>
                  </a:cubicBezTo>
                  <a:cubicBezTo>
                    <a:pt x="245" y="267"/>
                    <a:pt x="241" y="262"/>
                    <a:pt x="241" y="262"/>
                  </a:cubicBezTo>
                  <a:close/>
                  <a:moveTo>
                    <a:pt x="276" y="312"/>
                  </a:moveTo>
                  <a:cubicBezTo>
                    <a:pt x="267" y="303"/>
                    <a:pt x="259" y="294"/>
                    <a:pt x="250" y="285"/>
                  </a:cubicBezTo>
                  <a:cubicBezTo>
                    <a:pt x="270" y="262"/>
                    <a:pt x="293" y="243"/>
                    <a:pt x="313" y="221"/>
                  </a:cubicBezTo>
                  <a:cubicBezTo>
                    <a:pt x="318" y="217"/>
                    <a:pt x="322" y="212"/>
                    <a:pt x="326" y="208"/>
                  </a:cubicBezTo>
                  <a:cubicBezTo>
                    <a:pt x="329" y="205"/>
                    <a:pt x="334" y="201"/>
                    <a:pt x="334" y="201"/>
                  </a:cubicBezTo>
                  <a:cubicBezTo>
                    <a:pt x="339" y="201"/>
                    <a:pt x="358" y="221"/>
                    <a:pt x="362" y="225"/>
                  </a:cubicBezTo>
                  <a:cubicBezTo>
                    <a:pt x="363" y="227"/>
                    <a:pt x="295" y="297"/>
                    <a:pt x="276" y="31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 name="Freeform 6"/>
            <p:cNvSpPr>
              <a:spLocks noEditPoints="1"/>
            </p:cNvSpPr>
            <p:nvPr/>
          </p:nvSpPr>
          <p:spPr bwMode="auto">
            <a:xfrm>
              <a:off x="6127" y="3341"/>
              <a:ext cx="190" cy="209"/>
            </a:xfrm>
            <a:custGeom>
              <a:avLst/>
              <a:gdLst>
                <a:gd name="T0" fmla="*/ 5 w 30"/>
                <a:gd name="T1" fmla="*/ 9 h 33"/>
                <a:gd name="T2" fmla="*/ 4 w 30"/>
                <a:gd name="T3" fmla="*/ 9 h 33"/>
                <a:gd name="T4" fmla="*/ 4 w 30"/>
                <a:gd name="T5" fmla="*/ 10 h 33"/>
                <a:gd name="T6" fmla="*/ 7 w 30"/>
                <a:gd name="T7" fmla="*/ 29 h 33"/>
                <a:gd name="T8" fmla="*/ 26 w 30"/>
                <a:gd name="T9" fmla="*/ 25 h 33"/>
                <a:gd name="T10" fmla="*/ 23 w 30"/>
                <a:gd name="T11" fmla="*/ 5 h 33"/>
                <a:gd name="T12" fmla="*/ 5 w 30"/>
                <a:gd name="T13" fmla="*/ 9 h 33"/>
                <a:gd name="T14" fmla="*/ 18 w 30"/>
                <a:gd name="T15" fmla="*/ 20 h 33"/>
                <a:gd name="T16" fmla="*/ 12 w 30"/>
                <a:gd name="T17" fmla="*/ 22 h 33"/>
                <a:gd name="T18" fmla="*/ 12 w 30"/>
                <a:gd name="T19" fmla="*/ 14 h 33"/>
                <a:gd name="T20" fmla="*/ 18 w 30"/>
                <a:gd name="T21" fmla="*/ 13 h 33"/>
                <a:gd name="T22" fmla="*/ 18 w 30"/>
                <a:gd name="T23"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3">
                  <a:moveTo>
                    <a:pt x="5" y="9"/>
                  </a:moveTo>
                  <a:cubicBezTo>
                    <a:pt x="5" y="9"/>
                    <a:pt x="4" y="9"/>
                    <a:pt x="4" y="9"/>
                  </a:cubicBezTo>
                  <a:cubicBezTo>
                    <a:pt x="4" y="10"/>
                    <a:pt x="4" y="10"/>
                    <a:pt x="4" y="10"/>
                  </a:cubicBezTo>
                  <a:cubicBezTo>
                    <a:pt x="0" y="17"/>
                    <a:pt x="0" y="25"/>
                    <a:pt x="7" y="29"/>
                  </a:cubicBezTo>
                  <a:cubicBezTo>
                    <a:pt x="13" y="33"/>
                    <a:pt x="22" y="31"/>
                    <a:pt x="26" y="25"/>
                  </a:cubicBezTo>
                  <a:cubicBezTo>
                    <a:pt x="30" y="19"/>
                    <a:pt x="28" y="10"/>
                    <a:pt x="23" y="5"/>
                  </a:cubicBezTo>
                  <a:cubicBezTo>
                    <a:pt x="17" y="0"/>
                    <a:pt x="9" y="3"/>
                    <a:pt x="5" y="9"/>
                  </a:cubicBezTo>
                  <a:close/>
                  <a:moveTo>
                    <a:pt x="18" y="20"/>
                  </a:moveTo>
                  <a:cubicBezTo>
                    <a:pt x="17" y="22"/>
                    <a:pt x="14" y="23"/>
                    <a:pt x="12" y="22"/>
                  </a:cubicBezTo>
                  <a:cubicBezTo>
                    <a:pt x="9" y="20"/>
                    <a:pt x="10" y="16"/>
                    <a:pt x="12" y="14"/>
                  </a:cubicBezTo>
                  <a:cubicBezTo>
                    <a:pt x="13" y="12"/>
                    <a:pt x="17" y="11"/>
                    <a:pt x="18" y="13"/>
                  </a:cubicBezTo>
                  <a:cubicBezTo>
                    <a:pt x="19" y="15"/>
                    <a:pt x="20" y="18"/>
                    <a:pt x="18" y="2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 name="Freeform 7"/>
            <p:cNvSpPr/>
            <p:nvPr/>
          </p:nvSpPr>
          <p:spPr bwMode="auto">
            <a:xfrm>
              <a:off x="4228" y="1421"/>
              <a:ext cx="842" cy="830"/>
            </a:xfrm>
            <a:custGeom>
              <a:avLst/>
              <a:gdLst>
                <a:gd name="T0" fmla="*/ 127 w 133"/>
                <a:gd name="T1" fmla="*/ 64 h 131"/>
                <a:gd name="T2" fmla="*/ 35 w 133"/>
                <a:gd name="T3" fmla="*/ 29 h 131"/>
                <a:gd name="T4" fmla="*/ 70 w 133"/>
                <a:gd name="T5" fmla="*/ 125 h 131"/>
                <a:gd name="T6" fmla="*/ 70 w 133"/>
                <a:gd name="T7" fmla="*/ 116 h 131"/>
                <a:gd name="T8" fmla="*/ 41 w 133"/>
                <a:gd name="T9" fmla="*/ 35 h 131"/>
                <a:gd name="T10" fmla="*/ 118 w 133"/>
                <a:gd name="T11" fmla="*/ 64 h 131"/>
                <a:gd name="T12" fmla="*/ 127 w 133"/>
                <a:gd name="T13" fmla="*/ 64 h 131"/>
              </a:gdLst>
              <a:ahLst/>
              <a:cxnLst>
                <a:cxn ang="0">
                  <a:pos x="T0" y="T1"/>
                </a:cxn>
                <a:cxn ang="0">
                  <a:pos x="T2" y="T3"/>
                </a:cxn>
                <a:cxn ang="0">
                  <a:pos x="T4" y="T5"/>
                </a:cxn>
                <a:cxn ang="0">
                  <a:pos x="T6" y="T7"/>
                </a:cxn>
                <a:cxn ang="0">
                  <a:pos x="T8" y="T9"/>
                </a:cxn>
                <a:cxn ang="0">
                  <a:pos x="T10" y="T11"/>
                </a:cxn>
                <a:cxn ang="0">
                  <a:pos x="T12" y="T13"/>
                </a:cxn>
              </a:cxnLst>
              <a:rect l="0" t="0" r="r" b="b"/>
              <a:pathLst>
                <a:path w="133" h="131">
                  <a:moveTo>
                    <a:pt x="127" y="64"/>
                  </a:moveTo>
                  <a:cubicBezTo>
                    <a:pt x="133" y="13"/>
                    <a:pt x="66" y="0"/>
                    <a:pt x="35" y="29"/>
                  </a:cubicBezTo>
                  <a:cubicBezTo>
                    <a:pt x="0" y="61"/>
                    <a:pt x="16" y="131"/>
                    <a:pt x="70" y="125"/>
                  </a:cubicBezTo>
                  <a:cubicBezTo>
                    <a:pt x="76" y="125"/>
                    <a:pt x="76" y="116"/>
                    <a:pt x="70" y="116"/>
                  </a:cubicBezTo>
                  <a:cubicBezTo>
                    <a:pt x="23" y="121"/>
                    <a:pt x="12" y="62"/>
                    <a:pt x="41" y="35"/>
                  </a:cubicBezTo>
                  <a:cubicBezTo>
                    <a:pt x="67" y="11"/>
                    <a:pt x="123" y="21"/>
                    <a:pt x="118" y="64"/>
                  </a:cubicBezTo>
                  <a:cubicBezTo>
                    <a:pt x="118" y="69"/>
                    <a:pt x="127" y="69"/>
                    <a:pt x="127" y="64"/>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 name="Freeform 8"/>
            <p:cNvSpPr/>
            <p:nvPr/>
          </p:nvSpPr>
          <p:spPr bwMode="auto">
            <a:xfrm>
              <a:off x="4121" y="1300"/>
              <a:ext cx="1133" cy="1091"/>
            </a:xfrm>
            <a:custGeom>
              <a:avLst/>
              <a:gdLst>
                <a:gd name="T0" fmla="*/ 102 w 179"/>
                <a:gd name="T1" fmla="*/ 152 h 172"/>
                <a:gd name="T2" fmla="*/ 34 w 179"/>
                <a:gd name="T3" fmla="*/ 135 h 172"/>
                <a:gd name="T4" fmla="*/ 41 w 179"/>
                <a:gd name="T5" fmla="*/ 38 h 172"/>
                <a:gd name="T6" fmla="*/ 126 w 179"/>
                <a:gd name="T7" fmla="*/ 24 h 172"/>
                <a:gd name="T8" fmla="*/ 154 w 179"/>
                <a:gd name="T9" fmla="*/ 103 h 172"/>
                <a:gd name="T10" fmla="*/ 162 w 179"/>
                <a:gd name="T11" fmla="*/ 108 h 172"/>
                <a:gd name="T12" fmla="*/ 138 w 179"/>
                <a:gd name="T13" fmla="*/ 21 h 172"/>
                <a:gd name="T14" fmla="*/ 39 w 179"/>
                <a:gd name="T15" fmla="*/ 27 h 172"/>
                <a:gd name="T16" fmla="*/ 21 w 179"/>
                <a:gd name="T17" fmla="*/ 133 h 172"/>
                <a:gd name="T18" fmla="*/ 104 w 179"/>
                <a:gd name="T19" fmla="*/ 161 h 172"/>
                <a:gd name="T20" fmla="*/ 102 w 179"/>
                <a:gd name="T21" fmla="*/ 15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 h="172">
                  <a:moveTo>
                    <a:pt x="102" y="152"/>
                  </a:moveTo>
                  <a:cubicBezTo>
                    <a:pt x="79" y="161"/>
                    <a:pt x="51" y="152"/>
                    <a:pt x="34" y="135"/>
                  </a:cubicBezTo>
                  <a:cubicBezTo>
                    <a:pt x="9" y="108"/>
                    <a:pt x="19" y="62"/>
                    <a:pt x="41" y="38"/>
                  </a:cubicBezTo>
                  <a:cubicBezTo>
                    <a:pt x="63" y="14"/>
                    <a:pt x="98" y="9"/>
                    <a:pt x="126" y="24"/>
                  </a:cubicBezTo>
                  <a:cubicBezTo>
                    <a:pt x="152" y="38"/>
                    <a:pt x="170" y="77"/>
                    <a:pt x="154" y="103"/>
                  </a:cubicBezTo>
                  <a:cubicBezTo>
                    <a:pt x="151" y="108"/>
                    <a:pt x="159" y="113"/>
                    <a:pt x="162" y="108"/>
                  </a:cubicBezTo>
                  <a:cubicBezTo>
                    <a:pt x="179" y="79"/>
                    <a:pt x="164" y="40"/>
                    <a:pt x="138" y="21"/>
                  </a:cubicBezTo>
                  <a:cubicBezTo>
                    <a:pt x="107" y="0"/>
                    <a:pt x="65" y="2"/>
                    <a:pt x="39" y="27"/>
                  </a:cubicBezTo>
                  <a:cubicBezTo>
                    <a:pt x="12" y="53"/>
                    <a:pt x="0" y="100"/>
                    <a:pt x="21" y="133"/>
                  </a:cubicBezTo>
                  <a:cubicBezTo>
                    <a:pt x="38" y="158"/>
                    <a:pt x="76" y="172"/>
                    <a:pt x="104" y="161"/>
                  </a:cubicBezTo>
                  <a:cubicBezTo>
                    <a:pt x="110" y="158"/>
                    <a:pt x="107" y="150"/>
                    <a:pt x="102" y="152"/>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 name="Freeform 9"/>
            <p:cNvSpPr/>
            <p:nvPr/>
          </p:nvSpPr>
          <p:spPr bwMode="auto">
            <a:xfrm>
              <a:off x="6482" y="3012"/>
              <a:ext cx="133" cy="171"/>
            </a:xfrm>
            <a:custGeom>
              <a:avLst/>
              <a:gdLst>
                <a:gd name="T0" fmla="*/ 10 w 21"/>
                <a:gd name="T1" fmla="*/ 5 h 27"/>
                <a:gd name="T2" fmla="*/ 3 w 21"/>
                <a:gd name="T3" fmla="*/ 9 h 27"/>
                <a:gd name="T4" fmla="*/ 10 w 21"/>
                <a:gd name="T5" fmla="*/ 22 h 27"/>
                <a:gd name="T6" fmla="*/ 18 w 21"/>
                <a:gd name="T7" fmla="*/ 17 h 27"/>
                <a:gd name="T8" fmla="*/ 10 w 21"/>
                <a:gd name="T9" fmla="*/ 5 h 27"/>
              </a:gdLst>
              <a:ahLst/>
              <a:cxnLst>
                <a:cxn ang="0">
                  <a:pos x="T0" y="T1"/>
                </a:cxn>
                <a:cxn ang="0">
                  <a:pos x="T2" y="T3"/>
                </a:cxn>
                <a:cxn ang="0">
                  <a:pos x="T4" y="T5"/>
                </a:cxn>
                <a:cxn ang="0">
                  <a:pos x="T6" y="T7"/>
                </a:cxn>
                <a:cxn ang="0">
                  <a:pos x="T8" y="T9"/>
                </a:cxn>
              </a:cxnLst>
              <a:rect l="0" t="0" r="r" b="b"/>
              <a:pathLst>
                <a:path w="21" h="27">
                  <a:moveTo>
                    <a:pt x="10" y="5"/>
                  </a:moveTo>
                  <a:cubicBezTo>
                    <a:pt x="7" y="0"/>
                    <a:pt x="0" y="4"/>
                    <a:pt x="3" y="9"/>
                  </a:cubicBezTo>
                  <a:cubicBezTo>
                    <a:pt x="5" y="14"/>
                    <a:pt x="8" y="18"/>
                    <a:pt x="10" y="22"/>
                  </a:cubicBezTo>
                  <a:cubicBezTo>
                    <a:pt x="13" y="27"/>
                    <a:pt x="21" y="22"/>
                    <a:pt x="18" y="17"/>
                  </a:cubicBezTo>
                  <a:cubicBezTo>
                    <a:pt x="15" y="13"/>
                    <a:pt x="13" y="9"/>
                    <a:pt x="10" y="5"/>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 name="Freeform 10"/>
            <p:cNvSpPr/>
            <p:nvPr/>
          </p:nvSpPr>
          <p:spPr bwMode="auto">
            <a:xfrm>
              <a:off x="6577" y="3012"/>
              <a:ext cx="95" cy="139"/>
            </a:xfrm>
            <a:custGeom>
              <a:avLst/>
              <a:gdLst>
                <a:gd name="T0" fmla="*/ 8 w 15"/>
                <a:gd name="T1" fmla="*/ 3 h 22"/>
                <a:gd name="T2" fmla="*/ 2 w 15"/>
                <a:gd name="T3" fmla="*/ 1 h 22"/>
                <a:gd name="T4" fmla="*/ 1 w 15"/>
                <a:gd name="T5" fmla="*/ 7 h 22"/>
                <a:gd name="T6" fmla="*/ 6 w 15"/>
                <a:gd name="T7" fmla="*/ 20 h 22"/>
                <a:gd name="T8" fmla="*/ 12 w 15"/>
                <a:gd name="T9" fmla="*/ 21 h 22"/>
                <a:gd name="T10" fmla="*/ 14 w 15"/>
                <a:gd name="T11" fmla="*/ 15 h 22"/>
                <a:gd name="T12" fmla="*/ 8 w 15"/>
                <a:gd name="T13" fmla="*/ 3 h 22"/>
              </a:gdLst>
              <a:ahLst/>
              <a:cxnLst>
                <a:cxn ang="0">
                  <a:pos x="T0" y="T1"/>
                </a:cxn>
                <a:cxn ang="0">
                  <a:pos x="T2" y="T3"/>
                </a:cxn>
                <a:cxn ang="0">
                  <a:pos x="T4" y="T5"/>
                </a:cxn>
                <a:cxn ang="0">
                  <a:pos x="T6" y="T7"/>
                </a:cxn>
                <a:cxn ang="0">
                  <a:pos x="T8" y="T9"/>
                </a:cxn>
                <a:cxn ang="0">
                  <a:pos x="T10" y="T11"/>
                </a:cxn>
                <a:cxn ang="0">
                  <a:pos x="T12" y="T13"/>
                </a:cxn>
              </a:cxnLst>
              <a:rect l="0" t="0" r="r" b="b"/>
              <a:pathLst>
                <a:path w="15" h="22">
                  <a:moveTo>
                    <a:pt x="8" y="3"/>
                  </a:moveTo>
                  <a:cubicBezTo>
                    <a:pt x="7" y="0"/>
                    <a:pt x="4" y="0"/>
                    <a:pt x="2" y="1"/>
                  </a:cubicBezTo>
                  <a:cubicBezTo>
                    <a:pt x="0" y="2"/>
                    <a:pt x="0" y="5"/>
                    <a:pt x="1" y="7"/>
                  </a:cubicBezTo>
                  <a:cubicBezTo>
                    <a:pt x="2" y="11"/>
                    <a:pt x="4" y="16"/>
                    <a:pt x="6" y="20"/>
                  </a:cubicBezTo>
                  <a:cubicBezTo>
                    <a:pt x="7" y="22"/>
                    <a:pt x="10" y="22"/>
                    <a:pt x="12" y="21"/>
                  </a:cubicBezTo>
                  <a:cubicBezTo>
                    <a:pt x="15" y="20"/>
                    <a:pt x="15" y="17"/>
                    <a:pt x="14" y="15"/>
                  </a:cubicBezTo>
                  <a:cubicBezTo>
                    <a:pt x="12" y="11"/>
                    <a:pt x="10" y="7"/>
                    <a:pt x="8" y="3"/>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39" name="组合 38"/>
          <p:cNvGrpSpPr/>
          <p:nvPr/>
        </p:nvGrpSpPr>
        <p:grpSpPr>
          <a:xfrm>
            <a:off x="1105426" y="1544617"/>
            <a:ext cx="3182585" cy="744599"/>
            <a:chOff x="7325359" y="2384859"/>
            <a:chExt cx="4243447" cy="992799"/>
          </a:xfrm>
        </p:grpSpPr>
        <p:sp>
          <p:nvSpPr>
            <p:cNvPr id="40" name="矩形 39"/>
            <p:cNvSpPr/>
            <p:nvPr/>
          </p:nvSpPr>
          <p:spPr>
            <a:xfrm>
              <a:off x="7325359" y="2737483"/>
              <a:ext cx="4243447" cy="64017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50" dirty="0">
                  <a:solidFill>
                    <a:srgbClr val="3C3C3B"/>
                  </a:solidFill>
                  <a:latin typeface="迷你简准圆" pitchFamily="65" charset="-122"/>
                  <a:ea typeface="迷你简准圆" pitchFamily="65" charset="-122"/>
                </a:rPr>
                <a:t>Users can present on a projector or computer or print out a presentation to make</a:t>
              </a:r>
            </a:p>
          </p:txBody>
        </p:sp>
        <p:sp>
          <p:nvSpPr>
            <p:cNvPr id="41" name="矩形 40"/>
            <p:cNvSpPr/>
            <p:nvPr/>
          </p:nvSpPr>
          <p:spPr>
            <a:xfrm>
              <a:off x="7325360" y="2384859"/>
              <a:ext cx="2241974" cy="45550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350" b="1" dirty="0">
                  <a:solidFill>
                    <a:srgbClr val="3C3C3B"/>
                  </a:solidFill>
                  <a:latin typeface="迷你简准圆" pitchFamily="65" charset="-122"/>
                  <a:ea typeface="迷你简准圆" pitchFamily="65" charset="-122"/>
                </a:rPr>
                <a:t>Title text added</a:t>
              </a:r>
            </a:p>
          </p:txBody>
        </p:sp>
      </p:grpSp>
      <p:grpSp>
        <p:nvGrpSpPr>
          <p:cNvPr id="42" name="组合 41"/>
          <p:cNvGrpSpPr/>
          <p:nvPr/>
        </p:nvGrpSpPr>
        <p:grpSpPr>
          <a:xfrm>
            <a:off x="1105426" y="2551593"/>
            <a:ext cx="3182585" cy="744599"/>
            <a:chOff x="7325359" y="2384859"/>
            <a:chExt cx="4243447" cy="992799"/>
          </a:xfrm>
        </p:grpSpPr>
        <p:sp>
          <p:nvSpPr>
            <p:cNvPr id="43" name="矩形 42"/>
            <p:cNvSpPr/>
            <p:nvPr/>
          </p:nvSpPr>
          <p:spPr>
            <a:xfrm>
              <a:off x="7325359" y="2737483"/>
              <a:ext cx="4243447" cy="64017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50" dirty="0">
                  <a:solidFill>
                    <a:srgbClr val="3C3C3B"/>
                  </a:solidFill>
                  <a:latin typeface="迷你简准圆" pitchFamily="65" charset="-122"/>
                  <a:ea typeface="迷你简准圆" pitchFamily="65" charset="-122"/>
                </a:rPr>
                <a:t>Users can present on a projector or computer or print out a presentation to make</a:t>
              </a:r>
            </a:p>
          </p:txBody>
        </p:sp>
        <p:sp>
          <p:nvSpPr>
            <p:cNvPr id="44" name="矩形 43"/>
            <p:cNvSpPr/>
            <p:nvPr/>
          </p:nvSpPr>
          <p:spPr>
            <a:xfrm>
              <a:off x="7325360" y="2384859"/>
              <a:ext cx="2241974" cy="45550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350" b="1" dirty="0">
                  <a:solidFill>
                    <a:srgbClr val="3C3C3B"/>
                  </a:solidFill>
                  <a:latin typeface="迷你简准圆" pitchFamily="65" charset="-122"/>
                  <a:ea typeface="迷你简准圆" pitchFamily="65" charset="-122"/>
                </a:rPr>
                <a:t>Title text added</a:t>
              </a:r>
            </a:p>
          </p:txBody>
        </p:sp>
      </p:grpSp>
      <p:grpSp>
        <p:nvGrpSpPr>
          <p:cNvPr id="45" name="组合 44"/>
          <p:cNvGrpSpPr/>
          <p:nvPr/>
        </p:nvGrpSpPr>
        <p:grpSpPr>
          <a:xfrm>
            <a:off x="1105426" y="3558569"/>
            <a:ext cx="3182585" cy="744599"/>
            <a:chOff x="7325359" y="2384859"/>
            <a:chExt cx="4243447" cy="992799"/>
          </a:xfrm>
        </p:grpSpPr>
        <p:sp>
          <p:nvSpPr>
            <p:cNvPr id="46" name="矩形 45"/>
            <p:cNvSpPr/>
            <p:nvPr/>
          </p:nvSpPr>
          <p:spPr>
            <a:xfrm>
              <a:off x="7325359" y="2737483"/>
              <a:ext cx="4243447" cy="64017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50" dirty="0">
                  <a:solidFill>
                    <a:srgbClr val="3C3C3B"/>
                  </a:solidFill>
                  <a:latin typeface="迷你简准圆" pitchFamily="65" charset="-122"/>
                  <a:ea typeface="迷你简准圆" pitchFamily="65" charset="-122"/>
                </a:rPr>
                <a:t>Users can present on a projector or computer or print out a presentation to make</a:t>
              </a:r>
            </a:p>
          </p:txBody>
        </p:sp>
        <p:sp>
          <p:nvSpPr>
            <p:cNvPr id="47" name="矩形 46"/>
            <p:cNvSpPr/>
            <p:nvPr/>
          </p:nvSpPr>
          <p:spPr>
            <a:xfrm>
              <a:off x="7325360" y="2384859"/>
              <a:ext cx="2241974" cy="45550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350" b="1" dirty="0">
                  <a:solidFill>
                    <a:srgbClr val="3C3C3B"/>
                  </a:solidFill>
                  <a:latin typeface="迷你简准圆" pitchFamily="65" charset="-122"/>
                  <a:ea typeface="迷你简准圆" pitchFamily="65" charset="-122"/>
                </a:rPr>
                <a:t>Title text added</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0-#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additive="base">
                                        <p:cTn id="18" dur="500" fill="hold"/>
                                        <p:tgtEl>
                                          <p:spTgt spid="42"/>
                                        </p:tgtEl>
                                        <p:attrNameLst>
                                          <p:attrName>ppt_x</p:attrName>
                                        </p:attrNameLst>
                                      </p:cBhvr>
                                      <p:tavLst>
                                        <p:tav tm="0">
                                          <p:val>
                                            <p:strVal val="0-#ppt_w/2"/>
                                          </p:val>
                                        </p:tav>
                                        <p:tav tm="100000">
                                          <p:val>
                                            <p:strVal val="#ppt_x"/>
                                          </p:val>
                                        </p:tav>
                                      </p:tavLst>
                                    </p:anim>
                                    <p:anim calcmode="lin" valueType="num">
                                      <p:cBhvr additive="base">
                                        <p:cTn id="19" dur="500" fill="hold"/>
                                        <p:tgtEl>
                                          <p:spTgt spid="42"/>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500" fill="hold"/>
                                        <p:tgtEl>
                                          <p:spTgt spid="45"/>
                                        </p:tgtEl>
                                        <p:attrNameLst>
                                          <p:attrName>ppt_x</p:attrName>
                                        </p:attrNameLst>
                                      </p:cBhvr>
                                      <p:tavLst>
                                        <p:tav tm="0">
                                          <p:val>
                                            <p:strVal val="0-#ppt_w/2"/>
                                          </p:val>
                                        </p:tav>
                                        <p:tav tm="100000">
                                          <p:val>
                                            <p:strVal val="#ppt_x"/>
                                          </p:val>
                                        </p:tav>
                                      </p:tavLst>
                                    </p:anim>
                                    <p:anim calcmode="lin" valueType="num">
                                      <p:cBhvr additive="base">
                                        <p:cTn id="24"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任意多边形 6"/>
          <p:cNvSpPr>
            <a:spLocks noEditPoints="1"/>
          </p:cNvSpPr>
          <p:nvPr/>
        </p:nvSpPr>
        <p:spPr bwMode="auto">
          <a:xfrm rot="1617227">
            <a:off x="2057345" y="2413175"/>
            <a:ext cx="1593392" cy="1042452"/>
          </a:xfrm>
          <a:custGeom>
            <a:avLst/>
            <a:gdLst>
              <a:gd name="T0" fmla="*/ 494 w 524"/>
              <a:gd name="T1" fmla="*/ 71 h 342"/>
              <a:gd name="T2" fmla="*/ 326 w 524"/>
              <a:gd name="T3" fmla="*/ 250 h 342"/>
              <a:gd name="T4" fmla="*/ 284 w 524"/>
              <a:gd name="T5" fmla="*/ 268 h 342"/>
              <a:gd name="T6" fmla="*/ 268 w 524"/>
              <a:gd name="T7" fmla="*/ 275 h 342"/>
              <a:gd name="T8" fmla="*/ 168 w 524"/>
              <a:gd name="T9" fmla="*/ 311 h 342"/>
              <a:gd name="T10" fmla="*/ 196 w 524"/>
              <a:gd name="T11" fmla="*/ 293 h 342"/>
              <a:gd name="T12" fmla="*/ 511 w 524"/>
              <a:gd name="T13" fmla="*/ 10 h 342"/>
              <a:gd name="T14" fmla="*/ 398 w 524"/>
              <a:gd name="T15" fmla="*/ 188 h 342"/>
              <a:gd name="T16" fmla="*/ 353 w 524"/>
              <a:gd name="T17" fmla="*/ 230 h 342"/>
              <a:gd name="T18" fmla="*/ 153 w 524"/>
              <a:gd name="T19" fmla="*/ 300 h 342"/>
              <a:gd name="T20" fmla="*/ 57 w 524"/>
              <a:gd name="T21" fmla="*/ 262 h 342"/>
              <a:gd name="T22" fmla="*/ 48 w 524"/>
              <a:gd name="T23" fmla="*/ 261 h 342"/>
              <a:gd name="T24" fmla="*/ 106 w 524"/>
              <a:gd name="T25" fmla="*/ 233 h 342"/>
              <a:gd name="T26" fmla="*/ 65 w 524"/>
              <a:gd name="T27" fmla="*/ 246 h 342"/>
              <a:gd name="T28" fmla="*/ 20 w 524"/>
              <a:gd name="T29" fmla="*/ 252 h 342"/>
              <a:gd name="T30" fmla="*/ 30 w 524"/>
              <a:gd name="T31" fmla="*/ 303 h 342"/>
              <a:gd name="T32" fmla="*/ 24 w 524"/>
              <a:gd name="T33" fmla="*/ 291 h 342"/>
              <a:gd name="T34" fmla="*/ 58 w 524"/>
              <a:gd name="T35" fmla="*/ 335 h 342"/>
              <a:gd name="T36" fmla="*/ 44 w 524"/>
              <a:gd name="T37" fmla="*/ 305 h 342"/>
              <a:gd name="T38" fmla="*/ 70 w 524"/>
              <a:gd name="T39" fmla="*/ 300 h 342"/>
              <a:gd name="T40" fmla="*/ 71 w 524"/>
              <a:gd name="T41" fmla="*/ 295 h 342"/>
              <a:gd name="T42" fmla="*/ 497 w 524"/>
              <a:gd name="T43" fmla="*/ 63 h 342"/>
              <a:gd name="T44" fmla="*/ 352 w 524"/>
              <a:gd name="T45" fmla="*/ 228 h 342"/>
              <a:gd name="T46" fmla="*/ 67 w 524"/>
              <a:gd name="T47" fmla="*/ 258 h 342"/>
              <a:gd name="T48" fmla="*/ 101 w 524"/>
              <a:gd name="T49" fmla="*/ 243 h 342"/>
              <a:gd name="T50" fmla="*/ 84 w 524"/>
              <a:gd name="T51" fmla="*/ 243 h 342"/>
              <a:gd name="T52" fmla="*/ 71 w 524"/>
              <a:gd name="T53" fmla="*/ 244 h 342"/>
              <a:gd name="T54" fmla="*/ 3 w 524"/>
              <a:gd name="T55" fmla="*/ 266 h 342"/>
              <a:gd name="T56" fmla="*/ 19 w 524"/>
              <a:gd name="T57" fmla="*/ 285 h 342"/>
              <a:gd name="T58" fmla="*/ 23 w 524"/>
              <a:gd name="T59" fmla="*/ 277 h 342"/>
              <a:gd name="T60" fmla="*/ 51 w 524"/>
              <a:gd name="T61" fmla="*/ 333 h 342"/>
              <a:gd name="T62" fmla="*/ 47 w 524"/>
              <a:gd name="T63" fmla="*/ 314 h 342"/>
              <a:gd name="T64" fmla="*/ 45 w 524"/>
              <a:gd name="T65" fmla="*/ 303 h 342"/>
              <a:gd name="T66" fmla="*/ 60 w 524"/>
              <a:gd name="T67" fmla="*/ 286 h 342"/>
              <a:gd name="T68" fmla="*/ 68 w 524"/>
              <a:gd name="T69" fmla="*/ 291 h 342"/>
              <a:gd name="T70" fmla="*/ 116 w 524"/>
              <a:gd name="T71" fmla="*/ 302 h 342"/>
              <a:gd name="T72" fmla="*/ 179 w 524"/>
              <a:gd name="T73" fmla="*/ 302 h 342"/>
              <a:gd name="T74" fmla="*/ 193 w 524"/>
              <a:gd name="T75" fmla="*/ 301 h 342"/>
              <a:gd name="T76" fmla="*/ 222 w 524"/>
              <a:gd name="T77" fmla="*/ 294 h 342"/>
              <a:gd name="T78" fmla="*/ 257 w 524"/>
              <a:gd name="T79" fmla="*/ 283 h 342"/>
              <a:gd name="T80" fmla="*/ 468 w 524"/>
              <a:gd name="T81" fmla="*/ 95 h 342"/>
              <a:gd name="T82" fmla="*/ 411 w 524"/>
              <a:gd name="T83" fmla="*/ 178 h 342"/>
              <a:gd name="T84" fmla="*/ 287 w 524"/>
              <a:gd name="T85" fmla="*/ 281 h 342"/>
              <a:gd name="T86" fmla="*/ 377 w 524"/>
              <a:gd name="T87" fmla="*/ 226 h 342"/>
              <a:gd name="T88" fmla="*/ 382 w 524"/>
              <a:gd name="T89" fmla="*/ 221 h 342"/>
              <a:gd name="T90" fmla="*/ 458 w 524"/>
              <a:gd name="T91" fmla="*/ 131 h 342"/>
              <a:gd name="T92" fmla="*/ 72 w 524"/>
              <a:gd name="T93" fmla="*/ 297 h 342"/>
              <a:gd name="T94" fmla="*/ 55 w 524"/>
              <a:gd name="T95" fmla="*/ 259 h 342"/>
              <a:gd name="T96" fmla="*/ 68 w 524"/>
              <a:gd name="T97" fmla="*/ 244 h 342"/>
              <a:gd name="T98" fmla="*/ 97 w 524"/>
              <a:gd name="T99" fmla="*/ 237 h 342"/>
              <a:gd name="T100" fmla="*/ 94 w 524"/>
              <a:gd name="T101" fmla="*/ 237 h 342"/>
              <a:gd name="T102" fmla="*/ 53 w 524"/>
              <a:gd name="T103" fmla="*/ 259 h 342"/>
              <a:gd name="T104" fmla="*/ 74 w 524"/>
              <a:gd name="T105" fmla="*/ 257 h 342"/>
              <a:gd name="T106" fmla="*/ 61 w 524"/>
              <a:gd name="T107" fmla="*/ 247 h 342"/>
              <a:gd name="T108" fmla="*/ 55 w 524"/>
              <a:gd name="T109" fmla="*/ 329 h 342"/>
              <a:gd name="T110" fmla="*/ 35 w 524"/>
              <a:gd name="T111" fmla="*/ 312 h 342"/>
              <a:gd name="T112" fmla="*/ 46 w 524"/>
              <a:gd name="T113" fmla="*/ 306 h 342"/>
              <a:gd name="T114" fmla="*/ 33 w 524"/>
              <a:gd name="T115" fmla="*/ 304 h 342"/>
              <a:gd name="T116" fmla="*/ 33 w 524"/>
              <a:gd name="T117" fmla="*/ 310 h 342"/>
              <a:gd name="T118" fmla="*/ 38 w 524"/>
              <a:gd name="T119" fmla="*/ 320 h 342"/>
              <a:gd name="T120" fmla="*/ 51 w 524"/>
              <a:gd name="T121" fmla="*/ 31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4" h="342">
                <a:moveTo>
                  <a:pt x="511" y="31"/>
                </a:moveTo>
                <a:cubicBezTo>
                  <a:pt x="510" y="32"/>
                  <a:pt x="510" y="33"/>
                  <a:pt x="509" y="34"/>
                </a:cubicBezTo>
                <a:cubicBezTo>
                  <a:pt x="510" y="33"/>
                  <a:pt x="511" y="32"/>
                  <a:pt x="511" y="31"/>
                </a:cubicBezTo>
                <a:close/>
                <a:moveTo>
                  <a:pt x="497" y="63"/>
                </a:moveTo>
                <a:cubicBezTo>
                  <a:pt x="497" y="63"/>
                  <a:pt x="497" y="63"/>
                  <a:pt x="497" y="63"/>
                </a:cubicBezTo>
                <a:close/>
                <a:moveTo>
                  <a:pt x="508" y="37"/>
                </a:moveTo>
                <a:cubicBezTo>
                  <a:pt x="508" y="38"/>
                  <a:pt x="508" y="39"/>
                  <a:pt x="508" y="37"/>
                </a:cubicBezTo>
                <a:close/>
                <a:moveTo>
                  <a:pt x="282" y="283"/>
                </a:moveTo>
                <a:cubicBezTo>
                  <a:pt x="281" y="283"/>
                  <a:pt x="281" y="283"/>
                  <a:pt x="280" y="284"/>
                </a:cubicBezTo>
                <a:cubicBezTo>
                  <a:pt x="281" y="284"/>
                  <a:pt x="281" y="283"/>
                  <a:pt x="282" y="283"/>
                </a:cubicBezTo>
                <a:close/>
                <a:moveTo>
                  <a:pt x="234" y="300"/>
                </a:moveTo>
                <a:cubicBezTo>
                  <a:pt x="233" y="300"/>
                  <a:pt x="232" y="300"/>
                  <a:pt x="232" y="301"/>
                </a:cubicBezTo>
                <a:cubicBezTo>
                  <a:pt x="233" y="301"/>
                  <a:pt x="233" y="301"/>
                  <a:pt x="234" y="300"/>
                </a:cubicBezTo>
                <a:close/>
                <a:moveTo>
                  <a:pt x="494" y="71"/>
                </a:moveTo>
                <a:cubicBezTo>
                  <a:pt x="493" y="72"/>
                  <a:pt x="493" y="73"/>
                  <a:pt x="493" y="74"/>
                </a:cubicBezTo>
                <a:cubicBezTo>
                  <a:pt x="494" y="73"/>
                  <a:pt x="494" y="72"/>
                  <a:pt x="494" y="71"/>
                </a:cubicBezTo>
                <a:close/>
                <a:moveTo>
                  <a:pt x="348" y="234"/>
                </a:moveTo>
                <a:cubicBezTo>
                  <a:pt x="348" y="234"/>
                  <a:pt x="347" y="234"/>
                  <a:pt x="347" y="234"/>
                </a:cubicBezTo>
                <a:cubicBezTo>
                  <a:pt x="350" y="233"/>
                  <a:pt x="352" y="232"/>
                  <a:pt x="353" y="230"/>
                </a:cubicBezTo>
                <a:cubicBezTo>
                  <a:pt x="353" y="230"/>
                  <a:pt x="353" y="230"/>
                  <a:pt x="353" y="230"/>
                </a:cubicBezTo>
                <a:cubicBezTo>
                  <a:pt x="353" y="231"/>
                  <a:pt x="350" y="233"/>
                  <a:pt x="348" y="234"/>
                </a:cubicBezTo>
                <a:close/>
                <a:moveTo>
                  <a:pt x="327" y="249"/>
                </a:moveTo>
                <a:cubicBezTo>
                  <a:pt x="328" y="248"/>
                  <a:pt x="334" y="246"/>
                  <a:pt x="334" y="245"/>
                </a:cubicBezTo>
                <a:cubicBezTo>
                  <a:pt x="333" y="244"/>
                  <a:pt x="328" y="248"/>
                  <a:pt x="327" y="249"/>
                </a:cubicBezTo>
                <a:close/>
                <a:moveTo>
                  <a:pt x="336" y="243"/>
                </a:moveTo>
                <a:cubicBezTo>
                  <a:pt x="336" y="243"/>
                  <a:pt x="340" y="240"/>
                  <a:pt x="340" y="240"/>
                </a:cubicBezTo>
                <a:cubicBezTo>
                  <a:pt x="339" y="240"/>
                  <a:pt x="336" y="242"/>
                  <a:pt x="336" y="243"/>
                </a:cubicBezTo>
                <a:close/>
                <a:moveTo>
                  <a:pt x="383" y="207"/>
                </a:moveTo>
                <a:cubicBezTo>
                  <a:pt x="384" y="206"/>
                  <a:pt x="385" y="205"/>
                  <a:pt x="386" y="204"/>
                </a:cubicBezTo>
                <a:cubicBezTo>
                  <a:pt x="386" y="204"/>
                  <a:pt x="383" y="207"/>
                  <a:pt x="383" y="207"/>
                </a:cubicBezTo>
                <a:close/>
                <a:moveTo>
                  <a:pt x="324" y="251"/>
                </a:moveTo>
                <a:cubicBezTo>
                  <a:pt x="324" y="251"/>
                  <a:pt x="325" y="251"/>
                  <a:pt x="326" y="250"/>
                </a:cubicBezTo>
                <a:cubicBezTo>
                  <a:pt x="327" y="249"/>
                  <a:pt x="324" y="251"/>
                  <a:pt x="324" y="251"/>
                </a:cubicBezTo>
                <a:close/>
                <a:moveTo>
                  <a:pt x="395" y="195"/>
                </a:moveTo>
                <a:cubicBezTo>
                  <a:pt x="395" y="195"/>
                  <a:pt x="393" y="199"/>
                  <a:pt x="395" y="195"/>
                </a:cubicBezTo>
                <a:close/>
                <a:moveTo>
                  <a:pt x="388" y="201"/>
                </a:moveTo>
                <a:cubicBezTo>
                  <a:pt x="388" y="201"/>
                  <a:pt x="391" y="198"/>
                  <a:pt x="391" y="198"/>
                </a:cubicBezTo>
                <a:cubicBezTo>
                  <a:pt x="390" y="199"/>
                  <a:pt x="389" y="200"/>
                  <a:pt x="388" y="201"/>
                </a:cubicBezTo>
                <a:close/>
                <a:moveTo>
                  <a:pt x="519" y="12"/>
                </a:moveTo>
                <a:cubicBezTo>
                  <a:pt x="519" y="13"/>
                  <a:pt x="519" y="13"/>
                  <a:pt x="519" y="13"/>
                </a:cubicBezTo>
                <a:cubicBezTo>
                  <a:pt x="519" y="13"/>
                  <a:pt x="519" y="13"/>
                  <a:pt x="519" y="12"/>
                </a:cubicBezTo>
                <a:close/>
                <a:moveTo>
                  <a:pt x="230" y="299"/>
                </a:moveTo>
                <a:cubicBezTo>
                  <a:pt x="232" y="299"/>
                  <a:pt x="233" y="299"/>
                  <a:pt x="234" y="298"/>
                </a:cubicBezTo>
                <a:cubicBezTo>
                  <a:pt x="233" y="298"/>
                  <a:pt x="231" y="298"/>
                  <a:pt x="230" y="299"/>
                </a:cubicBezTo>
                <a:close/>
                <a:moveTo>
                  <a:pt x="343" y="238"/>
                </a:moveTo>
                <a:cubicBezTo>
                  <a:pt x="343" y="238"/>
                  <a:pt x="345" y="236"/>
                  <a:pt x="347" y="234"/>
                </a:cubicBezTo>
                <a:cubicBezTo>
                  <a:pt x="345" y="236"/>
                  <a:pt x="343" y="237"/>
                  <a:pt x="343" y="238"/>
                </a:cubicBezTo>
                <a:close/>
                <a:moveTo>
                  <a:pt x="284" y="268"/>
                </a:moveTo>
                <a:cubicBezTo>
                  <a:pt x="283" y="267"/>
                  <a:pt x="282" y="268"/>
                  <a:pt x="281" y="268"/>
                </a:cubicBezTo>
                <a:cubicBezTo>
                  <a:pt x="280" y="269"/>
                  <a:pt x="279" y="269"/>
                  <a:pt x="277" y="270"/>
                </a:cubicBezTo>
                <a:cubicBezTo>
                  <a:pt x="278" y="271"/>
                  <a:pt x="284" y="269"/>
                  <a:pt x="284" y="268"/>
                </a:cubicBezTo>
                <a:close/>
                <a:moveTo>
                  <a:pt x="261" y="276"/>
                </a:moveTo>
                <a:cubicBezTo>
                  <a:pt x="262" y="276"/>
                  <a:pt x="262" y="276"/>
                  <a:pt x="263" y="276"/>
                </a:cubicBezTo>
                <a:cubicBezTo>
                  <a:pt x="262" y="276"/>
                  <a:pt x="261" y="276"/>
                  <a:pt x="261" y="276"/>
                </a:cubicBezTo>
                <a:close/>
                <a:moveTo>
                  <a:pt x="209" y="295"/>
                </a:moveTo>
                <a:cubicBezTo>
                  <a:pt x="208" y="294"/>
                  <a:pt x="208" y="295"/>
                  <a:pt x="207" y="295"/>
                </a:cubicBezTo>
                <a:cubicBezTo>
                  <a:pt x="208" y="295"/>
                  <a:pt x="209" y="295"/>
                  <a:pt x="209" y="295"/>
                </a:cubicBezTo>
                <a:close/>
                <a:moveTo>
                  <a:pt x="273" y="272"/>
                </a:moveTo>
                <a:cubicBezTo>
                  <a:pt x="273" y="272"/>
                  <a:pt x="271" y="272"/>
                  <a:pt x="273" y="272"/>
                </a:cubicBezTo>
                <a:close/>
                <a:moveTo>
                  <a:pt x="250" y="280"/>
                </a:moveTo>
                <a:cubicBezTo>
                  <a:pt x="249" y="280"/>
                  <a:pt x="249" y="280"/>
                  <a:pt x="248" y="280"/>
                </a:cubicBezTo>
                <a:cubicBezTo>
                  <a:pt x="248" y="281"/>
                  <a:pt x="250" y="280"/>
                  <a:pt x="250" y="280"/>
                </a:cubicBezTo>
                <a:close/>
                <a:moveTo>
                  <a:pt x="280" y="270"/>
                </a:moveTo>
                <a:cubicBezTo>
                  <a:pt x="278" y="270"/>
                  <a:pt x="268" y="275"/>
                  <a:pt x="268" y="275"/>
                </a:cubicBezTo>
                <a:cubicBezTo>
                  <a:pt x="269" y="276"/>
                  <a:pt x="281" y="271"/>
                  <a:pt x="280" y="270"/>
                </a:cubicBezTo>
                <a:close/>
                <a:moveTo>
                  <a:pt x="228" y="302"/>
                </a:moveTo>
                <a:cubicBezTo>
                  <a:pt x="229" y="302"/>
                  <a:pt x="232" y="301"/>
                  <a:pt x="229" y="301"/>
                </a:cubicBezTo>
                <a:cubicBezTo>
                  <a:pt x="229" y="301"/>
                  <a:pt x="226" y="302"/>
                  <a:pt x="228" y="302"/>
                </a:cubicBezTo>
                <a:close/>
                <a:moveTo>
                  <a:pt x="404" y="181"/>
                </a:moveTo>
                <a:cubicBezTo>
                  <a:pt x="403" y="181"/>
                  <a:pt x="404" y="182"/>
                  <a:pt x="404" y="181"/>
                </a:cubicBezTo>
                <a:close/>
                <a:moveTo>
                  <a:pt x="297" y="262"/>
                </a:moveTo>
                <a:cubicBezTo>
                  <a:pt x="298" y="262"/>
                  <a:pt x="298" y="262"/>
                  <a:pt x="299" y="261"/>
                </a:cubicBezTo>
                <a:cubicBezTo>
                  <a:pt x="298" y="261"/>
                  <a:pt x="297" y="262"/>
                  <a:pt x="297" y="262"/>
                </a:cubicBezTo>
                <a:close/>
                <a:moveTo>
                  <a:pt x="275" y="271"/>
                </a:moveTo>
                <a:cubicBezTo>
                  <a:pt x="272" y="272"/>
                  <a:pt x="278" y="270"/>
                  <a:pt x="275" y="271"/>
                </a:cubicBezTo>
                <a:close/>
                <a:moveTo>
                  <a:pt x="165" y="309"/>
                </a:moveTo>
                <a:cubicBezTo>
                  <a:pt x="152" y="310"/>
                  <a:pt x="139" y="309"/>
                  <a:pt x="126" y="309"/>
                </a:cubicBezTo>
                <a:cubicBezTo>
                  <a:pt x="126" y="309"/>
                  <a:pt x="127" y="310"/>
                  <a:pt x="128" y="311"/>
                </a:cubicBezTo>
                <a:cubicBezTo>
                  <a:pt x="133" y="312"/>
                  <a:pt x="139" y="311"/>
                  <a:pt x="143" y="311"/>
                </a:cubicBezTo>
                <a:cubicBezTo>
                  <a:pt x="150" y="311"/>
                  <a:pt x="161" y="313"/>
                  <a:pt x="168" y="311"/>
                </a:cubicBezTo>
                <a:cubicBezTo>
                  <a:pt x="171" y="309"/>
                  <a:pt x="182" y="308"/>
                  <a:pt x="186" y="309"/>
                </a:cubicBezTo>
                <a:cubicBezTo>
                  <a:pt x="190" y="310"/>
                  <a:pt x="197" y="305"/>
                  <a:pt x="201" y="307"/>
                </a:cubicBezTo>
                <a:cubicBezTo>
                  <a:pt x="202" y="308"/>
                  <a:pt x="210" y="305"/>
                  <a:pt x="207" y="305"/>
                </a:cubicBezTo>
                <a:cubicBezTo>
                  <a:pt x="194" y="304"/>
                  <a:pt x="179" y="309"/>
                  <a:pt x="165" y="309"/>
                </a:cubicBezTo>
                <a:close/>
                <a:moveTo>
                  <a:pt x="160" y="311"/>
                </a:moveTo>
                <a:cubicBezTo>
                  <a:pt x="160" y="310"/>
                  <a:pt x="160" y="312"/>
                  <a:pt x="160" y="311"/>
                </a:cubicBezTo>
                <a:close/>
                <a:moveTo>
                  <a:pt x="204" y="304"/>
                </a:moveTo>
                <a:cubicBezTo>
                  <a:pt x="205" y="304"/>
                  <a:pt x="206" y="304"/>
                  <a:pt x="206" y="304"/>
                </a:cubicBezTo>
                <a:cubicBezTo>
                  <a:pt x="205" y="303"/>
                  <a:pt x="205" y="304"/>
                  <a:pt x="204" y="304"/>
                </a:cubicBezTo>
                <a:close/>
                <a:moveTo>
                  <a:pt x="521" y="8"/>
                </a:moveTo>
                <a:cubicBezTo>
                  <a:pt x="520" y="9"/>
                  <a:pt x="520" y="11"/>
                  <a:pt x="519" y="12"/>
                </a:cubicBezTo>
                <a:cubicBezTo>
                  <a:pt x="520" y="11"/>
                  <a:pt x="520" y="10"/>
                  <a:pt x="521" y="10"/>
                </a:cubicBezTo>
                <a:cubicBezTo>
                  <a:pt x="520" y="11"/>
                  <a:pt x="520" y="11"/>
                  <a:pt x="520" y="12"/>
                </a:cubicBezTo>
                <a:cubicBezTo>
                  <a:pt x="520" y="12"/>
                  <a:pt x="524" y="6"/>
                  <a:pt x="521" y="8"/>
                </a:cubicBezTo>
                <a:close/>
                <a:moveTo>
                  <a:pt x="196" y="293"/>
                </a:moveTo>
                <a:cubicBezTo>
                  <a:pt x="195" y="292"/>
                  <a:pt x="196" y="294"/>
                  <a:pt x="196" y="293"/>
                </a:cubicBezTo>
                <a:close/>
                <a:moveTo>
                  <a:pt x="206" y="290"/>
                </a:moveTo>
                <a:cubicBezTo>
                  <a:pt x="206" y="290"/>
                  <a:pt x="202" y="291"/>
                  <a:pt x="201" y="291"/>
                </a:cubicBezTo>
                <a:cubicBezTo>
                  <a:pt x="202" y="291"/>
                  <a:pt x="206" y="291"/>
                  <a:pt x="206" y="290"/>
                </a:cubicBezTo>
                <a:close/>
                <a:moveTo>
                  <a:pt x="46" y="275"/>
                </a:moveTo>
                <a:cubicBezTo>
                  <a:pt x="46" y="276"/>
                  <a:pt x="49" y="278"/>
                  <a:pt x="50" y="277"/>
                </a:cubicBezTo>
                <a:cubicBezTo>
                  <a:pt x="50" y="276"/>
                  <a:pt x="46" y="275"/>
                  <a:pt x="46" y="275"/>
                </a:cubicBezTo>
                <a:close/>
                <a:moveTo>
                  <a:pt x="179" y="295"/>
                </a:moveTo>
                <a:cubicBezTo>
                  <a:pt x="180" y="295"/>
                  <a:pt x="181" y="294"/>
                  <a:pt x="182" y="294"/>
                </a:cubicBezTo>
                <a:cubicBezTo>
                  <a:pt x="182" y="293"/>
                  <a:pt x="179" y="295"/>
                  <a:pt x="179" y="295"/>
                </a:cubicBezTo>
                <a:close/>
                <a:moveTo>
                  <a:pt x="108" y="297"/>
                </a:moveTo>
                <a:cubicBezTo>
                  <a:pt x="108" y="298"/>
                  <a:pt x="108" y="296"/>
                  <a:pt x="108" y="297"/>
                </a:cubicBezTo>
                <a:close/>
                <a:moveTo>
                  <a:pt x="501" y="39"/>
                </a:moveTo>
                <a:cubicBezTo>
                  <a:pt x="499" y="45"/>
                  <a:pt x="491" y="56"/>
                  <a:pt x="490" y="63"/>
                </a:cubicBezTo>
                <a:cubicBezTo>
                  <a:pt x="491" y="56"/>
                  <a:pt x="498" y="46"/>
                  <a:pt x="500" y="40"/>
                </a:cubicBezTo>
                <a:cubicBezTo>
                  <a:pt x="502" y="34"/>
                  <a:pt x="504" y="29"/>
                  <a:pt x="507" y="24"/>
                </a:cubicBezTo>
                <a:cubicBezTo>
                  <a:pt x="509" y="20"/>
                  <a:pt x="510" y="11"/>
                  <a:pt x="511" y="10"/>
                </a:cubicBezTo>
                <a:cubicBezTo>
                  <a:pt x="516" y="1"/>
                  <a:pt x="510" y="6"/>
                  <a:pt x="509" y="3"/>
                </a:cubicBezTo>
                <a:cubicBezTo>
                  <a:pt x="509" y="2"/>
                  <a:pt x="509" y="1"/>
                  <a:pt x="509" y="0"/>
                </a:cubicBezTo>
                <a:cubicBezTo>
                  <a:pt x="506" y="3"/>
                  <a:pt x="493" y="23"/>
                  <a:pt x="494" y="27"/>
                </a:cubicBezTo>
                <a:cubicBezTo>
                  <a:pt x="492" y="22"/>
                  <a:pt x="503" y="9"/>
                  <a:pt x="505" y="5"/>
                </a:cubicBezTo>
                <a:cubicBezTo>
                  <a:pt x="504" y="4"/>
                  <a:pt x="504" y="4"/>
                  <a:pt x="503" y="5"/>
                </a:cubicBezTo>
                <a:cubicBezTo>
                  <a:pt x="498" y="11"/>
                  <a:pt x="495" y="20"/>
                  <a:pt x="492" y="27"/>
                </a:cubicBezTo>
                <a:cubicBezTo>
                  <a:pt x="489" y="33"/>
                  <a:pt x="482" y="43"/>
                  <a:pt x="482" y="51"/>
                </a:cubicBezTo>
                <a:cubicBezTo>
                  <a:pt x="483" y="50"/>
                  <a:pt x="483" y="49"/>
                  <a:pt x="484" y="49"/>
                </a:cubicBezTo>
                <a:cubicBezTo>
                  <a:pt x="486" y="48"/>
                  <a:pt x="481" y="54"/>
                  <a:pt x="482" y="54"/>
                </a:cubicBezTo>
                <a:cubicBezTo>
                  <a:pt x="482" y="53"/>
                  <a:pt x="482" y="53"/>
                  <a:pt x="482" y="52"/>
                </a:cubicBezTo>
                <a:cubicBezTo>
                  <a:pt x="478" y="53"/>
                  <a:pt x="469" y="80"/>
                  <a:pt x="467" y="86"/>
                </a:cubicBezTo>
                <a:cubicBezTo>
                  <a:pt x="464" y="95"/>
                  <a:pt x="458" y="104"/>
                  <a:pt x="453" y="114"/>
                </a:cubicBezTo>
                <a:cubicBezTo>
                  <a:pt x="454" y="113"/>
                  <a:pt x="425" y="159"/>
                  <a:pt x="424" y="159"/>
                </a:cubicBezTo>
                <a:cubicBezTo>
                  <a:pt x="424" y="158"/>
                  <a:pt x="424" y="158"/>
                  <a:pt x="424" y="157"/>
                </a:cubicBezTo>
                <a:cubicBezTo>
                  <a:pt x="420" y="159"/>
                  <a:pt x="413" y="171"/>
                  <a:pt x="410" y="175"/>
                </a:cubicBezTo>
                <a:cubicBezTo>
                  <a:pt x="407" y="180"/>
                  <a:pt x="401" y="185"/>
                  <a:pt x="398" y="188"/>
                </a:cubicBezTo>
                <a:cubicBezTo>
                  <a:pt x="396" y="191"/>
                  <a:pt x="365" y="218"/>
                  <a:pt x="365" y="218"/>
                </a:cubicBezTo>
                <a:cubicBezTo>
                  <a:pt x="365" y="218"/>
                  <a:pt x="365" y="217"/>
                  <a:pt x="366" y="217"/>
                </a:cubicBezTo>
                <a:cubicBezTo>
                  <a:pt x="364" y="217"/>
                  <a:pt x="361" y="225"/>
                  <a:pt x="359" y="224"/>
                </a:cubicBezTo>
                <a:cubicBezTo>
                  <a:pt x="359" y="223"/>
                  <a:pt x="360" y="223"/>
                  <a:pt x="360" y="222"/>
                </a:cubicBezTo>
                <a:cubicBezTo>
                  <a:pt x="359" y="221"/>
                  <a:pt x="356" y="225"/>
                  <a:pt x="354" y="227"/>
                </a:cubicBezTo>
                <a:cubicBezTo>
                  <a:pt x="349" y="229"/>
                  <a:pt x="342" y="235"/>
                  <a:pt x="339" y="237"/>
                </a:cubicBezTo>
                <a:cubicBezTo>
                  <a:pt x="334" y="241"/>
                  <a:pt x="327" y="245"/>
                  <a:pt x="321" y="248"/>
                </a:cubicBezTo>
                <a:cubicBezTo>
                  <a:pt x="319" y="250"/>
                  <a:pt x="295" y="264"/>
                  <a:pt x="295" y="263"/>
                </a:cubicBezTo>
                <a:cubicBezTo>
                  <a:pt x="294" y="263"/>
                  <a:pt x="288" y="266"/>
                  <a:pt x="285" y="268"/>
                </a:cubicBezTo>
                <a:cubicBezTo>
                  <a:pt x="289" y="265"/>
                  <a:pt x="302" y="261"/>
                  <a:pt x="305" y="260"/>
                </a:cubicBezTo>
                <a:cubicBezTo>
                  <a:pt x="313" y="256"/>
                  <a:pt x="320" y="252"/>
                  <a:pt x="327" y="247"/>
                </a:cubicBezTo>
                <a:cubicBezTo>
                  <a:pt x="331" y="244"/>
                  <a:pt x="339" y="241"/>
                  <a:pt x="342" y="237"/>
                </a:cubicBezTo>
                <a:cubicBezTo>
                  <a:pt x="343" y="237"/>
                  <a:pt x="345" y="235"/>
                  <a:pt x="348" y="234"/>
                </a:cubicBezTo>
                <a:cubicBezTo>
                  <a:pt x="350" y="233"/>
                  <a:pt x="351" y="232"/>
                  <a:pt x="353" y="230"/>
                </a:cubicBezTo>
                <a:cubicBezTo>
                  <a:pt x="354" y="230"/>
                  <a:pt x="354" y="230"/>
                  <a:pt x="354" y="230"/>
                </a:cubicBezTo>
                <a:cubicBezTo>
                  <a:pt x="354" y="230"/>
                  <a:pt x="354" y="230"/>
                  <a:pt x="353" y="230"/>
                </a:cubicBezTo>
                <a:cubicBezTo>
                  <a:pt x="361" y="225"/>
                  <a:pt x="370" y="219"/>
                  <a:pt x="370" y="218"/>
                </a:cubicBezTo>
                <a:cubicBezTo>
                  <a:pt x="369" y="218"/>
                  <a:pt x="368" y="219"/>
                  <a:pt x="367" y="219"/>
                </a:cubicBezTo>
                <a:cubicBezTo>
                  <a:pt x="370" y="217"/>
                  <a:pt x="378" y="208"/>
                  <a:pt x="379" y="209"/>
                </a:cubicBezTo>
                <a:cubicBezTo>
                  <a:pt x="379" y="210"/>
                  <a:pt x="372" y="215"/>
                  <a:pt x="372" y="216"/>
                </a:cubicBezTo>
                <a:cubicBezTo>
                  <a:pt x="373" y="216"/>
                  <a:pt x="381" y="209"/>
                  <a:pt x="381" y="208"/>
                </a:cubicBezTo>
                <a:cubicBezTo>
                  <a:pt x="381" y="208"/>
                  <a:pt x="380" y="208"/>
                  <a:pt x="380" y="208"/>
                </a:cubicBezTo>
                <a:cubicBezTo>
                  <a:pt x="381" y="206"/>
                  <a:pt x="398" y="191"/>
                  <a:pt x="398" y="191"/>
                </a:cubicBezTo>
                <a:cubicBezTo>
                  <a:pt x="398" y="191"/>
                  <a:pt x="396" y="194"/>
                  <a:pt x="396" y="194"/>
                </a:cubicBezTo>
                <a:cubicBezTo>
                  <a:pt x="398" y="193"/>
                  <a:pt x="400" y="191"/>
                  <a:pt x="402" y="189"/>
                </a:cubicBezTo>
                <a:cubicBezTo>
                  <a:pt x="386" y="206"/>
                  <a:pt x="368" y="222"/>
                  <a:pt x="348" y="236"/>
                </a:cubicBezTo>
                <a:cubicBezTo>
                  <a:pt x="321" y="256"/>
                  <a:pt x="293" y="269"/>
                  <a:pt x="262" y="281"/>
                </a:cubicBezTo>
                <a:cubicBezTo>
                  <a:pt x="250" y="286"/>
                  <a:pt x="236" y="288"/>
                  <a:pt x="224" y="292"/>
                </a:cubicBezTo>
                <a:cubicBezTo>
                  <a:pt x="218" y="294"/>
                  <a:pt x="203" y="298"/>
                  <a:pt x="201" y="296"/>
                </a:cubicBezTo>
                <a:cubicBezTo>
                  <a:pt x="200" y="295"/>
                  <a:pt x="194" y="298"/>
                  <a:pt x="192" y="297"/>
                </a:cubicBezTo>
                <a:cubicBezTo>
                  <a:pt x="187" y="294"/>
                  <a:pt x="167" y="299"/>
                  <a:pt x="161" y="299"/>
                </a:cubicBezTo>
                <a:cubicBezTo>
                  <a:pt x="159" y="299"/>
                  <a:pt x="156" y="300"/>
                  <a:pt x="153" y="300"/>
                </a:cubicBezTo>
                <a:cubicBezTo>
                  <a:pt x="153" y="300"/>
                  <a:pt x="153" y="301"/>
                  <a:pt x="153" y="300"/>
                </a:cubicBezTo>
                <a:cubicBezTo>
                  <a:pt x="153" y="300"/>
                  <a:pt x="153" y="300"/>
                  <a:pt x="153" y="300"/>
                </a:cubicBezTo>
                <a:cubicBezTo>
                  <a:pt x="146" y="301"/>
                  <a:pt x="138" y="301"/>
                  <a:pt x="136" y="299"/>
                </a:cubicBezTo>
                <a:cubicBezTo>
                  <a:pt x="137" y="299"/>
                  <a:pt x="139" y="300"/>
                  <a:pt x="141" y="300"/>
                </a:cubicBezTo>
                <a:cubicBezTo>
                  <a:pt x="139" y="299"/>
                  <a:pt x="125" y="298"/>
                  <a:pt x="121" y="298"/>
                </a:cubicBezTo>
                <a:cubicBezTo>
                  <a:pt x="116" y="298"/>
                  <a:pt x="98" y="298"/>
                  <a:pt x="93" y="295"/>
                </a:cubicBezTo>
                <a:cubicBezTo>
                  <a:pt x="94" y="294"/>
                  <a:pt x="95" y="294"/>
                  <a:pt x="96" y="294"/>
                </a:cubicBezTo>
                <a:cubicBezTo>
                  <a:pt x="84" y="295"/>
                  <a:pt x="69" y="288"/>
                  <a:pt x="59" y="284"/>
                </a:cubicBezTo>
                <a:cubicBezTo>
                  <a:pt x="47" y="280"/>
                  <a:pt x="35" y="274"/>
                  <a:pt x="25" y="268"/>
                </a:cubicBezTo>
                <a:cubicBezTo>
                  <a:pt x="25" y="268"/>
                  <a:pt x="26" y="267"/>
                  <a:pt x="26" y="267"/>
                </a:cubicBezTo>
                <a:cubicBezTo>
                  <a:pt x="25" y="267"/>
                  <a:pt x="26" y="267"/>
                  <a:pt x="27" y="267"/>
                </a:cubicBezTo>
                <a:cubicBezTo>
                  <a:pt x="33" y="270"/>
                  <a:pt x="39" y="273"/>
                  <a:pt x="41" y="274"/>
                </a:cubicBezTo>
                <a:cubicBezTo>
                  <a:pt x="41" y="274"/>
                  <a:pt x="41" y="274"/>
                  <a:pt x="41" y="274"/>
                </a:cubicBezTo>
                <a:cubicBezTo>
                  <a:pt x="42" y="274"/>
                  <a:pt x="43" y="274"/>
                  <a:pt x="43" y="274"/>
                </a:cubicBezTo>
                <a:cubicBezTo>
                  <a:pt x="43" y="274"/>
                  <a:pt x="35" y="270"/>
                  <a:pt x="29" y="267"/>
                </a:cubicBezTo>
                <a:cubicBezTo>
                  <a:pt x="37" y="265"/>
                  <a:pt x="56" y="260"/>
                  <a:pt x="57" y="262"/>
                </a:cubicBezTo>
                <a:cubicBezTo>
                  <a:pt x="57" y="262"/>
                  <a:pt x="57" y="261"/>
                  <a:pt x="57" y="260"/>
                </a:cubicBezTo>
                <a:cubicBezTo>
                  <a:pt x="58" y="261"/>
                  <a:pt x="59" y="262"/>
                  <a:pt x="59" y="261"/>
                </a:cubicBezTo>
                <a:cubicBezTo>
                  <a:pt x="59" y="261"/>
                  <a:pt x="59" y="260"/>
                  <a:pt x="59" y="260"/>
                </a:cubicBezTo>
                <a:cubicBezTo>
                  <a:pt x="61" y="261"/>
                  <a:pt x="66" y="259"/>
                  <a:pt x="68" y="258"/>
                </a:cubicBezTo>
                <a:cubicBezTo>
                  <a:pt x="68" y="258"/>
                  <a:pt x="68" y="258"/>
                  <a:pt x="68" y="258"/>
                </a:cubicBezTo>
                <a:cubicBezTo>
                  <a:pt x="68" y="259"/>
                  <a:pt x="68" y="258"/>
                  <a:pt x="68" y="258"/>
                </a:cubicBezTo>
                <a:cubicBezTo>
                  <a:pt x="69" y="258"/>
                  <a:pt x="69" y="258"/>
                  <a:pt x="68" y="257"/>
                </a:cubicBezTo>
                <a:cubicBezTo>
                  <a:pt x="69" y="258"/>
                  <a:pt x="70" y="259"/>
                  <a:pt x="70" y="259"/>
                </a:cubicBezTo>
                <a:cubicBezTo>
                  <a:pt x="70" y="258"/>
                  <a:pt x="70" y="256"/>
                  <a:pt x="70" y="256"/>
                </a:cubicBezTo>
                <a:cubicBezTo>
                  <a:pt x="68" y="257"/>
                  <a:pt x="60" y="260"/>
                  <a:pt x="59" y="259"/>
                </a:cubicBezTo>
                <a:cubicBezTo>
                  <a:pt x="58" y="258"/>
                  <a:pt x="61" y="258"/>
                  <a:pt x="61" y="258"/>
                </a:cubicBezTo>
                <a:cubicBezTo>
                  <a:pt x="61" y="257"/>
                  <a:pt x="56" y="258"/>
                  <a:pt x="56" y="258"/>
                </a:cubicBezTo>
                <a:cubicBezTo>
                  <a:pt x="56" y="259"/>
                  <a:pt x="56" y="259"/>
                  <a:pt x="56" y="259"/>
                </a:cubicBezTo>
                <a:cubicBezTo>
                  <a:pt x="57" y="259"/>
                  <a:pt x="54" y="260"/>
                  <a:pt x="54" y="260"/>
                </a:cubicBezTo>
                <a:cubicBezTo>
                  <a:pt x="54" y="260"/>
                  <a:pt x="54" y="260"/>
                  <a:pt x="54" y="260"/>
                </a:cubicBezTo>
                <a:cubicBezTo>
                  <a:pt x="54" y="260"/>
                  <a:pt x="49" y="261"/>
                  <a:pt x="48" y="261"/>
                </a:cubicBezTo>
                <a:cubicBezTo>
                  <a:pt x="48" y="261"/>
                  <a:pt x="47" y="261"/>
                  <a:pt x="47" y="261"/>
                </a:cubicBezTo>
                <a:cubicBezTo>
                  <a:pt x="47" y="261"/>
                  <a:pt x="47" y="260"/>
                  <a:pt x="47" y="261"/>
                </a:cubicBezTo>
                <a:cubicBezTo>
                  <a:pt x="45" y="260"/>
                  <a:pt x="42" y="260"/>
                  <a:pt x="42" y="261"/>
                </a:cubicBezTo>
                <a:cubicBezTo>
                  <a:pt x="43" y="261"/>
                  <a:pt x="43" y="261"/>
                  <a:pt x="44" y="261"/>
                </a:cubicBezTo>
                <a:cubicBezTo>
                  <a:pt x="44" y="261"/>
                  <a:pt x="43" y="263"/>
                  <a:pt x="43" y="263"/>
                </a:cubicBezTo>
                <a:cubicBezTo>
                  <a:pt x="42" y="263"/>
                  <a:pt x="40" y="261"/>
                  <a:pt x="40" y="261"/>
                </a:cubicBezTo>
                <a:cubicBezTo>
                  <a:pt x="40" y="261"/>
                  <a:pt x="40" y="263"/>
                  <a:pt x="40" y="263"/>
                </a:cubicBezTo>
                <a:cubicBezTo>
                  <a:pt x="39" y="262"/>
                  <a:pt x="35" y="261"/>
                  <a:pt x="35" y="262"/>
                </a:cubicBezTo>
                <a:cubicBezTo>
                  <a:pt x="36" y="258"/>
                  <a:pt x="65" y="255"/>
                  <a:pt x="69" y="254"/>
                </a:cubicBezTo>
                <a:cubicBezTo>
                  <a:pt x="73" y="252"/>
                  <a:pt x="80" y="250"/>
                  <a:pt x="82" y="249"/>
                </a:cubicBezTo>
                <a:cubicBezTo>
                  <a:pt x="84" y="249"/>
                  <a:pt x="88" y="248"/>
                  <a:pt x="89" y="248"/>
                </a:cubicBezTo>
                <a:cubicBezTo>
                  <a:pt x="88" y="248"/>
                  <a:pt x="92" y="246"/>
                  <a:pt x="91" y="247"/>
                </a:cubicBezTo>
                <a:cubicBezTo>
                  <a:pt x="90" y="248"/>
                  <a:pt x="96" y="243"/>
                  <a:pt x="97" y="245"/>
                </a:cubicBezTo>
                <a:cubicBezTo>
                  <a:pt x="97" y="246"/>
                  <a:pt x="109" y="244"/>
                  <a:pt x="110" y="241"/>
                </a:cubicBezTo>
                <a:cubicBezTo>
                  <a:pt x="111" y="238"/>
                  <a:pt x="107" y="237"/>
                  <a:pt x="106" y="235"/>
                </a:cubicBezTo>
                <a:cubicBezTo>
                  <a:pt x="106" y="234"/>
                  <a:pt x="106" y="234"/>
                  <a:pt x="106" y="233"/>
                </a:cubicBezTo>
                <a:cubicBezTo>
                  <a:pt x="104" y="235"/>
                  <a:pt x="98" y="235"/>
                  <a:pt x="99" y="237"/>
                </a:cubicBezTo>
                <a:cubicBezTo>
                  <a:pt x="99" y="237"/>
                  <a:pt x="105" y="235"/>
                  <a:pt x="105" y="235"/>
                </a:cubicBezTo>
                <a:cubicBezTo>
                  <a:pt x="106" y="235"/>
                  <a:pt x="104" y="237"/>
                  <a:pt x="105" y="237"/>
                </a:cubicBezTo>
                <a:cubicBezTo>
                  <a:pt x="104" y="237"/>
                  <a:pt x="104" y="237"/>
                  <a:pt x="103" y="237"/>
                </a:cubicBezTo>
                <a:cubicBezTo>
                  <a:pt x="103" y="237"/>
                  <a:pt x="103" y="237"/>
                  <a:pt x="103" y="237"/>
                </a:cubicBezTo>
                <a:cubicBezTo>
                  <a:pt x="94" y="238"/>
                  <a:pt x="83" y="242"/>
                  <a:pt x="74" y="245"/>
                </a:cubicBezTo>
                <a:cubicBezTo>
                  <a:pt x="65" y="248"/>
                  <a:pt x="56" y="250"/>
                  <a:pt x="47" y="251"/>
                </a:cubicBezTo>
                <a:cubicBezTo>
                  <a:pt x="45" y="252"/>
                  <a:pt x="31" y="253"/>
                  <a:pt x="28" y="255"/>
                </a:cubicBezTo>
                <a:cubicBezTo>
                  <a:pt x="33" y="251"/>
                  <a:pt x="61" y="248"/>
                  <a:pt x="60" y="246"/>
                </a:cubicBezTo>
                <a:cubicBezTo>
                  <a:pt x="60" y="246"/>
                  <a:pt x="58" y="246"/>
                  <a:pt x="58" y="246"/>
                </a:cubicBezTo>
                <a:cubicBezTo>
                  <a:pt x="58" y="246"/>
                  <a:pt x="61" y="245"/>
                  <a:pt x="61" y="245"/>
                </a:cubicBezTo>
                <a:cubicBezTo>
                  <a:pt x="61" y="246"/>
                  <a:pt x="61" y="246"/>
                  <a:pt x="62" y="247"/>
                </a:cubicBezTo>
                <a:cubicBezTo>
                  <a:pt x="62" y="247"/>
                  <a:pt x="63" y="244"/>
                  <a:pt x="63" y="244"/>
                </a:cubicBezTo>
                <a:cubicBezTo>
                  <a:pt x="63" y="245"/>
                  <a:pt x="65" y="247"/>
                  <a:pt x="65" y="246"/>
                </a:cubicBezTo>
                <a:cubicBezTo>
                  <a:pt x="65" y="246"/>
                  <a:pt x="64" y="244"/>
                  <a:pt x="64" y="244"/>
                </a:cubicBezTo>
                <a:cubicBezTo>
                  <a:pt x="65" y="244"/>
                  <a:pt x="65" y="246"/>
                  <a:pt x="65" y="246"/>
                </a:cubicBezTo>
                <a:cubicBezTo>
                  <a:pt x="65" y="245"/>
                  <a:pt x="65" y="245"/>
                  <a:pt x="65" y="244"/>
                </a:cubicBezTo>
                <a:cubicBezTo>
                  <a:pt x="66" y="244"/>
                  <a:pt x="66" y="244"/>
                  <a:pt x="67" y="244"/>
                </a:cubicBezTo>
                <a:cubicBezTo>
                  <a:pt x="67" y="244"/>
                  <a:pt x="67" y="245"/>
                  <a:pt x="67" y="245"/>
                </a:cubicBezTo>
                <a:cubicBezTo>
                  <a:pt x="67" y="244"/>
                  <a:pt x="67" y="244"/>
                  <a:pt x="67" y="245"/>
                </a:cubicBezTo>
                <a:cubicBezTo>
                  <a:pt x="67" y="245"/>
                  <a:pt x="68" y="245"/>
                  <a:pt x="68" y="244"/>
                </a:cubicBezTo>
                <a:cubicBezTo>
                  <a:pt x="68" y="244"/>
                  <a:pt x="69" y="244"/>
                  <a:pt x="69" y="243"/>
                </a:cubicBezTo>
                <a:cubicBezTo>
                  <a:pt x="68" y="246"/>
                  <a:pt x="73" y="243"/>
                  <a:pt x="73" y="243"/>
                </a:cubicBezTo>
                <a:cubicBezTo>
                  <a:pt x="73" y="243"/>
                  <a:pt x="72" y="243"/>
                  <a:pt x="72" y="243"/>
                </a:cubicBezTo>
                <a:cubicBezTo>
                  <a:pt x="71" y="243"/>
                  <a:pt x="75" y="240"/>
                  <a:pt x="74" y="240"/>
                </a:cubicBezTo>
                <a:cubicBezTo>
                  <a:pt x="73" y="239"/>
                  <a:pt x="55" y="243"/>
                  <a:pt x="53" y="245"/>
                </a:cubicBezTo>
                <a:cubicBezTo>
                  <a:pt x="48" y="247"/>
                  <a:pt x="40" y="247"/>
                  <a:pt x="34" y="248"/>
                </a:cubicBezTo>
                <a:cubicBezTo>
                  <a:pt x="33" y="248"/>
                  <a:pt x="30" y="249"/>
                  <a:pt x="27" y="249"/>
                </a:cubicBezTo>
                <a:cubicBezTo>
                  <a:pt x="27" y="249"/>
                  <a:pt x="27" y="249"/>
                  <a:pt x="27" y="249"/>
                </a:cubicBezTo>
                <a:cubicBezTo>
                  <a:pt x="25" y="250"/>
                  <a:pt x="23" y="250"/>
                  <a:pt x="21" y="251"/>
                </a:cubicBezTo>
                <a:cubicBezTo>
                  <a:pt x="21" y="251"/>
                  <a:pt x="21" y="250"/>
                  <a:pt x="21" y="251"/>
                </a:cubicBezTo>
                <a:cubicBezTo>
                  <a:pt x="20" y="251"/>
                  <a:pt x="20" y="252"/>
                  <a:pt x="20" y="252"/>
                </a:cubicBezTo>
                <a:cubicBezTo>
                  <a:pt x="17" y="258"/>
                  <a:pt x="27" y="256"/>
                  <a:pt x="27" y="256"/>
                </a:cubicBezTo>
                <a:cubicBezTo>
                  <a:pt x="26" y="257"/>
                  <a:pt x="23" y="258"/>
                  <a:pt x="21" y="259"/>
                </a:cubicBezTo>
                <a:cubicBezTo>
                  <a:pt x="18" y="258"/>
                  <a:pt x="11" y="257"/>
                  <a:pt x="12" y="258"/>
                </a:cubicBezTo>
                <a:cubicBezTo>
                  <a:pt x="12" y="258"/>
                  <a:pt x="14" y="260"/>
                  <a:pt x="18" y="262"/>
                </a:cubicBezTo>
                <a:cubicBezTo>
                  <a:pt x="17" y="262"/>
                  <a:pt x="17" y="263"/>
                  <a:pt x="17" y="263"/>
                </a:cubicBezTo>
                <a:cubicBezTo>
                  <a:pt x="13" y="260"/>
                  <a:pt x="5" y="254"/>
                  <a:pt x="3" y="259"/>
                </a:cubicBezTo>
                <a:cubicBezTo>
                  <a:pt x="4" y="259"/>
                  <a:pt x="4" y="260"/>
                  <a:pt x="5" y="261"/>
                </a:cubicBezTo>
                <a:cubicBezTo>
                  <a:pt x="4" y="261"/>
                  <a:pt x="3" y="261"/>
                  <a:pt x="2" y="261"/>
                </a:cubicBezTo>
                <a:cubicBezTo>
                  <a:pt x="3" y="262"/>
                  <a:pt x="11" y="267"/>
                  <a:pt x="10" y="268"/>
                </a:cubicBezTo>
                <a:cubicBezTo>
                  <a:pt x="10" y="268"/>
                  <a:pt x="0" y="263"/>
                  <a:pt x="1" y="263"/>
                </a:cubicBezTo>
                <a:cubicBezTo>
                  <a:pt x="3" y="268"/>
                  <a:pt x="4" y="271"/>
                  <a:pt x="9" y="274"/>
                </a:cubicBezTo>
                <a:cubicBezTo>
                  <a:pt x="9" y="278"/>
                  <a:pt x="10" y="282"/>
                  <a:pt x="13" y="282"/>
                </a:cubicBezTo>
                <a:cubicBezTo>
                  <a:pt x="12" y="282"/>
                  <a:pt x="29" y="301"/>
                  <a:pt x="28" y="303"/>
                </a:cubicBezTo>
                <a:cubicBezTo>
                  <a:pt x="28" y="303"/>
                  <a:pt x="30" y="303"/>
                  <a:pt x="30" y="303"/>
                </a:cubicBezTo>
                <a:cubicBezTo>
                  <a:pt x="29" y="303"/>
                  <a:pt x="29" y="303"/>
                  <a:pt x="29" y="304"/>
                </a:cubicBezTo>
                <a:cubicBezTo>
                  <a:pt x="29" y="304"/>
                  <a:pt x="29" y="303"/>
                  <a:pt x="30" y="303"/>
                </a:cubicBezTo>
                <a:cubicBezTo>
                  <a:pt x="29" y="305"/>
                  <a:pt x="31" y="309"/>
                  <a:pt x="33" y="310"/>
                </a:cubicBezTo>
                <a:cubicBezTo>
                  <a:pt x="33" y="310"/>
                  <a:pt x="33" y="310"/>
                  <a:pt x="33" y="310"/>
                </a:cubicBezTo>
                <a:cubicBezTo>
                  <a:pt x="33" y="310"/>
                  <a:pt x="33" y="310"/>
                  <a:pt x="34" y="310"/>
                </a:cubicBezTo>
                <a:cubicBezTo>
                  <a:pt x="34" y="310"/>
                  <a:pt x="33" y="311"/>
                  <a:pt x="33" y="311"/>
                </a:cubicBezTo>
                <a:cubicBezTo>
                  <a:pt x="33" y="311"/>
                  <a:pt x="34" y="311"/>
                  <a:pt x="35" y="311"/>
                </a:cubicBezTo>
                <a:cubicBezTo>
                  <a:pt x="35" y="311"/>
                  <a:pt x="31" y="304"/>
                  <a:pt x="31" y="304"/>
                </a:cubicBezTo>
                <a:cubicBezTo>
                  <a:pt x="31" y="304"/>
                  <a:pt x="31" y="303"/>
                  <a:pt x="31" y="303"/>
                </a:cubicBezTo>
                <a:cubicBezTo>
                  <a:pt x="32" y="302"/>
                  <a:pt x="32" y="304"/>
                  <a:pt x="32" y="304"/>
                </a:cubicBezTo>
                <a:cubicBezTo>
                  <a:pt x="33" y="304"/>
                  <a:pt x="31" y="301"/>
                  <a:pt x="31" y="301"/>
                </a:cubicBezTo>
                <a:cubicBezTo>
                  <a:pt x="30" y="301"/>
                  <a:pt x="29" y="300"/>
                  <a:pt x="29" y="300"/>
                </a:cubicBezTo>
                <a:cubicBezTo>
                  <a:pt x="29" y="300"/>
                  <a:pt x="29" y="300"/>
                  <a:pt x="29" y="300"/>
                </a:cubicBezTo>
                <a:cubicBezTo>
                  <a:pt x="28" y="300"/>
                  <a:pt x="28" y="298"/>
                  <a:pt x="29" y="298"/>
                </a:cubicBezTo>
                <a:cubicBezTo>
                  <a:pt x="30" y="296"/>
                  <a:pt x="26" y="296"/>
                  <a:pt x="26" y="296"/>
                </a:cubicBezTo>
                <a:cubicBezTo>
                  <a:pt x="26" y="296"/>
                  <a:pt x="27" y="294"/>
                  <a:pt x="25" y="292"/>
                </a:cubicBezTo>
                <a:cubicBezTo>
                  <a:pt x="25" y="293"/>
                  <a:pt x="24" y="295"/>
                  <a:pt x="23" y="294"/>
                </a:cubicBezTo>
                <a:cubicBezTo>
                  <a:pt x="23" y="294"/>
                  <a:pt x="24" y="291"/>
                  <a:pt x="24" y="291"/>
                </a:cubicBezTo>
                <a:cubicBezTo>
                  <a:pt x="24" y="291"/>
                  <a:pt x="22" y="292"/>
                  <a:pt x="22" y="292"/>
                </a:cubicBezTo>
                <a:cubicBezTo>
                  <a:pt x="22" y="291"/>
                  <a:pt x="23" y="289"/>
                  <a:pt x="22" y="288"/>
                </a:cubicBezTo>
                <a:cubicBezTo>
                  <a:pt x="28" y="291"/>
                  <a:pt x="39" y="313"/>
                  <a:pt x="43" y="317"/>
                </a:cubicBezTo>
                <a:cubicBezTo>
                  <a:pt x="43" y="318"/>
                  <a:pt x="43" y="318"/>
                  <a:pt x="43" y="318"/>
                </a:cubicBezTo>
                <a:cubicBezTo>
                  <a:pt x="42" y="318"/>
                  <a:pt x="42" y="318"/>
                  <a:pt x="43" y="318"/>
                </a:cubicBezTo>
                <a:cubicBezTo>
                  <a:pt x="43" y="318"/>
                  <a:pt x="44" y="318"/>
                  <a:pt x="44" y="318"/>
                </a:cubicBezTo>
                <a:cubicBezTo>
                  <a:pt x="43" y="318"/>
                  <a:pt x="43" y="318"/>
                  <a:pt x="43" y="319"/>
                </a:cubicBezTo>
                <a:cubicBezTo>
                  <a:pt x="43" y="320"/>
                  <a:pt x="44" y="324"/>
                  <a:pt x="45" y="324"/>
                </a:cubicBezTo>
                <a:cubicBezTo>
                  <a:pt x="44" y="323"/>
                  <a:pt x="46" y="326"/>
                  <a:pt x="45" y="325"/>
                </a:cubicBezTo>
                <a:cubicBezTo>
                  <a:pt x="45" y="325"/>
                  <a:pt x="49" y="329"/>
                  <a:pt x="48" y="330"/>
                </a:cubicBezTo>
                <a:cubicBezTo>
                  <a:pt x="47" y="330"/>
                  <a:pt x="49" y="335"/>
                  <a:pt x="49" y="336"/>
                </a:cubicBezTo>
                <a:cubicBezTo>
                  <a:pt x="52" y="342"/>
                  <a:pt x="52" y="338"/>
                  <a:pt x="56" y="338"/>
                </a:cubicBezTo>
                <a:cubicBezTo>
                  <a:pt x="56" y="338"/>
                  <a:pt x="63" y="334"/>
                  <a:pt x="62" y="334"/>
                </a:cubicBezTo>
                <a:cubicBezTo>
                  <a:pt x="62" y="334"/>
                  <a:pt x="58" y="336"/>
                  <a:pt x="59" y="335"/>
                </a:cubicBezTo>
                <a:cubicBezTo>
                  <a:pt x="59" y="335"/>
                  <a:pt x="56" y="330"/>
                  <a:pt x="56" y="330"/>
                </a:cubicBezTo>
                <a:cubicBezTo>
                  <a:pt x="55" y="331"/>
                  <a:pt x="58" y="334"/>
                  <a:pt x="58" y="335"/>
                </a:cubicBezTo>
                <a:cubicBezTo>
                  <a:pt x="57" y="336"/>
                  <a:pt x="55" y="335"/>
                  <a:pt x="55" y="335"/>
                </a:cubicBezTo>
                <a:cubicBezTo>
                  <a:pt x="55" y="335"/>
                  <a:pt x="55" y="334"/>
                  <a:pt x="55" y="334"/>
                </a:cubicBezTo>
                <a:cubicBezTo>
                  <a:pt x="55" y="334"/>
                  <a:pt x="55" y="334"/>
                  <a:pt x="55" y="334"/>
                </a:cubicBezTo>
                <a:cubicBezTo>
                  <a:pt x="55" y="334"/>
                  <a:pt x="55" y="334"/>
                  <a:pt x="55" y="334"/>
                </a:cubicBezTo>
                <a:cubicBezTo>
                  <a:pt x="54" y="328"/>
                  <a:pt x="50" y="320"/>
                  <a:pt x="48" y="314"/>
                </a:cubicBezTo>
                <a:cubicBezTo>
                  <a:pt x="45" y="308"/>
                  <a:pt x="41" y="301"/>
                  <a:pt x="38" y="296"/>
                </a:cubicBezTo>
                <a:cubicBezTo>
                  <a:pt x="37" y="295"/>
                  <a:pt x="34" y="289"/>
                  <a:pt x="30" y="284"/>
                </a:cubicBezTo>
                <a:cubicBezTo>
                  <a:pt x="30" y="284"/>
                  <a:pt x="31" y="284"/>
                  <a:pt x="31" y="285"/>
                </a:cubicBezTo>
                <a:cubicBezTo>
                  <a:pt x="36" y="291"/>
                  <a:pt x="43" y="301"/>
                  <a:pt x="43" y="301"/>
                </a:cubicBezTo>
                <a:cubicBezTo>
                  <a:pt x="43" y="300"/>
                  <a:pt x="43" y="299"/>
                  <a:pt x="43" y="299"/>
                </a:cubicBezTo>
                <a:cubicBezTo>
                  <a:pt x="44" y="299"/>
                  <a:pt x="45" y="301"/>
                  <a:pt x="45" y="301"/>
                </a:cubicBezTo>
                <a:cubicBezTo>
                  <a:pt x="44" y="301"/>
                  <a:pt x="44" y="301"/>
                  <a:pt x="43" y="302"/>
                </a:cubicBezTo>
                <a:cubicBezTo>
                  <a:pt x="43" y="302"/>
                  <a:pt x="46" y="302"/>
                  <a:pt x="46" y="302"/>
                </a:cubicBezTo>
                <a:cubicBezTo>
                  <a:pt x="46" y="302"/>
                  <a:pt x="42" y="302"/>
                  <a:pt x="44" y="304"/>
                </a:cubicBezTo>
                <a:cubicBezTo>
                  <a:pt x="44" y="304"/>
                  <a:pt x="46" y="303"/>
                  <a:pt x="46" y="303"/>
                </a:cubicBezTo>
                <a:cubicBezTo>
                  <a:pt x="46" y="304"/>
                  <a:pt x="44" y="304"/>
                  <a:pt x="44" y="305"/>
                </a:cubicBezTo>
                <a:cubicBezTo>
                  <a:pt x="45" y="304"/>
                  <a:pt x="46" y="304"/>
                  <a:pt x="46" y="304"/>
                </a:cubicBezTo>
                <a:cubicBezTo>
                  <a:pt x="46" y="304"/>
                  <a:pt x="46" y="305"/>
                  <a:pt x="46" y="305"/>
                </a:cubicBezTo>
                <a:cubicBezTo>
                  <a:pt x="46" y="305"/>
                  <a:pt x="47" y="305"/>
                  <a:pt x="46" y="305"/>
                </a:cubicBezTo>
                <a:cubicBezTo>
                  <a:pt x="46" y="305"/>
                  <a:pt x="46" y="306"/>
                  <a:pt x="46" y="306"/>
                </a:cubicBezTo>
                <a:cubicBezTo>
                  <a:pt x="46" y="306"/>
                  <a:pt x="47" y="305"/>
                  <a:pt x="46" y="306"/>
                </a:cubicBezTo>
                <a:cubicBezTo>
                  <a:pt x="45" y="306"/>
                  <a:pt x="45" y="306"/>
                  <a:pt x="46" y="307"/>
                </a:cubicBezTo>
                <a:cubicBezTo>
                  <a:pt x="46" y="307"/>
                  <a:pt x="46" y="307"/>
                  <a:pt x="46" y="307"/>
                </a:cubicBezTo>
                <a:cubicBezTo>
                  <a:pt x="46" y="307"/>
                  <a:pt x="46" y="307"/>
                  <a:pt x="46" y="307"/>
                </a:cubicBezTo>
                <a:cubicBezTo>
                  <a:pt x="46" y="307"/>
                  <a:pt x="47" y="307"/>
                  <a:pt x="47" y="307"/>
                </a:cubicBezTo>
                <a:cubicBezTo>
                  <a:pt x="45" y="306"/>
                  <a:pt x="47" y="311"/>
                  <a:pt x="48" y="310"/>
                </a:cubicBezTo>
                <a:cubicBezTo>
                  <a:pt x="48" y="310"/>
                  <a:pt x="48" y="310"/>
                  <a:pt x="48" y="309"/>
                </a:cubicBezTo>
                <a:cubicBezTo>
                  <a:pt x="48" y="308"/>
                  <a:pt x="51" y="312"/>
                  <a:pt x="52" y="311"/>
                </a:cubicBezTo>
                <a:cubicBezTo>
                  <a:pt x="53" y="308"/>
                  <a:pt x="41" y="296"/>
                  <a:pt x="42" y="293"/>
                </a:cubicBezTo>
                <a:cubicBezTo>
                  <a:pt x="43" y="292"/>
                  <a:pt x="42" y="291"/>
                  <a:pt x="40" y="289"/>
                </a:cubicBezTo>
                <a:cubicBezTo>
                  <a:pt x="53" y="294"/>
                  <a:pt x="68" y="300"/>
                  <a:pt x="70" y="301"/>
                </a:cubicBezTo>
                <a:cubicBezTo>
                  <a:pt x="70" y="300"/>
                  <a:pt x="70" y="300"/>
                  <a:pt x="70" y="300"/>
                </a:cubicBezTo>
                <a:cubicBezTo>
                  <a:pt x="75" y="301"/>
                  <a:pt x="113" y="311"/>
                  <a:pt x="113" y="309"/>
                </a:cubicBezTo>
                <a:cubicBezTo>
                  <a:pt x="113" y="310"/>
                  <a:pt x="119" y="310"/>
                  <a:pt x="118" y="310"/>
                </a:cubicBezTo>
                <a:cubicBezTo>
                  <a:pt x="118" y="310"/>
                  <a:pt x="118" y="309"/>
                  <a:pt x="118" y="309"/>
                </a:cubicBezTo>
                <a:cubicBezTo>
                  <a:pt x="118" y="309"/>
                  <a:pt x="122" y="309"/>
                  <a:pt x="122" y="309"/>
                </a:cubicBezTo>
                <a:cubicBezTo>
                  <a:pt x="110" y="304"/>
                  <a:pt x="93" y="305"/>
                  <a:pt x="80" y="301"/>
                </a:cubicBezTo>
                <a:cubicBezTo>
                  <a:pt x="70" y="299"/>
                  <a:pt x="60" y="296"/>
                  <a:pt x="50" y="292"/>
                </a:cubicBezTo>
                <a:cubicBezTo>
                  <a:pt x="50" y="292"/>
                  <a:pt x="50" y="292"/>
                  <a:pt x="50" y="292"/>
                </a:cubicBezTo>
                <a:cubicBezTo>
                  <a:pt x="50" y="292"/>
                  <a:pt x="49" y="292"/>
                  <a:pt x="49" y="292"/>
                </a:cubicBezTo>
                <a:cubicBezTo>
                  <a:pt x="49" y="292"/>
                  <a:pt x="49" y="292"/>
                  <a:pt x="49" y="292"/>
                </a:cubicBezTo>
                <a:cubicBezTo>
                  <a:pt x="48" y="291"/>
                  <a:pt x="46" y="291"/>
                  <a:pt x="45" y="290"/>
                </a:cubicBezTo>
                <a:cubicBezTo>
                  <a:pt x="44" y="290"/>
                  <a:pt x="42" y="289"/>
                  <a:pt x="40" y="288"/>
                </a:cubicBezTo>
                <a:cubicBezTo>
                  <a:pt x="39" y="287"/>
                  <a:pt x="38" y="285"/>
                  <a:pt x="37" y="284"/>
                </a:cubicBezTo>
                <a:cubicBezTo>
                  <a:pt x="48" y="290"/>
                  <a:pt x="59" y="295"/>
                  <a:pt x="59" y="293"/>
                </a:cubicBezTo>
                <a:cubicBezTo>
                  <a:pt x="59" y="293"/>
                  <a:pt x="47" y="288"/>
                  <a:pt x="35" y="283"/>
                </a:cubicBezTo>
                <a:cubicBezTo>
                  <a:pt x="35" y="282"/>
                  <a:pt x="35" y="282"/>
                  <a:pt x="34" y="281"/>
                </a:cubicBezTo>
                <a:cubicBezTo>
                  <a:pt x="46" y="287"/>
                  <a:pt x="58" y="292"/>
                  <a:pt x="71" y="295"/>
                </a:cubicBezTo>
                <a:cubicBezTo>
                  <a:pt x="95" y="302"/>
                  <a:pt x="119" y="305"/>
                  <a:pt x="143" y="306"/>
                </a:cubicBezTo>
                <a:cubicBezTo>
                  <a:pt x="187" y="308"/>
                  <a:pt x="232" y="299"/>
                  <a:pt x="273" y="284"/>
                </a:cubicBezTo>
                <a:cubicBezTo>
                  <a:pt x="281" y="282"/>
                  <a:pt x="288" y="279"/>
                  <a:pt x="295" y="275"/>
                </a:cubicBezTo>
                <a:cubicBezTo>
                  <a:pt x="291" y="278"/>
                  <a:pt x="286" y="281"/>
                  <a:pt x="282" y="283"/>
                </a:cubicBezTo>
                <a:cubicBezTo>
                  <a:pt x="282" y="283"/>
                  <a:pt x="283" y="283"/>
                  <a:pt x="283" y="283"/>
                </a:cubicBezTo>
                <a:cubicBezTo>
                  <a:pt x="283" y="283"/>
                  <a:pt x="276" y="285"/>
                  <a:pt x="268" y="288"/>
                </a:cubicBezTo>
                <a:cubicBezTo>
                  <a:pt x="261" y="290"/>
                  <a:pt x="254" y="293"/>
                  <a:pt x="253" y="293"/>
                </a:cubicBezTo>
                <a:cubicBezTo>
                  <a:pt x="254" y="293"/>
                  <a:pt x="264" y="290"/>
                  <a:pt x="264" y="290"/>
                </a:cubicBezTo>
                <a:cubicBezTo>
                  <a:pt x="264" y="291"/>
                  <a:pt x="237" y="299"/>
                  <a:pt x="238" y="300"/>
                </a:cubicBezTo>
                <a:cubicBezTo>
                  <a:pt x="240" y="306"/>
                  <a:pt x="304" y="275"/>
                  <a:pt x="312" y="273"/>
                </a:cubicBezTo>
                <a:cubicBezTo>
                  <a:pt x="321" y="270"/>
                  <a:pt x="328" y="263"/>
                  <a:pt x="337" y="259"/>
                </a:cubicBezTo>
                <a:cubicBezTo>
                  <a:pt x="345" y="255"/>
                  <a:pt x="358" y="247"/>
                  <a:pt x="364" y="241"/>
                </a:cubicBezTo>
                <a:cubicBezTo>
                  <a:pt x="375" y="228"/>
                  <a:pt x="391" y="218"/>
                  <a:pt x="403" y="207"/>
                </a:cubicBezTo>
                <a:cubicBezTo>
                  <a:pt x="433" y="177"/>
                  <a:pt x="461" y="143"/>
                  <a:pt x="479" y="104"/>
                </a:cubicBezTo>
                <a:cubicBezTo>
                  <a:pt x="485" y="90"/>
                  <a:pt x="491" y="76"/>
                  <a:pt x="497" y="63"/>
                </a:cubicBezTo>
                <a:cubicBezTo>
                  <a:pt x="497" y="63"/>
                  <a:pt x="497" y="63"/>
                  <a:pt x="497" y="63"/>
                </a:cubicBezTo>
                <a:cubicBezTo>
                  <a:pt x="497" y="63"/>
                  <a:pt x="497" y="63"/>
                  <a:pt x="497" y="63"/>
                </a:cubicBezTo>
                <a:cubicBezTo>
                  <a:pt x="498" y="60"/>
                  <a:pt x="500" y="56"/>
                  <a:pt x="501" y="53"/>
                </a:cubicBezTo>
                <a:cubicBezTo>
                  <a:pt x="505" y="45"/>
                  <a:pt x="507" y="37"/>
                  <a:pt x="511" y="29"/>
                </a:cubicBezTo>
                <a:cubicBezTo>
                  <a:pt x="511" y="28"/>
                  <a:pt x="517" y="13"/>
                  <a:pt x="517" y="13"/>
                </a:cubicBezTo>
                <a:cubicBezTo>
                  <a:pt x="510" y="19"/>
                  <a:pt x="504" y="30"/>
                  <a:pt x="501" y="39"/>
                </a:cubicBezTo>
                <a:close/>
                <a:moveTo>
                  <a:pt x="303" y="260"/>
                </a:moveTo>
                <a:cubicBezTo>
                  <a:pt x="304" y="260"/>
                  <a:pt x="305" y="260"/>
                  <a:pt x="303" y="260"/>
                </a:cubicBezTo>
                <a:close/>
                <a:moveTo>
                  <a:pt x="306" y="258"/>
                </a:moveTo>
                <a:cubicBezTo>
                  <a:pt x="305" y="258"/>
                  <a:pt x="306" y="259"/>
                  <a:pt x="306" y="258"/>
                </a:cubicBezTo>
                <a:close/>
                <a:moveTo>
                  <a:pt x="310" y="256"/>
                </a:moveTo>
                <a:cubicBezTo>
                  <a:pt x="307" y="257"/>
                  <a:pt x="312" y="255"/>
                  <a:pt x="312" y="255"/>
                </a:cubicBezTo>
                <a:lnTo>
                  <a:pt x="310" y="256"/>
                </a:lnTo>
                <a:close/>
                <a:moveTo>
                  <a:pt x="328" y="245"/>
                </a:moveTo>
                <a:cubicBezTo>
                  <a:pt x="329" y="245"/>
                  <a:pt x="329" y="244"/>
                  <a:pt x="330" y="244"/>
                </a:cubicBezTo>
                <a:cubicBezTo>
                  <a:pt x="330" y="245"/>
                  <a:pt x="329" y="245"/>
                  <a:pt x="328" y="245"/>
                </a:cubicBezTo>
                <a:close/>
                <a:moveTo>
                  <a:pt x="352" y="228"/>
                </a:moveTo>
                <a:cubicBezTo>
                  <a:pt x="352" y="228"/>
                  <a:pt x="353" y="228"/>
                  <a:pt x="353" y="228"/>
                </a:cubicBezTo>
                <a:cubicBezTo>
                  <a:pt x="352" y="228"/>
                  <a:pt x="352" y="228"/>
                  <a:pt x="352" y="228"/>
                </a:cubicBezTo>
                <a:close/>
                <a:moveTo>
                  <a:pt x="356" y="227"/>
                </a:moveTo>
                <a:cubicBezTo>
                  <a:pt x="357" y="226"/>
                  <a:pt x="359" y="224"/>
                  <a:pt x="361" y="224"/>
                </a:cubicBezTo>
                <a:cubicBezTo>
                  <a:pt x="361" y="224"/>
                  <a:pt x="355" y="229"/>
                  <a:pt x="356" y="227"/>
                </a:cubicBezTo>
                <a:close/>
                <a:moveTo>
                  <a:pt x="378" y="208"/>
                </a:moveTo>
                <a:cubicBezTo>
                  <a:pt x="377" y="207"/>
                  <a:pt x="380" y="206"/>
                  <a:pt x="380" y="206"/>
                </a:cubicBezTo>
                <a:cubicBezTo>
                  <a:pt x="379" y="207"/>
                  <a:pt x="379" y="208"/>
                  <a:pt x="378" y="208"/>
                </a:cubicBezTo>
                <a:close/>
                <a:moveTo>
                  <a:pt x="385" y="202"/>
                </a:moveTo>
                <a:cubicBezTo>
                  <a:pt x="383" y="203"/>
                  <a:pt x="386" y="201"/>
                  <a:pt x="386" y="201"/>
                </a:cubicBezTo>
                <a:cubicBezTo>
                  <a:pt x="386" y="201"/>
                  <a:pt x="385" y="202"/>
                  <a:pt x="385" y="202"/>
                </a:cubicBezTo>
                <a:close/>
                <a:moveTo>
                  <a:pt x="400" y="189"/>
                </a:moveTo>
                <a:cubicBezTo>
                  <a:pt x="400" y="188"/>
                  <a:pt x="401" y="188"/>
                  <a:pt x="402" y="187"/>
                </a:cubicBezTo>
                <a:cubicBezTo>
                  <a:pt x="402" y="188"/>
                  <a:pt x="401" y="189"/>
                  <a:pt x="400" y="189"/>
                </a:cubicBezTo>
                <a:close/>
                <a:moveTo>
                  <a:pt x="67" y="258"/>
                </a:moveTo>
                <a:cubicBezTo>
                  <a:pt x="67" y="259"/>
                  <a:pt x="67" y="257"/>
                  <a:pt x="67" y="258"/>
                </a:cubicBezTo>
                <a:close/>
                <a:moveTo>
                  <a:pt x="66" y="258"/>
                </a:moveTo>
                <a:cubicBezTo>
                  <a:pt x="67" y="258"/>
                  <a:pt x="66" y="257"/>
                  <a:pt x="66" y="258"/>
                </a:cubicBezTo>
                <a:close/>
                <a:moveTo>
                  <a:pt x="54" y="261"/>
                </a:moveTo>
                <a:cubicBezTo>
                  <a:pt x="54" y="262"/>
                  <a:pt x="54" y="260"/>
                  <a:pt x="54" y="261"/>
                </a:cubicBezTo>
                <a:close/>
                <a:moveTo>
                  <a:pt x="35" y="263"/>
                </a:moveTo>
                <a:cubicBezTo>
                  <a:pt x="34" y="264"/>
                  <a:pt x="36" y="262"/>
                  <a:pt x="35" y="263"/>
                </a:cubicBezTo>
                <a:close/>
                <a:moveTo>
                  <a:pt x="103" y="235"/>
                </a:moveTo>
                <a:cubicBezTo>
                  <a:pt x="103" y="236"/>
                  <a:pt x="103" y="234"/>
                  <a:pt x="103" y="235"/>
                </a:cubicBezTo>
                <a:close/>
                <a:moveTo>
                  <a:pt x="104" y="234"/>
                </a:moveTo>
                <a:cubicBezTo>
                  <a:pt x="104" y="235"/>
                  <a:pt x="104" y="234"/>
                  <a:pt x="104" y="234"/>
                </a:cubicBezTo>
                <a:close/>
                <a:moveTo>
                  <a:pt x="105" y="243"/>
                </a:moveTo>
                <a:cubicBezTo>
                  <a:pt x="104" y="243"/>
                  <a:pt x="105" y="243"/>
                  <a:pt x="105" y="243"/>
                </a:cubicBezTo>
                <a:close/>
                <a:moveTo>
                  <a:pt x="104" y="240"/>
                </a:moveTo>
                <a:cubicBezTo>
                  <a:pt x="104" y="241"/>
                  <a:pt x="103" y="239"/>
                  <a:pt x="104" y="240"/>
                </a:cubicBezTo>
                <a:close/>
                <a:moveTo>
                  <a:pt x="101" y="243"/>
                </a:moveTo>
                <a:cubicBezTo>
                  <a:pt x="101" y="244"/>
                  <a:pt x="101" y="242"/>
                  <a:pt x="101" y="243"/>
                </a:cubicBezTo>
                <a:close/>
                <a:moveTo>
                  <a:pt x="94" y="241"/>
                </a:moveTo>
                <a:cubicBezTo>
                  <a:pt x="96" y="242"/>
                  <a:pt x="94" y="240"/>
                  <a:pt x="94" y="241"/>
                </a:cubicBezTo>
                <a:close/>
                <a:moveTo>
                  <a:pt x="92" y="242"/>
                </a:moveTo>
                <a:cubicBezTo>
                  <a:pt x="92" y="242"/>
                  <a:pt x="95" y="243"/>
                  <a:pt x="95" y="243"/>
                </a:cubicBezTo>
                <a:cubicBezTo>
                  <a:pt x="95" y="243"/>
                  <a:pt x="92" y="243"/>
                  <a:pt x="92" y="244"/>
                </a:cubicBezTo>
                <a:cubicBezTo>
                  <a:pt x="92" y="246"/>
                  <a:pt x="91" y="242"/>
                  <a:pt x="92" y="242"/>
                </a:cubicBezTo>
                <a:close/>
                <a:moveTo>
                  <a:pt x="88" y="242"/>
                </a:moveTo>
                <a:cubicBezTo>
                  <a:pt x="89" y="243"/>
                  <a:pt x="88" y="240"/>
                  <a:pt x="88" y="242"/>
                </a:cubicBezTo>
                <a:close/>
                <a:moveTo>
                  <a:pt x="88" y="247"/>
                </a:moveTo>
                <a:cubicBezTo>
                  <a:pt x="88" y="248"/>
                  <a:pt x="88" y="246"/>
                  <a:pt x="88" y="247"/>
                </a:cubicBezTo>
                <a:close/>
                <a:moveTo>
                  <a:pt x="86" y="245"/>
                </a:moveTo>
                <a:cubicBezTo>
                  <a:pt x="84" y="245"/>
                  <a:pt x="87" y="245"/>
                  <a:pt x="86" y="245"/>
                </a:cubicBezTo>
                <a:close/>
                <a:moveTo>
                  <a:pt x="84" y="248"/>
                </a:moveTo>
                <a:cubicBezTo>
                  <a:pt x="84" y="249"/>
                  <a:pt x="84" y="247"/>
                  <a:pt x="84" y="248"/>
                </a:cubicBezTo>
                <a:close/>
                <a:moveTo>
                  <a:pt x="84" y="243"/>
                </a:moveTo>
                <a:cubicBezTo>
                  <a:pt x="84" y="243"/>
                  <a:pt x="84" y="242"/>
                  <a:pt x="84" y="243"/>
                </a:cubicBezTo>
                <a:close/>
                <a:moveTo>
                  <a:pt x="82" y="248"/>
                </a:moveTo>
                <a:cubicBezTo>
                  <a:pt x="83" y="248"/>
                  <a:pt x="82" y="247"/>
                  <a:pt x="82" y="248"/>
                </a:cubicBezTo>
                <a:close/>
                <a:moveTo>
                  <a:pt x="82" y="245"/>
                </a:moveTo>
                <a:cubicBezTo>
                  <a:pt x="82" y="246"/>
                  <a:pt x="82" y="244"/>
                  <a:pt x="82" y="245"/>
                </a:cubicBezTo>
                <a:close/>
                <a:moveTo>
                  <a:pt x="78" y="245"/>
                </a:moveTo>
                <a:cubicBezTo>
                  <a:pt x="78" y="246"/>
                  <a:pt x="78" y="244"/>
                  <a:pt x="78" y="245"/>
                </a:cubicBezTo>
                <a:close/>
                <a:moveTo>
                  <a:pt x="77" y="249"/>
                </a:moveTo>
                <a:cubicBezTo>
                  <a:pt x="77" y="250"/>
                  <a:pt x="77" y="249"/>
                  <a:pt x="77" y="249"/>
                </a:cubicBezTo>
                <a:close/>
                <a:moveTo>
                  <a:pt x="77" y="247"/>
                </a:moveTo>
                <a:cubicBezTo>
                  <a:pt x="77" y="248"/>
                  <a:pt x="76" y="245"/>
                  <a:pt x="77" y="247"/>
                </a:cubicBezTo>
                <a:close/>
                <a:moveTo>
                  <a:pt x="76" y="248"/>
                </a:moveTo>
                <a:cubicBezTo>
                  <a:pt x="76" y="249"/>
                  <a:pt x="76" y="247"/>
                  <a:pt x="76" y="248"/>
                </a:cubicBezTo>
                <a:close/>
                <a:moveTo>
                  <a:pt x="30" y="263"/>
                </a:moveTo>
                <a:cubicBezTo>
                  <a:pt x="31" y="263"/>
                  <a:pt x="30" y="263"/>
                  <a:pt x="30" y="263"/>
                </a:cubicBezTo>
                <a:close/>
                <a:moveTo>
                  <a:pt x="71" y="244"/>
                </a:moveTo>
                <a:cubicBezTo>
                  <a:pt x="70" y="244"/>
                  <a:pt x="71" y="243"/>
                  <a:pt x="71" y="244"/>
                </a:cubicBezTo>
                <a:close/>
                <a:moveTo>
                  <a:pt x="66" y="243"/>
                </a:moveTo>
                <a:cubicBezTo>
                  <a:pt x="67" y="243"/>
                  <a:pt x="66" y="243"/>
                  <a:pt x="66" y="243"/>
                </a:cubicBezTo>
                <a:close/>
                <a:moveTo>
                  <a:pt x="54" y="248"/>
                </a:moveTo>
                <a:cubicBezTo>
                  <a:pt x="51" y="248"/>
                  <a:pt x="57" y="247"/>
                  <a:pt x="54" y="248"/>
                </a:cubicBezTo>
                <a:close/>
                <a:moveTo>
                  <a:pt x="51" y="247"/>
                </a:moveTo>
                <a:cubicBezTo>
                  <a:pt x="51" y="249"/>
                  <a:pt x="51" y="246"/>
                  <a:pt x="51" y="247"/>
                </a:cubicBezTo>
                <a:close/>
                <a:moveTo>
                  <a:pt x="50" y="248"/>
                </a:moveTo>
                <a:cubicBezTo>
                  <a:pt x="50" y="249"/>
                  <a:pt x="50" y="247"/>
                  <a:pt x="50" y="248"/>
                </a:cubicBezTo>
                <a:close/>
                <a:moveTo>
                  <a:pt x="47" y="248"/>
                </a:moveTo>
                <a:cubicBezTo>
                  <a:pt x="47" y="250"/>
                  <a:pt x="47" y="248"/>
                  <a:pt x="47" y="248"/>
                </a:cubicBezTo>
                <a:close/>
                <a:moveTo>
                  <a:pt x="22" y="251"/>
                </a:moveTo>
                <a:cubicBezTo>
                  <a:pt x="22" y="251"/>
                  <a:pt x="22" y="250"/>
                  <a:pt x="22" y="251"/>
                </a:cubicBezTo>
                <a:close/>
                <a:moveTo>
                  <a:pt x="26" y="250"/>
                </a:moveTo>
                <a:cubicBezTo>
                  <a:pt x="26" y="251"/>
                  <a:pt x="26" y="249"/>
                  <a:pt x="26" y="250"/>
                </a:cubicBezTo>
                <a:close/>
                <a:moveTo>
                  <a:pt x="9" y="271"/>
                </a:moveTo>
                <a:cubicBezTo>
                  <a:pt x="7" y="269"/>
                  <a:pt x="4" y="266"/>
                  <a:pt x="3" y="266"/>
                </a:cubicBezTo>
                <a:cubicBezTo>
                  <a:pt x="4" y="265"/>
                  <a:pt x="7" y="268"/>
                  <a:pt x="10" y="270"/>
                </a:cubicBezTo>
                <a:cubicBezTo>
                  <a:pt x="10" y="270"/>
                  <a:pt x="9" y="271"/>
                  <a:pt x="9" y="271"/>
                </a:cubicBezTo>
                <a:close/>
                <a:moveTo>
                  <a:pt x="12" y="278"/>
                </a:moveTo>
                <a:cubicBezTo>
                  <a:pt x="10" y="278"/>
                  <a:pt x="13" y="278"/>
                  <a:pt x="12" y="278"/>
                </a:cubicBezTo>
                <a:close/>
                <a:moveTo>
                  <a:pt x="11" y="272"/>
                </a:moveTo>
                <a:cubicBezTo>
                  <a:pt x="11" y="272"/>
                  <a:pt x="11" y="272"/>
                  <a:pt x="12" y="271"/>
                </a:cubicBezTo>
                <a:cubicBezTo>
                  <a:pt x="12" y="271"/>
                  <a:pt x="12" y="271"/>
                  <a:pt x="12" y="271"/>
                </a:cubicBezTo>
                <a:cubicBezTo>
                  <a:pt x="12" y="271"/>
                  <a:pt x="12" y="271"/>
                  <a:pt x="12" y="271"/>
                </a:cubicBezTo>
                <a:cubicBezTo>
                  <a:pt x="12" y="271"/>
                  <a:pt x="12" y="271"/>
                  <a:pt x="12" y="270"/>
                </a:cubicBezTo>
                <a:cubicBezTo>
                  <a:pt x="12" y="270"/>
                  <a:pt x="12" y="270"/>
                  <a:pt x="12" y="271"/>
                </a:cubicBezTo>
                <a:cubicBezTo>
                  <a:pt x="12" y="271"/>
                  <a:pt x="11" y="272"/>
                  <a:pt x="11" y="272"/>
                </a:cubicBezTo>
                <a:close/>
                <a:moveTo>
                  <a:pt x="13" y="270"/>
                </a:moveTo>
                <a:cubicBezTo>
                  <a:pt x="13" y="270"/>
                  <a:pt x="13" y="270"/>
                  <a:pt x="13" y="270"/>
                </a:cubicBezTo>
                <a:cubicBezTo>
                  <a:pt x="13" y="270"/>
                  <a:pt x="13" y="270"/>
                  <a:pt x="13" y="270"/>
                </a:cubicBezTo>
                <a:cubicBezTo>
                  <a:pt x="13" y="270"/>
                  <a:pt x="13" y="270"/>
                  <a:pt x="13" y="270"/>
                </a:cubicBezTo>
                <a:close/>
                <a:moveTo>
                  <a:pt x="19" y="285"/>
                </a:moveTo>
                <a:cubicBezTo>
                  <a:pt x="19" y="285"/>
                  <a:pt x="19" y="284"/>
                  <a:pt x="19" y="285"/>
                </a:cubicBezTo>
                <a:close/>
                <a:moveTo>
                  <a:pt x="20" y="288"/>
                </a:moveTo>
                <a:cubicBezTo>
                  <a:pt x="19" y="288"/>
                  <a:pt x="22" y="288"/>
                  <a:pt x="20" y="288"/>
                </a:cubicBezTo>
                <a:close/>
                <a:moveTo>
                  <a:pt x="33" y="308"/>
                </a:moveTo>
                <a:cubicBezTo>
                  <a:pt x="32" y="309"/>
                  <a:pt x="33" y="308"/>
                  <a:pt x="33" y="308"/>
                </a:cubicBezTo>
                <a:close/>
                <a:moveTo>
                  <a:pt x="28" y="301"/>
                </a:moveTo>
                <a:cubicBezTo>
                  <a:pt x="27" y="301"/>
                  <a:pt x="29" y="300"/>
                  <a:pt x="28" y="301"/>
                </a:cubicBezTo>
                <a:close/>
                <a:moveTo>
                  <a:pt x="28" y="297"/>
                </a:moveTo>
                <a:cubicBezTo>
                  <a:pt x="27" y="298"/>
                  <a:pt x="28" y="297"/>
                  <a:pt x="28" y="297"/>
                </a:cubicBezTo>
                <a:close/>
                <a:moveTo>
                  <a:pt x="27" y="297"/>
                </a:moveTo>
                <a:cubicBezTo>
                  <a:pt x="27" y="297"/>
                  <a:pt x="28" y="296"/>
                  <a:pt x="27" y="297"/>
                </a:cubicBezTo>
                <a:close/>
                <a:moveTo>
                  <a:pt x="25" y="296"/>
                </a:moveTo>
                <a:cubicBezTo>
                  <a:pt x="25" y="296"/>
                  <a:pt x="27" y="294"/>
                  <a:pt x="25" y="296"/>
                </a:cubicBezTo>
                <a:close/>
                <a:moveTo>
                  <a:pt x="21" y="274"/>
                </a:moveTo>
                <a:cubicBezTo>
                  <a:pt x="22" y="274"/>
                  <a:pt x="23" y="274"/>
                  <a:pt x="23" y="275"/>
                </a:cubicBezTo>
                <a:cubicBezTo>
                  <a:pt x="23" y="275"/>
                  <a:pt x="23" y="276"/>
                  <a:pt x="23" y="277"/>
                </a:cubicBezTo>
                <a:cubicBezTo>
                  <a:pt x="23" y="276"/>
                  <a:pt x="22" y="276"/>
                  <a:pt x="22" y="276"/>
                </a:cubicBezTo>
                <a:cubicBezTo>
                  <a:pt x="22" y="275"/>
                  <a:pt x="22" y="275"/>
                  <a:pt x="21" y="274"/>
                </a:cubicBezTo>
                <a:close/>
                <a:moveTo>
                  <a:pt x="22" y="276"/>
                </a:moveTo>
                <a:cubicBezTo>
                  <a:pt x="22" y="276"/>
                  <a:pt x="23" y="276"/>
                  <a:pt x="23" y="277"/>
                </a:cubicBezTo>
                <a:cubicBezTo>
                  <a:pt x="24" y="278"/>
                  <a:pt x="24" y="279"/>
                  <a:pt x="24" y="279"/>
                </a:cubicBezTo>
                <a:cubicBezTo>
                  <a:pt x="23" y="279"/>
                  <a:pt x="22" y="278"/>
                  <a:pt x="22" y="276"/>
                </a:cubicBezTo>
                <a:close/>
                <a:moveTo>
                  <a:pt x="24" y="276"/>
                </a:moveTo>
                <a:cubicBezTo>
                  <a:pt x="24" y="275"/>
                  <a:pt x="24" y="276"/>
                  <a:pt x="24" y="276"/>
                </a:cubicBezTo>
                <a:close/>
                <a:moveTo>
                  <a:pt x="58" y="334"/>
                </a:moveTo>
                <a:cubicBezTo>
                  <a:pt x="57" y="335"/>
                  <a:pt x="58" y="334"/>
                  <a:pt x="58" y="334"/>
                </a:cubicBezTo>
                <a:close/>
                <a:moveTo>
                  <a:pt x="57" y="334"/>
                </a:moveTo>
                <a:cubicBezTo>
                  <a:pt x="57" y="334"/>
                  <a:pt x="58" y="333"/>
                  <a:pt x="57" y="334"/>
                </a:cubicBezTo>
                <a:close/>
                <a:moveTo>
                  <a:pt x="54" y="333"/>
                </a:moveTo>
                <a:cubicBezTo>
                  <a:pt x="53" y="333"/>
                  <a:pt x="55" y="333"/>
                  <a:pt x="54" y="333"/>
                </a:cubicBezTo>
                <a:close/>
                <a:moveTo>
                  <a:pt x="51" y="333"/>
                </a:moveTo>
                <a:cubicBezTo>
                  <a:pt x="51" y="333"/>
                  <a:pt x="52" y="332"/>
                  <a:pt x="51" y="333"/>
                </a:cubicBezTo>
                <a:close/>
                <a:moveTo>
                  <a:pt x="47" y="318"/>
                </a:moveTo>
                <a:cubicBezTo>
                  <a:pt x="46" y="318"/>
                  <a:pt x="48" y="318"/>
                  <a:pt x="47" y="318"/>
                </a:cubicBezTo>
                <a:close/>
                <a:moveTo>
                  <a:pt x="50" y="336"/>
                </a:moveTo>
                <a:cubicBezTo>
                  <a:pt x="50" y="335"/>
                  <a:pt x="50" y="336"/>
                  <a:pt x="50" y="336"/>
                </a:cubicBezTo>
                <a:close/>
                <a:moveTo>
                  <a:pt x="51" y="330"/>
                </a:moveTo>
                <a:cubicBezTo>
                  <a:pt x="50" y="330"/>
                  <a:pt x="51" y="330"/>
                  <a:pt x="51" y="330"/>
                </a:cubicBezTo>
                <a:close/>
                <a:moveTo>
                  <a:pt x="50" y="326"/>
                </a:moveTo>
                <a:cubicBezTo>
                  <a:pt x="50" y="326"/>
                  <a:pt x="50" y="328"/>
                  <a:pt x="50" y="328"/>
                </a:cubicBezTo>
                <a:cubicBezTo>
                  <a:pt x="49" y="328"/>
                  <a:pt x="49" y="325"/>
                  <a:pt x="48" y="326"/>
                </a:cubicBezTo>
                <a:cubicBezTo>
                  <a:pt x="47" y="326"/>
                  <a:pt x="50" y="324"/>
                  <a:pt x="50" y="326"/>
                </a:cubicBezTo>
                <a:close/>
                <a:moveTo>
                  <a:pt x="48" y="317"/>
                </a:moveTo>
                <a:cubicBezTo>
                  <a:pt x="47" y="317"/>
                  <a:pt x="49" y="317"/>
                  <a:pt x="48" y="317"/>
                </a:cubicBezTo>
                <a:close/>
                <a:moveTo>
                  <a:pt x="48" y="320"/>
                </a:moveTo>
                <a:cubicBezTo>
                  <a:pt x="46" y="321"/>
                  <a:pt x="49" y="319"/>
                  <a:pt x="48" y="320"/>
                </a:cubicBezTo>
                <a:close/>
                <a:moveTo>
                  <a:pt x="47" y="314"/>
                </a:moveTo>
                <a:cubicBezTo>
                  <a:pt x="46" y="315"/>
                  <a:pt x="48" y="314"/>
                  <a:pt x="47" y="314"/>
                </a:cubicBezTo>
                <a:close/>
                <a:moveTo>
                  <a:pt x="46" y="314"/>
                </a:moveTo>
                <a:cubicBezTo>
                  <a:pt x="45" y="314"/>
                  <a:pt x="48" y="314"/>
                  <a:pt x="46" y="314"/>
                </a:cubicBezTo>
                <a:close/>
                <a:moveTo>
                  <a:pt x="46" y="319"/>
                </a:moveTo>
                <a:cubicBezTo>
                  <a:pt x="45" y="320"/>
                  <a:pt x="47" y="319"/>
                  <a:pt x="46" y="319"/>
                </a:cubicBezTo>
                <a:close/>
                <a:moveTo>
                  <a:pt x="44" y="320"/>
                </a:moveTo>
                <a:cubicBezTo>
                  <a:pt x="43" y="321"/>
                  <a:pt x="44" y="320"/>
                  <a:pt x="44" y="320"/>
                </a:cubicBezTo>
                <a:close/>
                <a:moveTo>
                  <a:pt x="44" y="320"/>
                </a:moveTo>
                <a:cubicBezTo>
                  <a:pt x="43" y="321"/>
                  <a:pt x="45" y="319"/>
                  <a:pt x="44" y="320"/>
                </a:cubicBezTo>
                <a:close/>
                <a:moveTo>
                  <a:pt x="44" y="319"/>
                </a:moveTo>
                <a:cubicBezTo>
                  <a:pt x="44" y="319"/>
                  <a:pt x="45" y="318"/>
                  <a:pt x="44" y="319"/>
                </a:cubicBezTo>
                <a:close/>
                <a:moveTo>
                  <a:pt x="28" y="282"/>
                </a:moveTo>
                <a:cubicBezTo>
                  <a:pt x="27" y="281"/>
                  <a:pt x="26" y="280"/>
                  <a:pt x="26" y="279"/>
                </a:cubicBezTo>
                <a:cubicBezTo>
                  <a:pt x="26" y="280"/>
                  <a:pt x="28" y="281"/>
                  <a:pt x="29" y="282"/>
                </a:cubicBezTo>
                <a:cubicBezTo>
                  <a:pt x="29" y="282"/>
                  <a:pt x="28" y="282"/>
                  <a:pt x="28" y="282"/>
                </a:cubicBezTo>
                <a:close/>
                <a:moveTo>
                  <a:pt x="45" y="303"/>
                </a:moveTo>
                <a:cubicBezTo>
                  <a:pt x="44" y="304"/>
                  <a:pt x="47" y="302"/>
                  <a:pt x="45" y="303"/>
                </a:cubicBezTo>
                <a:close/>
                <a:moveTo>
                  <a:pt x="47" y="309"/>
                </a:moveTo>
                <a:cubicBezTo>
                  <a:pt x="46" y="308"/>
                  <a:pt x="48" y="308"/>
                  <a:pt x="47" y="309"/>
                </a:cubicBezTo>
                <a:close/>
                <a:moveTo>
                  <a:pt x="47" y="305"/>
                </a:moveTo>
                <a:cubicBezTo>
                  <a:pt x="47" y="305"/>
                  <a:pt x="48" y="304"/>
                  <a:pt x="47" y="305"/>
                </a:cubicBezTo>
                <a:close/>
                <a:moveTo>
                  <a:pt x="43" y="297"/>
                </a:moveTo>
                <a:cubicBezTo>
                  <a:pt x="43" y="297"/>
                  <a:pt x="44" y="299"/>
                  <a:pt x="42" y="299"/>
                </a:cubicBezTo>
                <a:cubicBezTo>
                  <a:pt x="42" y="298"/>
                  <a:pt x="43" y="297"/>
                  <a:pt x="43" y="297"/>
                </a:cubicBezTo>
                <a:close/>
                <a:moveTo>
                  <a:pt x="40" y="295"/>
                </a:moveTo>
                <a:cubicBezTo>
                  <a:pt x="39" y="293"/>
                  <a:pt x="42" y="298"/>
                  <a:pt x="40" y="295"/>
                </a:cubicBezTo>
                <a:close/>
                <a:moveTo>
                  <a:pt x="40" y="293"/>
                </a:moveTo>
                <a:cubicBezTo>
                  <a:pt x="38" y="294"/>
                  <a:pt x="41" y="292"/>
                  <a:pt x="40" y="293"/>
                </a:cubicBezTo>
                <a:close/>
                <a:moveTo>
                  <a:pt x="39" y="292"/>
                </a:moveTo>
                <a:cubicBezTo>
                  <a:pt x="38" y="292"/>
                  <a:pt x="39" y="292"/>
                  <a:pt x="39" y="292"/>
                </a:cubicBezTo>
                <a:close/>
                <a:moveTo>
                  <a:pt x="37" y="290"/>
                </a:moveTo>
                <a:cubicBezTo>
                  <a:pt x="36" y="291"/>
                  <a:pt x="37" y="290"/>
                  <a:pt x="37" y="290"/>
                </a:cubicBezTo>
                <a:close/>
                <a:moveTo>
                  <a:pt x="60" y="286"/>
                </a:moveTo>
                <a:cubicBezTo>
                  <a:pt x="60" y="285"/>
                  <a:pt x="59" y="287"/>
                  <a:pt x="60" y="286"/>
                </a:cubicBezTo>
                <a:close/>
                <a:moveTo>
                  <a:pt x="45" y="283"/>
                </a:moveTo>
                <a:cubicBezTo>
                  <a:pt x="46" y="284"/>
                  <a:pt x="46" y="284"/>
                  <a:pt x="45" y="283"/>
                </a:cubicBezTo>
                <a:close/>
                <a:moveTo>
                  <a:pt x="38" y="280"/>
                </a:moveTo>
                <a:cubicBezTo>
                  <a:pt x="39" y="280"/>
                  <a:pt x="39" y="280"/>
                  <a:pt x="40" y="280"/>
                </a:cubicBezTo>
                <a:cubicBezTo>
                  <a:pt x="39" y="280"/>
                  <a:pt x="38" y="280"/>
                  <a:pt x="38" y="280"/>
                </a:cubicBezTo>
                <a:close/>
                <a:moveTo>
                  <a:pt x="39" y="277"/>
                </a:moveTo>
                <a:cubicBezTo>
                  <a:pt x="40" y="277"/>
                  <a:pt x="40" y="277"/>
                  <a:pt x="41" y="278"/>
                </a:cubicBezTo>
                <a:cubicBezTo>
                  <a:pt x="40" y="279"/>
                  <a:pt x="38" y="276"/>
                  <a:pt x="39" y="277"/>
                </a:cubicBezTo>
                <a:close/>
                <a:moveTo>
                  <a:pt x="43" y="285"/>
                </a:moveTo>
                <a:cubicBezTo>
                  <a:pt x="45" y="285"/>
                  <a:pt x="46" y="285"/>
                  <a:pt x="47" y="286"/>
                </a:cubicBezTo>
                <a:cubicBezTo>
                  <a:pt x="47" y="286"/>
                  <a:pt x="43" y="285"/>
                  <a:pt x="43" y="285"/>
                </a:cubicBezTo>
                <a:close/>
                <a:moveTo>
                  <a:pt x="58" y="290"/>
                </a:moveTo>
                <a:cubicBezTo>
                  <a:pt x="58" y="290"/>
                  <a:pt x="60" y="292"/>
                  <a:pt x="60" y="292"/>
                </a:cubicBezTo>
                <a:cubicBezTo>
                  <a:pt x="60" y="291"/>
                  <a:pt x="59" y="291"/>
                  <a:pt x="58" y="290"/>
                </a:cubicBezTo>
                <a:close/>
                <a:moveTo>
                  <a:pt x="68" y="291"/>
                </a:moveTo>
                <a:cubicBezTo>
                  <a:pt x="69" y="291"/>
                  <a:pt x="73" y="291"/>
                  <a:pt x="72" y="292"/>
                </a:cubicBezTo>
                <a:cubicBezTo>
                  <a:pt x="72" y="294"/>
                  <a:pt x="69" y="291"/>
                  <a:pt x="68" y="291"/>
                </a:cubicBezTo>
                <a:close/>
                <a:moveTo>
                  <a:pt x="78" y="294"/>
                </a:moveTo>
                <a:cubicBezTo>
                  <a:pt x="79" y="294"/>
                  <a:pt x="83" y="295"/>
                  <a:pt x="83" y="295"/>
                </a:cubicBezTo>
                <a:cubicBezTo>
                  <a:pt x="82" y="295"/>
                  <a:pt x="78" y="295"/>
                  <a:pt x="78" y="294"/>
                </a:cubicBezTo>
                <a:close/>
                <a:moveTo>
                  <a:pt x="88" y="297"/>
                </a:moveTo>
                <a:cubicBezTo>
                  <a:pt x="87" y="296"/>
                  <a:pt x="86" y="296"/>
                  <a:pt x="85" y="295"/>
                </a:cubicBezTo>
                <a:cubicBezTo>
                  <a:pt x="85" y="295"/>
                  <a:pt x="89" y="296"/>
                  <a:pt x="88" y="297"/>
                </a:cubicBezTo>
                <a:close/>
                <a:moveTo>
                  <a:pt x="89" y="297"/>
                </a:moveTo>
                <a:cubicBezTo>
                  <a:pt x="90" y="297"/>
                  <a:pt x="98" y="298"/>
                  <a:pt x="98" y="298"/>
                </a:cubicBezTo>
                <a:cubicBezTo>
                  <a:pt x="97" y="300"/>
                  <a:pt x="90" y="297"/>
                  <a:pt x="89" y="297"/>
                </a:cubicBezTo>
                <a:close/>
                <a:moveTo>
                  <a:pt x="100" y="300"/>
                </a:moveTo>
                <a:cubicBezTo>
                  <a:pt x="96" y="299"/>
                  <a:pt x="102" y="300"/>
                  <a:pt x="102" y="301"/>
                </a:cubicBezTo>
                <a:cubicBezTo>
                  <a:pt x="101" y="301"/>
                  <a:pt x="100" y="301"/>
                  <a:pt x="100" y="300"/>
                </a:cubicBezTo>
                <a:close/>
                <a:moveTo>
                  <a:pt x="115" y="301"/>
                </a:moveTo>
                <a:cubicBezTo>
                  <a:pt x="116" y="302"/>
                  <a:pt x="116" y="302"/>
                  <a:pt x="116" y="302"/>
                </a:cubicBezTo>
                <a:cubicBezTo>
                  <a:pt x="116" y="302"/>
                  <a:pt x="101" y="299"/>
                  <a:pt x="100" y="299"/>
                </a:cubicBezTo>
                <a:cubicBezTo>
                  <a:pt x="102" y="300"/>
                  <a:pt x="124" y="301"/>
                  <a:pt x="124" y="301"/>
                </a:cubicBezTo>
                <a:cubicBezTo>
                  <a:pt x="124" y="300"/>
                  <a:pt x="128" y="301"/>
                  <a:pt x="129" y="301"/>
                </a:cubicBezTo>
                <a:cubicBezTo>
                  <a:pt x="129" y="302"/>
                  <a:pt x="117" y="301"/>
                  <a:pt x="115" y="301"/>
                </a:cubicBezTo>
                <a:close/>
                <a:moveTo>
                  <a:pt x="153" y="305"/>
                </a:moveTo>
                <a:cubicBezTo>
                  <a:pt x="152" y="306"/>
                  <a:pt x="144" y="306"/>
                  <a:pt x="144" y="305"/>
                </a:cubicBezTo>
                <a:cubicBezTo>
                  <a:pt x="144" y="304"/>
                  <a:pt x="154" y="305"/>
                  <a:pt x="153" y="305"/>
                </a:cubicBezTo>
                <a:close/>
                <a:moveTo>
                  <a:pt x="162" y="303"/>
                </a:moveTo>
                <a:cubicBezTo>
                  <a:pt x="163" y="302"/>
                  <a:pt x="163" y="302"/>
                  <a:pt x="164" y="303"/>
                </a:cubicBezTo>
                <a:cubicBezTo>
                  <a:pt x="165" y="303"/>
                  <a:pt x="170" y="303"/>
                  <a:pt x="170" y="302"/>
                </a:cubicBezTo>
                <a:cubicBezTo>
                  <a:pt x="169" y="304"/>
                  <a:pt x="164" y="304"/>
                  <a:pt x="162" y="303"/>
                </a:cubicBezTo>
                <a:close/>
                <a:moveTo>
                  <a:pt x="176" y="299"/>
                </a:moveTo>
                <a:cubicBezTo>
                  <a:pt x="176" y="300"/>
                  <a:pt x="175" y="300"/>
                  <a:pt x="174" y="299"/>
                </a:cubicBezTo>
                <a:cubicBezTo>
                  <a:pt x="171" y="299"/>
                  <a:pt x="176" y="299"/>
                  <a:pt x="176" y="299"/>
                </a:cubicBezTo>
                <a:close/>
                <a:moveTo>
                  <a:pt x="175" y="303"/>
                </a:moveTo>
                <a:cubicBezTo>
                  <a:pt x="174" y="302"/>
                  <a:pt x="179" y="302"/>
                  <a:pt x="179" y="302"/>
                </a:cubicBezTo>
                <a:cubicBezTo>
                  <a:pt x="178" y="302"/>
                  <a:pt x="176" y="304"/>
                  <a:pt x="175" y="303"/>
                </a:cubicBezTo>
                <a:close/>
                <a:moveTo>
                  <a:pt x="177" y="304"/>
                </a:moveTo>
                <a:cubicBezTo>
                  <a:pt x="178" y="304"/>
                  <a:pt x="179" y="304"/>
                  <a:pt x="179" y="304"/>
                </a:cubicBezTo>
                <a:cubicBezTo>
                  <a:pt x="179" y="304"/>
                  <a:pt x="177" y="305"/>
                  <a:pt x="177" y="304"/>
                </a:cubicBezTo>
                <a:close/>
                <a:moveTo>
                  <a:pt x="181" y="299"/>
                </a:moveTo>
                <a:cubicBezTo>
                  <a:pt x="181" y="298"/>
                  <a:pt x="181" y="299"/>
                  <a:pt x="181" y="299"/>
                </a:cubicBezTo>
                <a:close/>
                <a:moveTo>
                  <a:pt x="185" y="301"/>
                </a:moveTo>
                <a:cubicBezTo>
                  <a:pt x="184" y="300"/>
                  <a:pt x="185" y="302"/>
                  <a:pt x="185" y="301"/>
                </a:cubicBezTo>
                <a:close/>
                <a:moveTo>
                  <a:pt x="184" y="299"/>
                </a:moveTo>
                <a:cubicBezTo>
                  <a:pt x="184" y="298"/>
                  <a:pt x="187" y="300"/>
                  <a:pt x="184" y="299"/>
                </a:cubicBezTo>
                <a:close/>
                <a:moveTo>
                  <a:pt x="189" y="302"/>
                </a:moveTo>
                <a:cubicBezTo>
                  <a:pt x="187" y="301"/>
                  <a:pt x="192" y="301"/>
                  <a:pt x="192" y="301"/>
                </a:cubicBezTo>
                <a:cubicBezTo>
                  <a:pt x="191" y="302"/>
                  <a:pt x="190" y="302"/>
                  <a:pt x="189" y="302"/>
                </a:cubicBezTo>
                <a:close/>
                <a:moveTo>
                  <a:pt x="193" y="301"/>
                </a:moveTo>
                <a:cubicBezTo>
                  <a:pt x="194" y="300"/>
                  <a:pt x="195" y="300"/>
                  <a:pt x="196" y="300"/>
                </a:cubicBezTo>
                <a:cubicBezTo>
                  <a:pt x="197" y="300"/>
                  <a:pt x="193" y="301"/>
                  <a:pt x="193" y="301"/>
                </a:cubicBezTo>
                <a:close/>
                <a:moveTo>
                  <a:pt x="196" y="302"/>
                </a:moveTo>
                <a:cubicBezTo>
                  <a:pt x="198" y="301"/>
                  <a:pt x="197" y="302"/>
                  <a:pt x="196" y="302"/>
                </a:cubicBezTo>
                <a:close/>
                <a:moveTo>
                  <a:pt x="228" y="295"/>
                </a:moveTo>
                <a:cubicBezTo>
                  <a:pt x="227" y="294"/>
                  <a:pt x="228" y="296"/>
                  <a:pt x="228" y="295"/>
                </a:cubicBezTo>
                <a:close/>
                <a:moveTo>
                  <a:pt x="209" y="299"/>
                </a:moveTo>
                <a:cubicBezTo>
                  <a:pt x="210" y="298"/>
                  <a:pt x="211" y="298"/>
                  <a:pt x="212" y="298"/>
                </a:cubicBezTo>
                <a:cubicBezTo>
                  <a:pt x="211" y="299"/>
                  <a:pt x="210" y="299"/>
                  <a:pt x="209" y="299"/>
                </a:cubicBezTo>
                <a:close/>
                <a:moveTo>
                  <a:pt x="213" y="299"/>
                </a:moveTo>
                <a:cubicBezTo>
                  <a:pt x="215" y="298"/>
                  <a:pt x="214" y="299"/>
                  <a:pt x="213" y="299"/>
                </a:cubicBezTo>
                <a:close/>
                <a:moveTo>
                  <a:pt x="215" y="296"/>
                </a:moveTo>
                <a:cubicBezTo>
                  <a:pt x="214" y="296"/>
                  <a:pt x="214" y="296"/>
                  <a:pt x="213" y="296"/>
                </a:cubicBezTo>
                <a:cubicBezTo>
                  <a:pt x="213" y="295"/>
                  <a:pt x="215" y="296"/>
                  <a:pt x="215" y="296"/>
                </a:cubicBezTo>
                <a:close/>
                <a:moveTo>
                  <a:pt x="221" y="295"/>
                </a:moveTo>
                <a:cubicBezTo>
                  <a:pt x="220" y="294"/>
                  <a:pt x="221" y="297"/>
                  <a:pt x="221" y="295"/>
                </a:cubicBezTo>
                <a:close/>
                <a:moveTo>
                  <a:pt x="222" y="293"/>
                </a:moveTo>
                <a:cubicBezTo>
                  <a:pt x="224" y="294"/>
                  <a:pt x="223" y="294"/>
                  <a:pt x="222" y="294"/>
                </a:cubicBezTo>
                <a:cubicBezTo>
                  <a:pt x="221" y="294"/>
                  <a:pt x="221" y="293"/>
                  <a:pt x="222" y="293"/>
                </a:cubicBezTo>
                <a:close/>
                <a:moveTo>
                  <a:pt x="222" y="297"/>
                </a:moveTo>
                <a:cubicBezTo>
                  <a:pt x="223" y="297"/>
                  <a:pt x="224" y="297"/>
                  <a:pt x="225" y="297"/>
                </a:cubicBezTo>
                <a:cubicBezTo>
                  <a:pt x="225" y="297"/>
                  <a:pt x="221" y="298"/>
                  <a:pt x="222" y="297"/>
                </a:cubicBezTo>
                <a:close/>
                <a:moveTo>
                  <a:pt x="226" y="296"/>
                </a:moveTo>
                <a:cubicBezTo>
                  <a:pt x="226" y="295"/>
                  <a:pt x="229" y="296"/>
                  <a:pt x="230" y="296"/>
                </a:cubicBezTo>
                <a:cubicBezTo>
                  <a:pt x="228" y="296"/>
                  <a:pt x="226" y="297"/>
                  <a:pt x="226" y="296"/>
                </a:cubicBezTo>
                <a:close/>
                <a:moveTo>
                  <a:pt x="234" y="294"/>
                </a:moveTo>
                <a:cubicBezTo>
                  <a:pt x="233" y="294"/>
                  <a:pt x="232" y="294"/>
                  <a:pt x="232" y="294"/>
                </a:cubicBezTo>
                <a:cubicBezTo>
                  <a:pt x="232" y="293"/>
                  <a:pt x="234" y="293"/>
                  <a:pt x="234" y="294"/>
                </a:cubicBezTo>
                <a:close/>
                <a:moveTo>
                  <a:pt x="233" y="291"/>
                </a:moveTo>
                <a:cubicBezTo>
                  <a:pt x="234" y="290"/>
                  <a:pt x="234" y="290"/>
                  <a:pt x="235" y="290"/>
                </a:cubicBezTo>
                <a:cubicBezTo>
                  <a:pt x="235" y="291"/>
                  <a:pt x="234" y="291"/>
                  <a:pt x="233" y="291"/>
                </a:cubicBezTo>
                <a:close/>
                <a:moveTo>
                  <a:pt x="257" y="283"/>
                </a:moveTo>
                <a:cubicBezTo>
                  <a:pt x="258" y="283"/>
                  <a:pt x="258" y="282"/>
                  <a:pt x="259" y="282"/>
                </a:cubicBezTo>
                <a:cubicBezTo>
                  <a:pt x="259" y="283"/>
                  <a:pt x="255" y="284"/>
                  <a:pt x="257" y="283"/>
                </a:cubicBezTo>
                <a:close/>
                <a:moveTo>
                  <a:pt x="494" y="29"/>
                </a:moveTo>
                <a:cubicBezTo>
                  <a:pt x="493" y="30"/>
                  <a:pt x="493" y="31"/>
                  <a:pt x="492" y="33"/>
                </a:cubicBezTo>
                <a:cubicBezTo>
                  <a:pt x="491" y="31"/>
                  <a:pt x="494" y="29"/>
                  <a:pt x="494" y="29"/>
                </a:cubicBezTo>
                <a:close/>
                <a:moveTo>
                  <a:pt x="486" y="47"/>
                </a:moveTo>
                <a:cubicBezTo>
                  <a:pt x="487" y="45"/>
                  <a:pt x="487" y="42"/>
                  <a:pt x="489" y="40"/>
                </a:cubicBezTo>
                <a:cubicBezTo>
                  <a:pt x="487" y="42"/>
                  <a:pt x="486" y="48"/>
                  <a:pt x="485" y="51"/>
                </a:cubicBezTo>
                <a:cubicBezTo>
                  <a:pt x="485" y="51"/>
                  <a:pt x="486" y="47"/>
                  <a:pt x="486" y="47"/>
                </a:cubicBezTo>
                <a:close/>
                <a:moveTo>
                  <a:pt x="483" y="59"/>
                </a:moveTo>
                <a:cubicBezTo>
                  <a:pt x="483" y="61"/>
                  <a:pt x="483" y="62"/>
                  <a:pt x="482" y="63"/>
                </a:cubicBezTo>
                <a:cubicBezTo>
                  <a:pt x="482" y="61"/>
                  <a:pt x="483" y="60"/>
                  <a:pt x="483" y="59"/>
                </a:cubicBezTo>
                <a:close/>
                <a:moveTo>
                  <a:pt x="474" y="81"/>
                </a:moveTo>
                <a:cubicBezTo>
                  <a:pt x="475" y="81"/>
                  <a:pt x="476" y="79"/>
                  <a:pt x="474" y="81"/>
                </a:cubicBezTo>
                <a:close/>
                <a:moveTo>
                  <a:pt x="471" y="88"/>
                </a:moveTo>
                <a:cubicBezTo>
                  <a:pt x="472" y="86"/>
                  <a:pt x="472" y="85"/>
                  <a:pt x="473" y="84"/>
                </a:cubicBezTo>
                <a:cubicBezTo>
                  <a:pt x="473" y="85"/>
                  <a:pt x="471" y="89"/>
                  <a:pt x="471" y="88"/>
                </a:cubicBezTo>
                <a:close/>
                <a:moveTo>
                  <a:pt x="468" y="95"/>
                </a:moveTo>
                <a:cubicBezTo>
                  <a:pt x="467" y="97"/>
                  <a:pt x="463" y="104"/>
                  <a:pt x="463" y="104"/>
                </a:cubicBezTo>
                <a:cubicBezTo>
                  <a:pt x="464" y="101"/>
                  <a:pt x="467" y="98"/>
                  <a:pt x="468" y="95"/>
                </a:cubicBezTo>
                <a:close/>
                <a:moveTo>
                  <a:pt x="460" y="107"/>
                </a:moveTo>
                <a:cubicBezTo>
                  <a:pt x="460" y="106"/>
                  <a:pt x="461" y="105"/>
                  <a:pt x="462" y="104"/>
                </a:cubicBezTo>
                <a:cubicBezTo>
                  <a:pt x="462" y="105"/>
                  <a:pt x="460" y="108"/>
                  <a:pt x="460" y="107"/>
                </a:cubicBezTo>
                <a:close/>
                <a:moveTo>
                  <a:pt x="425" y="161"/>
                </a:moveTo>
                <a:cubicBezTo>
                  <a:pt x="425" y="161"/>
                  <a:pt x="422" y="164"/>
                  <a:pt x="422" y="164"/>
                </a:cubicBezTo>
                <a:cubicBezTo>
                  <a:pt x="421" y="163"/>
                  <a:pt x="424" y="161"/>
                  <a:pt x="425" y="161"/>
                </a:cubicBezTo>
                <a:close/>
                <a:moveTo>
                  <a:pt x="419" y="166"/>
                </a:moveTo>
                <a:cubicBezTo>
                  <a:pt x="419" y="166"/>
                  <a:pt x="419" y="168"/>
                  <a:pt x="419" y="168"/>
                </a:cubicBezTo>
                <a:cubicBezTo>
                  <a:pt x="419" y="169"/>
                  <a:pt x="418" y="169"/>
                  <a:pt x="417" y="168"/>
                </a:cubicBezTo>
                <a:cubicBezTo>
                  <a:pt x="417" y="167"/>
                  <a:pt x="418" y="167"/>
                  <a:pt x="419" y="166"/>
                </a:cubicBezTo>
                <a:close/>
                <a:moveTo>
                  <a:pt x="416" y="172"/>
                </a:moveTo>
                <a:cubicBezTo>
                  <a:pt x="415" y="173"/>
                  <a:pt x="414" y="174"/>
                  <a:pt x="414" y="174"/>
                </a:cubicBezTo>
                <a:cubicBezTo>
                  <a:pt x="414" y="173"/>
                  <a:pt x="415" y="172"/>
                  <a:pt x="416" y="172"/>
                </a:cubicBezTo>
                <a:close/>
                <a:moveTo>
                  <a:pt x="411" y="178"/>
                </a:moveTo>
                <a:cubicBezTo>
                  <a:pt x="410" y="177"/>
                  <a:pt x="411" y="178"/>
                  <a:pt x="411" y="178"/>
                </a:cubicBezTo>
                <a:close/>
                <a:moveTo>
                  <a:pt x="409" y="180"/>
                </a:moveTo>
                <a:cubicBezTo>
                  <a:pt x="408" y="181"/>
                  <a:pt x="408" y="181"/>
                  <a:pt x="407" y="182"/>
                </a:cubicBezTo>
                <a:cubicBezTo>
                  <a:pt x="412" y="178"/>
                  <a:pt x="432" y="154"/>
                  <a:pt x="433" y="151"/>
                </a:cubicBezTo>
                <a:cubicBezTo>
                  <a:pt x="433" y="152"/>
                  <a:pt x="429" y="157"/>
                  <a:pt x="427" y="158"/>
                </a:cubicBezTo>
                <a:cubicBezTo>
                  <a:pt x="428" y="157"/>
                  <a:pt x="428" y="154"/>
                  <a:pt x="427" y="155"/>
                </a:cubicBezTo>
                <a:cubicBezTo>
                  <a:pt x="429" y="153"/>
                  <a:pt x="444" y="137"/>
                  <a:pt x="443" y="136"/>
                </a:cubicBezTo>
                <a:cubicBezTo>
                  <a:pt x="443" y="137"/>
                  <a:pt x="442" y="137"/>
                  <a:pt x="441" y="137"/>
                </a:cubicBezTo>
                <a:cubicBezTo>
                  <a:pt x="441" y="135"/>
                  <a:pt x="452" y="124"/>
                  <a:pt x="453" y="122"/>
                </a:cubicBezTo>
                <a:cubicBezTo>
                  <a:pt x="455" y="118"/>
                  <a:pt x="461" y="111"/>
                  <a:pt x="462" y="108"/>
                </a:cubicBezTo>
                <a:cubicBezTo>
                  <a:pt x="461" y="114"/>
                  <a:pt x="453" y="123"/>
                  <a:pt x="450" y="129"/>
                </a:cubicBezTo>
                <a:cubicBezTo>
                  <a:pt x="445" y="136"/>
                  <a:pt x="441" y="143"/>
                  <a:pt x="435" y="150"/>
                </a:cubicBezTo>
                <a:cubicBezTo>
                  <a:pt x="428" y="160"/>
                  <a:pt x="421" y="169"/>
                  <a:pt x="412" y="178"/>
                </a:cubicBezTo>
                <a:cubicBezTo>
                  <a:pt x="409" y="181"/>
                  <a:pt x="406" y="185"/>
                  <a:pt x="403" y="188"/>
                </a:cubicBezTo>
                <a:cubicBezTo>
                  <a:pt x="406" y="185"/>
                  <a:pt x="408" y="182"/>
                  <a:pt x="409" y="180"/>
                </a:cubicBezTo>
                <a:close/>
                <a:moveTo>
                  <a:pt x="287" y="281"/>
                </a:moveTo>
                <a:cubicBezTo>
                  <a:pt x="287" y="280"/>
                  <a:pt x="287" y="282"/>
                  <a:pt x="287" y="281"/>
                </a:cubicBezTo>
                <a:close/>
                <a:moveTo>
                  <a:pt x="293" y="278"/>
                </a:moveTo>
                <a:cubicBezTo>
                  <a:pt x="294" y="278"/>
                  <a:pt x="294" y="278"/>
                  <a:pt x="295" y="277"/>
                </a:cubicBezTo>
                <a:cubicBezTo>
                  <a:pt x="295" y="277"/>
                  <a:pt x="296" y="276"/>
                  <a:pt x="297" y="277"/>
                </a:cubicBezTo>
                <a:cubicBezTo>
                  <a:pt x="298" y="279"/>
                  <a:pt x="293" y="279"/>
                  <a:pt x="293" y="278"/>
                </a:cubicBezTo>
                <a:close/>
                <a:moveTo>
                  <a:pt x="299" y="276"/>
                </a:moveTo>
                <a:cubicBezTo>
                  <a:pt x="298" y="275"/>
                  <a:pt x="302" y="275"/>
                  <a:pt x="302" y="276"/>
                </a:cubicBezTo>
                <a:cubicBezTo>
                  <a:pt x="301" y="276"/>
                  <a:pt x="300" y="277"/>
                  <a:pt x="299" y="276"/>
                </a:cubicBezTo>
                <a:close/>
                <a:moveTo>
                  <a:pt x="316" y="268"/>
                </a:moveTo>
                <a:cubicBezTo>
                  <a:pt x="315" y="267"/>
                  <a:pt x="320" y="266"/>
                  <a:pt x="320" y="267"/>
                </a:cubicBezTo>
                <a:cubicBezTo>
                  <a:pt x="317" y="270"/>
                  <a:pt x="317" y="268"/>
                  <a:pt x="316" y="268"/>
                </a:cubicBezTo>
                <a:close/>
                <a:moveTo>
                  <a:pt x="356" y="243"/>
                </a:moveTo>
                <a:cubicBezTo>
                  <a:pt x="356" y="242"/>
                  <a:pt x="363" y="238"/>
                  <a:pt x="363" y="238"/>
                </a:cubicBezTo>
                <a:cubicBezTo>
                  <a:pt x="364" y="239"/>
                  <a:pt x="352" y="246"/>
                  <a:pt x="356" y="243"/>
                </a:cubicBezTo>
                <a:close/>
                <a:moveTo>
                  <a:pt x="372" y="231"/>
                </a:moveTo>
                <a:cubicBezTo>
                  <a:pt x="373" y="230"/>
                  <a:pt x="375" y="228"/>
                  <a:pt x="377" y="226"/>
                </a:cubicBezTo>
                <a:cubicBezTo>
                  <a:pt x="375" y="228"/>
                  <a:pt x="373" y="230"/>
                  <a:pt x="372" y="231"/>
                </a:cubicBezTo>
                <a:close/>
                <a:moveTo>
                  <a:pt x="386" y="220"/>
                </a:moveTo>
                <a:cubicBezTo>
                  <a:pt x="386" y="219"/>
                  <a:pt x="387" y="218"/>
                  <a:pt x="388" y="218"/>
                </a:cubicBezTo>
                <a:cubicBezTo>
                  <a:pt x="387" y="219"/>
                  <a:pt x="387" y="219"/>
                  <a:pt x="386" y="220"/>
                </a:cubicBezTo>
                <a:close/>
                <a:moveTo>
                  <a:pt x="395" y="212"/>
                </a:moveTo>
                <a:cubicBezTo>
                  <a:pt x="394" y="211"/>
                  <a:pt x="397" y="209"/>
                  <a:pt x="397" y="210"/>
                </a:cubicBezTo>
                <a:cubicBezTo>
                  <a:pt x="397" y="210"/>
                  <a:pt x="396" y="211"/>
                  <a:pt x="395" y="212"/>
                </a:cubicBezTo>
                <a:close/>
                <a:moveTo>
                  <a:pt x="401" y="205"/>
                </a:moveTo>
                <a:cubicBezTo>
                  <a:pt x="402" y="204"/>
                  <a:pt x="402" y="204"/>
                  <a:pt x="403" y="203"/>
                </a:cubicBezTo>
                <a:cubicBezTo>
                  <a:pt x="403" y="204"/>
                  <a:pt x="402" y="205"/>
                  <a:pt x="401" y="205"/>
                </a:cubicBezTo>
                <a:close/>
                <a:moveTo>
                  <a:pt x="415" y="190"/>
                </a:moveTo>
                <a:cubicBezTo>
                  <a:pt x="416" y="189"/>
                  <a:pt x="416" y="189"/>
                  <a:pt x="417" y="188"/>
                </a:cubicBezTo>
                <a:cubicBezTo>
                  <a:pt x="417" y="189"/>
                  <a:pt x="416" y="190"/>
                  <a:pt x="415" y="190"/>
                </a:cubicBezTo>
                <a:close/>
                <a:moveTo>
                  <a:pt x="466" y="119"/>
                </a:moveTo>
                <a:cubicBezTo>
                  <a:pt x="453" y="138"/>
                  <a:pt x="442" y="157"/>
                  <a:pt x="427" y="175"/>
                </a:cubicBezTo>
                <a:cubicBezTo>
                  <a:pt x="413" y="192"/>
                  <a:pt x="398" y="207"/>
                  <a:pt x="382" y="221"/>
                </a:cubicBezTo>
                <a:cubicBezTo>
                  <a:pt x="375" y="227"/>
                  <a:pt x="369" y="232"/>
                  <a:pt x="362" y="237"/>
                </a:cubicBezTo>
                <a:cubicBezTo>
                  <a:pt x="360" y="238"/>
                  <a:pt x="354" y="244"/>
                  <a:pt x="349" y="248"/>
                </a:cubicBezTo>
                <a:cubicBezTo>
                  <a:pt x="351" y="246"/>
                  <a:pt x="353" y="245"/>
                  <a:pt x="353" y="245"/>
                </a:cubicBezTo>
                <a:cubicBezTo>
                  <a:pt x="355" y="249"/>
                  <a:pt x="329" y="259"/>
                  <a:pt x="329" y="260"/>
                </a:cubicBezTo>
                <a:cubicBezTo>
                  <a:pt x="330" y="260"/>
                  <a:pt x="331" y="259"/>
                  <a:pt x="332" y="259"/>
                </a:cubicBezTo>
                <a:cubicBezTo>
                  <a:pt x="332" y="259"/>
                  <a:pt x="324" y="264"/>
                  <a:pt x="322" y="266"/>
                </a:cubicBezTo>
                <a:cubicBezTo>
                  <a:pt x="323" y="265"/>
                  <a:pt x="324" y="264"/>
                  <a:pt x="325" y="263"/>
                </a:cubicBezTo>
                <a:cubicBezTo>
                  <a:pt x="324" y="262"/>
                  <a:pt x="313" y="268"/>
                  <a:pt x="313" y="268"/>
                </a:cubicBezTo>
                <a:cubicBezTo>
                  <a:pt x="314" y="268"/>
                  <a:pt x="315" y="268"/>
                  <a:pt x="316" y="268"/>
                </a:cubicBezTo>
                <a:cubicBezTo>
                  <a:pt x="316" y="270"/>
                  <a:pt x="310" y="272"/>
                  <a:pt x="308" y="272"/>
                </a:cubicBezTo>
                <a:cubicBezTo>
                  <a:pt x="308" y="272"/>
                  <a:pt x="309" y="272"/>
                  <a:pt x="309" y="272"/>
                </a:cubicBezTo>
                <a:cubicBezTo>
                  <a:pt x="309" y="272"/>
                  <a:pt x="302" y="276"/>
                  <a:pt x="302" y="275"/>
                </a:cubicBezTo>
                <a:cubicBezTo>
                  <a:pt x="302" y="274"/>
                  <a:pt x="303" y="274"/>
                  <a:pt x="303" y="273"/>
                </a:cubicBezTo>
                <a:cubicBezTo>
                  <a:pt x="302" y="273"/>
                  <a:pt x="300" y="273"/>
                  <a:pt x="299" y="274"/>
                </a:cubicBezTo>
                <a:cubicBezTo>
                  <a:pt x="340" y="254"/>
                  <a:pt x="378" y="226"/>
                  <a:pt x="409" y="193"/>
                </a:cubicBezTo>
                <a:cubicBezTo>
                  <a:pt x="427" y="174"/>
                  <a:pt x="444" y="153"/>
                  <a:pt x="458" y="131"/>
                </a:cubicBezTo>
                <a:cubicBezTo>
                  <a:pt x="469" y="112"/>
                  <a:pt x="484" y="89"/>
                  <a:pt x="489" y="68"/>
                </a:cubicBezTo>
                <a:cubicBezTo>
                  <a:pt x="486" y="83"/>
                  <a:pt x="475" y="105"/>
                  <a:pt x="466" y="119"/>
                </a:cubicBezTo>
                <a:close/>
                <a:moveTo>
                  <a:pt x="490" y="38"/>
                </a:moveTo>
                <a:cubicBezTo>
                  <a:pt x="489" y="38"/>
                  <a:pt x="491" y="35"/>
                  <a:pt x="491" y="34"/>
                </a:cubicBezTo>
                <a:cubicBezTo>
                  <a:pt x="491" y="34"/>
                  <a:pt x="490" y="39"/>
                  <a:pt x="490" y="38"/>
                </a:cubicBezTo>
                <a:close/>
                <a:moveTo>
                  <a:pt x="504" y="39"/>
                </a:moveTo>
                <a:cubicBezTo>
                  <a:pt x="504" y="38"/>
                  <a:pt x="506" y="35"/>
                  <a:pt x="506" y="34"/>
                </a:cubicBezTo>
                <a:cubicBezTo>
                  <a:pt x="506" y="35"/>
                  <a:pt x="503" y="40"/>
                  <a:pt x="504" y="39"/>
                </a:cubicBezTo>
                <a:close/>
                <a:moveTo>
                  <a:pt x="510" y="23"/>
                </a:moveTo>
                <a:cubicBezTo>
                  <a:pt x="509" y="23"/>
                  <a:pt x="513" y="20"/>
                  <a:pt x="513" y="19"/>
                </a:cubicBezTo>
                <a:cubicBezTo>
                  <a:pt x="514" y="20"/>
                  <a:pt x="511" y="24"/>
                  <a:pt x="510" y="23"/>
                </a:cubicBezTo>
                <a:close/>
                <a:moveTo>
                  <a:pt x="244" y="295"/>
                </a:moveTo>
                <a:cubicBezTo>
                  <a:pt x="243" y="294"/>
                  <a:pt x="244" y="296"/>
                  <a:pt x="244" y="295"/>
                </a:cubicBezTo>
                <a:close/>
                <a:moveTo>
                  <a:pt x="72" y="297"/>
                </a:moveTo>
                <a:cubicBezTo>
                  <a:pt x="72" y="295"/>
                  <a:pt x="62" y="295"/>
                  <a:pt x="61" y="295"/>
                </a:cubicBezTo>
                <a:cubicBezTo>
                  <a:pt x="62" y="295"/>
                  <a:pt x="71" y="298"/>
                  <a:pt x="72" y="297"/>
                </a:cubicBezTo>
                <a:close/>
                <a:moveTo>
                  <a:pt x="250" y="294"/>
                </a:moveTo>
                <a:cubicBezTo>
                  <a:pt x="248" y="293"/>
                  <a:pt x="249" y="294"/>
                  <a:pt x="250" y="294"/>
                </a:cubicBezTo>
                <a:close/>
                <a:moveTo>
                  <a:pt x="349" y="248"/>
                </a:moveTo>
                <a:cubicBezTo>
                  <a:pt x="345" y="251"/>
                  <a:pt x="341" y="254"/>
                  <a:pt x="340" y="254"/>
                </a:cubicBezTo>
                <a:cubicBezTo>
                  <a:pt x="341" y="254"/>
                  <a:pt x="345" y="251"/>
                  <a:pt x="349" y="248"/>
                </a:cubicBezTo>
                <a:close/>
                <a:moveTo>
                  <a:pt x="95" y="303"/>
                </a:moveTo>
                <a:cubicBezTo>
                  <a:pt x="95" y="304"/>
                  <a:pt x="95" y="302"/>
                  <a:pt x="95" y="303"/>
                </a:cubicBezTo>
                <a:close/>
                <a:moveTo>
                  <a:pt x="311" y="270"/>
                </a:moveTo>
                <a:cubicBezTo>
                  <a:pt x="310" y="269"/>
                  <a:pt x="311" y="270"/>
                  <a:pt x="311" y="270"/>
                </a:cubicBezTo>
                <a:close/>
                <a:moveTo>
                  <a:pt x="334" y="257"/>
                </a:moveTo>
                <a:cubicBezTo>
                  <a:pt x="334" y="257"/>
                  <a:pt x="339" y="255"/>
                  <a:pt x="339" y="254"/>
                </a:cubicBezTo>
                <a:cubicBezTo>
                  <a:pt x="338" y="254"/>
                  <a:pt x="335" y="256"/>
                  <a:pt x="334" y="257"/>
                </a:cubicBezTo>
                <a:close/>
                <a:moveTo>
                  <a:pt x="308" y="272"/>
                </a:moveTo>
                <a:cubicBezTo>
                  <a:pt x="307" y="272"/>
                  <a:pt x="307" y="272"/>
                  <a:pt x="306" y="272"/>
                </a:cubicBezTo>
                <a:cubicBezTo>
                  <a:pt x="306" y="272"/>
                  <a:pt x="307" y="272"/>
                  <a:pt x="308" y="272"/>
                </a:cubicBezTo>
                <a:close/>
                <a:moveTo>
                  <a:pt x="55" y="259"/>
                </a:moveTo>
                <a:cubicBezTo>
                  <a:pt x="55" y="258"/>
                  <a:pt x="54" y="259"/>
                  <a:pt x="54" y="259"/>
                </a:cubicBezTo>
                <a:cubicBezTo>
                  <a:pt x="54" y="259"/>
                  <a:pt x="55" y="259"/>
                  <a:pt x="55" y="259"/>
                </a:cubicBezTo>
                <a:close/>
                <a:moveTo>
                  <a:pt x="106" y="233"/>
                </a:moveTo>
                <a:cubicBezTo>
                  <a:pt x="106" y="233"/>
                  <a:pt x="106" y="233"/>
                  <a:pt x="106" y="232"/>
                </a:cubicBezTo>
                <a:cubicBezTo>
                  <a:pt x="105" y="229"/>
                  <a:pt x="105" y="231"/>
                  <a:pt x="106" y="233"/>
                </a:cubicBezTo>
                <a:close/>
                <a:moveTo>
                  <a:pt x="54" y="259"/>
                </a:moveTo>
                <a:cubicBezTo>
                  <a:pt x="54" y="260"/>
                  <a:pt x="54" y="260"/>
                  <a:pt x="54" y="260"/>
                </a:cubicBezTo>
                <a:cubicBezTo>
                  <a:pt x="54" y="259"/>
                  <a:pt x="54" y="259"/>
                  <a:pt x="54" y="259"/>
                </a:cubicBezTo>
                <a:cubicBezTo>
                  <a:pt x="54" y="259"/>
                  <a:pt x="54" y="259"/>
                  <a:pt x="54" y="259"/>
                </a:cubicBezTo>
                <a:close/>
                <a:moveTo>
                  <a:pt x="67" y="245"/>
                </a:moveTo>
                <a:cubicBezTo>
                  <a:pt x="67" y="245"/>
                  <a:pt x="67" y="245"/>
                  <a:pt x="67" y="245"/>
                </a:cubicBezTo>
                <a:cubicBezTo>
                  <a:pt x="67" y="245"/>
                  <a:pt x="67" y="245"/>
                  <a:pt x="67" y="245"/>
                </a:cubicBezTo>
                <a:cubicBezTo>
                  <a:pt x="67" y="245"/>
                  <a:pt x="67" y="245"/>
                  <a:pt x="67" y="245"/>
                </a:cubicBezTo>
                <a:close/>
                <a:moveTo>
                  <a:pt x="68" y="244"/>
                </a:moveTo>
                <a:cubicBezTo>
                  <a:pt x="68" y="244"/>
                  <a:pt x="68" y="244"/>
                  <a:pt x="68" y="244"/>
                </a:cubicBezTo>
                <a:cubicBezTo>
                  <a:pt x="68" y="245"/>
                  <a:pt x="68" y="244"/>
                  <a:pt x="68" y="244"/>
                </a:cubicBezTo>
                <a:close/>
                <a:moveTo>
                  <a:pt x="67" y="244"/>
                </a:moveTo>
                <a:cubicBezTo>
                  <a:pt x="67" y="244"/>
                  <a:pt x="67" y="244"/>
                  <a:pt x="67" y="244"/>
                </a:cubicBezTo>
                <a:cubicBezTo>
                  <a:pt x="67" y="245"/>
                  <a:pt x="67" y="245"/>
                  <a:pt x="67" y="244"/>
                </a:cubicBezTo>
                <a:close/>
                <a:moveTo>
                  <a:pt x="79" y="241"/>
                </a:moveTo>
                <a:cubicBezTo>
                  <a:pt x="79" y="240"/>
                  <a:pt x="79" y="242"/>
                  <a:pt x="79" y="241"/>
                </a:cubicBezTo>
                <a:close/>
                <a:moveTo>
                  <a:pt x="76" y="242"/>
                </a:moveTo>
                <a:cubicBezTo>
                  <a:pt x="76" y="243"/>
                  <a:pt x="76" y="241"/>
                  <a:pt x="76" y="242"/>
                </a:cubicBezTo>
                <a:close/>
                <a:moveTo>
                  <a:pt x="18" y="253"/>
                </a:moveTo>
                <a:cubicBezTo>
                  <a:pt x="16" y="251"/>
                  <a:pt x="18" y="254"/>
                  <a:pt x="18" y="253"/>
                </a:cubicBezTo>
                <a:close/>
                <a:moveTo>
                  <a:pt x="75" y="240"/>
                </a:moveTo>
                <a:cubicBezTo>
                  <a:pt x="75" y="241"/>
                  <a:pt x="75" y="239"/>
                  <a:pt x="75" y="240"/>
                </a:cubicBezTo>
                <a:close/>
                <a:moveTo>
                  <a:pt x="85" y="253"/>
                </a:moveTo>
                <a:cubicBezTo>
                  <a:pt x="86" y="254"/>
                  <a:pt x="85" y="251"/>
                  <a:pt x="85" y="253"/>
                </a:cubicBezTo>
                <a:close/>
                <a:moveTo>
                  <a:pt x="97" y="237"/>
                </a:moveTo>
                <a:cubicBezTo>
                  <a:pt x="97" y="238"/>
                  <a:pt x="99" y="237"/>
                  <a:pt x="98" y="236"/>
                </a:cubicBezTo>
                <a:cubicBezTo>
                  <a:pt x="98" y="236"/>
                  <a:pt x="97" y="237"/>
                  <a:pt x="97" y="237"/>
                </a:cubicBezTo>
                <a:close/>
                <a:moveTo>
                  <a:pt x="106" y="247"/>
                </a:moveTo>
                <a:cubicBezTo>
                  <a:pt x="105" y="246"/>
                  <a:pt x="106" y="247"/>
                  <a:pt x="106" y="247"/>
                </a:cubicBezTo>
                <a:close/>
                <a:moveTo>
                  <a:pt x="96" y="236"/>
                </a:moveTo>
                <a:cubicBezTo>
                  <a:pt x="96" y="235"/>
                  <a:pt x="98" y="235"/>
                  <a:pt x="99" y="234"/>
                </a:cubicBezTo>
                <a:cubicBezTo>
                  <a:pt x="99" y="234"/>
                  <a:pt x="99" y="234"/>
                  <a:pt x="99" y="234"/>
                </a:cubicBezTo>
                <a:cubicBezTo>
                  <a:pt x="101" y="234"/>
                  <a:pt x="102" y="233"/>
                  <a:pt x="103" y="232"/>
                </a:cubicBezTo>
                <a:cubicBezTo>
                  <a:pt x="103" y="232"/>
                  <a:pt x="103" y="232"/>
                  <a:pt x="103" y="232"/>
                </a:cubicBezTo>
                <a:cubicBezTo>
                  <a:pt x="103" y="233"/>
                  <a:pt x="103" y="232"/>
                  <a:pt x="103" y="232"/>
                </a:cubicBezTo>
                <a:cubicBezTo>
                  <a:pt x="103" y="232"/>
                  <a:pt x="103" y="232"/>
                  <a:pt x="103" y="231"/>
                </a:cubicBezTo>
                <a:cubicBezTo>
                  <a:pt x="103" y="232"/>
                  <a:pt x="90" y="235"/>
                  <a:pt x="90" y="235"/>
                </a:cubicBezTo>
                <a:cubicBezTo>
                  <a:pt x="90" y="235"/>
                  <a:pt x="90" y="237"/>
                  <a:pt x="90" y="237"/>
                </a:cubicBezTo>
                <a:cubicBezTo>
                  <a:pt x="92" y="237"/>
                  <a:pt x="94" y="236"/>
                  <a:pt x="96" y="236"/>
                </a:cubicBezTo>
                <a:close/>
                <a:moveTo>
                  <a:pt x="105" y="246"/>
                </a:moveTo>
                <a:cubicBezTo>
                  <a:pt x="106" y="245"/>
                  <a:pt x="109" y="248"/>
                  <a:pt x="110" y="248"/>
                </a:cubicBezTo>
                <a:cubicBezTo>
                  <a:pt x="112" y="248"/>
                  <a:pt x="106" y="242"/>
                  <a:pt x="105" y="246"/>
                </a:cubicBezTo>
                <a:close/>
                <a:moveTo>
                  <a:pt x="94" y="237"/>
                </a:moveTo>
                <a:cubicBezTo>
                  <a:pt x="94" y="238"/>
                  <a:pt x="94" y="237"/>
                  <a:pt x="94" y="237"/>
                </a:cubicBezTo>
                <a:close/>
                <a:moveTo>
                  <a:pt x="89" y="237"/>
                </a:moveTo>
                <a:cubicBezTo>
                  <a:pt x="91" y="233"/>
                  <a:pt x="78" y="239"/>
                  <a:pt x="79" y="240"/>
                </a:cubicBezTo>
                <a:cubicBezTo>
                  <a:pt x="79" y="240"/>
                  <a:pt x="89" y="237"/>
                  <a:pt x="89" y="237"/>
                </a:cubicBezTo>
                <a:close/>
                <a:moveTo>
                  <a:pt x="85" y="237"/>
                </a:moveTo>
                <a:cubicBezTo>
                  <a:pt x="85" y="238"/>
                  <a:pt x="85" y="236"/>
                  <a:pt x="85" y="237"/>
                </a:cubicBezTo>
                <a:close/>
                <a:moveTo>
                  <a:pt x="49" y="260"/>
                </a:moveTo>
                <a:cubicBezTo>
                  <a:pt x="49" y="260"/>
                  <a:pt x="49" y="261"/>
                  <a:pt x="49" y="260"/>
                </a:cubicBezTo>
                <a:close/>
                <a:moveTo>
                  <a:pt x="63" y="257"/>
                </a:moveTo>
                <a:cubicBezTo>
                  <a:pt x="64" y="256"/>
                  <a:pt x="63" y="257"/>
                  <a:pt x="63" y="257"/>
                </a:cubicBezTo>
                <a:close/>
                <a:moveTo>
                  <a:pt x="71" y="257"/>
                </a:moveTo>
                <a:cubicBezTo>
                  <a:pt x="71" y="257"/>
                  <a:pt x="73" y="256"/>
                  <a:pt x="73" y="256"/>
                </a:cubicBezTo>
                <a:cubicBezTo>
                  <a:pt x="73" y="256"/>
                  <a:pt x="70" y="255"/>
                  <a:pt x="71" y="257"/>
                </a:cubicBezTo>
                <a:close/>
                <a:moveTo>
                  <a:pt x="72" y="257"/>
                </a:moveTo>
                <a:cubicBezTo>
                  <a:pt x="73" y="258"/>
                  <a:pt x="72" y="256"/>
                  <a:pt x="72" y="257"/>
                </a:cubicBezTo>
                <a:close/>
                <a:moveTo>
                  <a:pt x="53" y="259"/>
                </a:moveTo>
                <a:cubicBezTo>
                  <a:pt x="53" y="258"/>
                  <a:pt x="53" y="260"/>
                  <a:pt x="53" y="259"/>
                </a:cubicBezTo>
                <a:close/>
                <a:moveTo>
                  <a:pt x="71" y="258"/>
                </a:moveTo>
                <a:cubicBezTo>
                  <a:pt x="69" y="258"/>
                  <a:pt x="73" y="258"/>
                  <a:pt x="71" y="258"/>
                </a:cubicBezTo>
                <a:close/>
                <a:moveTo>
                  <a:pt x="61" y="258"/>
                </a:moveTo>
                <a:cubicBezTo>
                  <a:pt x="61" y="258"/>
                  <a:pt x="61" y="258"/>
                  <a:pt x="61" y="257"/>
                </a:cubicBezTo>
                <a:cubicBezTo>
                  <a:pt x="61" y="257"/>
                  <a:pt x="61" y="257"/>
                  <a:pt x="61" y="258"/>
                </a:cubicBezTo>
                <a:close/>
                <a:moveTo>
                  <a:pt x="62" y="257"/>
                </a:moveTo>
                <a:cubicBezTo>
                  <a:pt x="62" y="258"/>
                  <a:pt x="62" y="256"/>
                  <a:pt x="62" y="257"/>
                </a:cubicBezTo>
                <a:close/>
                <a:moveTo>
                  <a:pt x="82" y="254"/>
                </a:moveTo>
                <a:cubicBezTo>
                  <a:pt x="82" y="255"/>
                  <a:pt x="82" y="254"/>
                  <a:pt x="82" y="254"/>
                </a:cubicBezTo>
                <a:close/>
                <a:moveTo>
                  <a:pt x="74" y="243"/>
                </a:moveTo>
                <a:cubicBezTo>
                  <a:pt x="75" y="244"/>
                  <a:pt x="74" y="242"/>
                  <a:pt x="74" y="243"/>
                </a:cubicBezTo>
                <a:close/>
                <a:moveTo>
                  <a:pt x="72" y="258"/>
                </a:moveTo>
                <a:cubicBezTo>
                  <a:pt x="73" y="258"/>
                  <a:pt x="70" y="257"/>
                  <a:pt x="72" y="258"/>
                </a:cubicBezTo>
                <a:close/>
                <a:moveTo>
                  <a:pt x="74" y="257"/>
                </a:moveTo>
                <a:cubicBezTo>
                  <a:pt x="74" y="256"/>
                  <a:pt x="74" y="257"/>
                  <a:pt x="74" y="257"/>
                </a:cubicBezTo>
                <a:close/>
                <a:moveTo>
                  <a:pt x="76" y="256"/>
                </a:moveTo>
                <a:cubicBezTo>
                  <a:pt x="75" y="255"/>
                  <a:pt x="76" y="257"/>
                  <a:pt x="76" y="256"/>
                </a:cubicBezTo>
                <a:close/>
                <a:moveTo>
                  <a:pt x="83" y="253"/>
                </a:moveTo>
                <a:cubicBezTo>
                  <a:pt x="84" y="254"/>
                  <a:pt x="83" y="252"/>
                  <a:pt x="83" y="253"/>
                </a:cubicBezTo>
                <a:close/>
                <a:moveTo>
                  <a:pt x="47" y="260"/>
                </a:moveTo>
                <a:cubicBezTo>
                  <a:pt x="47" y="261"/>
                  <a:pt x="47" y="260"/>
                  <a:pt x="47" y="260"/>
                </a:cubicBezTo>
                <a:close/>
                <a:moveTo>
                  <a:pt x="49" y="263"/>
                </a:moveTo>
                <a:cubicBezTo>
                  <a:pt x="49" y="264"/>
                  <a:pt x="49" y="262"/>
                  <a:pt x="49" y="263"/>
                </a:cubicBezTo>
                <a:close/>
                <a:moveTo>
                  <a:pt x="95" y="246"/>
                </a:moveTo>
                <a:cubicBezTo>
                  <a:pt x="94" y="244"/>
                  <a:pt x="95" y="247"/>
                  <a:pt x="95" y="246"/>
                </a:cubicBezTo>
                <a:close/>
                <a:moveTo>
                  <a:pt x="104" y="247"/>
                </a:moveTo>
                <a:cubicBezTo>
                  <a:pt x="105" y="249"/>
                  <a:pt x="104" y="245"/>
                  <a:pt x="104" y="247"/>
                </a:cubicBezTo>
                <a:close/>
                <a:moveTo>
                  <a:pt x="73" y="243"/>
                </a:moveTo>
                <a:cubicBezTo>
                  <a:pt x="73" y="242"/>
                  <a:pt x="74" y="243"/>
                  <a:pt x="73" y="243"/>
                </a:cubicBezTo>
                <a:close/>
                <a:moveTo>
                  <a:pt x="61" y="247"/>
                </a:moveTo>
                <a:cubicBezTo>
                  <a:pt x="60" y="245"/>
                  <a:pt x="61" y="248"/>
                  <a:pt x="61" y="247"/>
                </a:cubicBezTo>
                <a:close/>
                <a:moveTo>
                  <a:pt x="65" y="246"/>
                </a:moveTo>
                <a:cubicBezTo>
                  <a:pt x="65" y="247"/>
                  <a:pt x="65" y="245"/>
                  <a:pt x="65" y="246"/>
                </a:cubicBezTo>
                <a:close/>
                <a:moveTo>
                  <a:pt x="51" y="259"/>
                </a:moveTo>
                <a:cubicBezTo>
                  <a:pt x="51" y="260"/>
                  <a:pt x="51" y="259"/>
                  <a:pt x="51" y="259"/>
                </a:cubicBezTo>
                <a:close/>
                <a:moveTo>
                  <a:pt x="52" y="259"/>
                </a:moveTo>
                <a:cubicBezTo>
                  <a:pt x="51" y="259"/>
                  <a:pt x="52" y="260"/>
                  <a:pt x="52" y="259"/>
                </a:cubicBezTo>
                <a:close/>
                <a:moveTo>
                  <a:pt x="50" y="260"/>
                </a:moveTo>
                <a:cubicBezTo>
                  <a:pt x="50" y="259"/>
                  <a:pt x="50" y="261"/>
                  <a:pt x="50" y="260"/>
                </a:cubicBezTo>
                <a:close/>
                <a:moveTo>
                  <a:pt x="34" y="312"/>
                </a:moveTo>
                <a:cubicBezTo>
                  <a:pt x="34" y="313"/>
                  <a:pt x="35" y="312"/>
                  <a:pt x="34" y="312"/>
                </a:cubicBezTo>
                <a:close/>
                <a:moveTo>
                  <a:pt x="25" y="298"/>
                </a:moveTo>
                <a:cubicBezTo>
                  <a:pt x="24" y="298"/>
                  <a:pt x="26" y="297"/>
                  <a:pt x="25" y="298"/>
                </a:cubicBezTo>
                <a:close/>
                <a:moveTo>
                  <a:pt x="33" y="312"/>
                </a:moveTo>
                <a:cubicBezTo>
                  <a:pt x="33" y="311"/>
                  <a:pt x="34" y="313"/>
                  <a:pt x="33" y="312"/>
                </a:cubicBezTo>
                <a:close/>
                <a:moveTo>
                  <a:pt x="55" y="329"/>
                </a:moveTo>
                <a:cubicBezTo>
                  <a:pt x="57" y="328"/>
                  <a:pt x="55" y="329"/>
                  <a:pt x="55" y="329"/>
                </a:cubicBezTo>
                <a:close/>
                <a:moveTo>
                  <a:pt x="34" y="312"/>
                </a:moveTo>
                <a:cubicBezTo>
                  <a:pt x="33" y="314"/>
                  <a:pt x="35" y="310"/>
                  <a:pt x="34" y="312"/>
                </a:cubicBezTo>
                <a:close/>
                <a:moveTo>
                  <a:pt x="51" y="311"/>
                </a:moveTo>
                <a:cubicBezTo>
                  <a:pt x="53" y="311"/>
                  <a:pt x="50" y="312"/>
                  <a:pt x="51" y="311"/>
                </a:cubicBezTo>
                <a:close/>
                <a:moveTo>
                  <a:pt x="60" y="333"/>
                </a:moveTo>
                <a:cubicBezTo>
                  <a:pt x="60" y="333"/>
                  <a:pt x="61" y="333"/>
                  <a:pt x="61" y="333"/>
                </a:cubicBezTo>
                <a:cubicBezTo>
                  <a:pt x="60" y="333"/>
                  <a:pt x="57" y="323"/>
                  <a:pt x="57" y="323"/>
                </a:cubicBezTo>
                <a:cubicBezTo>
                  <a:pt x="57" y="323"/>
                  <a:pt x="56" y="323"/>
                  <a:pt x="56" y="323"/>
                </a:cubicBezTo>
                <a:cubicBezTo>
                  <a:pt x="56" y="323"/>
                  <a:pt x="57" y="327"/>
                  <a:pt x="57" y="327"/>
                </a:cubicBezTo>
                <a:cubicBezTo>
                  <a:pt x="57" y="328"/>
                  <a:pt x="57" y="329"/>
                  <a:pt x="58" y="330"/>
                </a:cubicBezTo>
                <a:cubicBezTo>
                  <a:pt x="58" y="330"/>
                  <a:pt x="59" y="330"/>
                  <a:pt x="58" y="330"/>
                </a:cubicBezTo>
                <a:cubicBezTo>
                  <a:pt x="58" y="330"/>
                  <a:pt x="58" y="330"/>
                  <a:pt x="58" y="330"/>
                </a:cubicBezTo>
                <a:cubicBezTo>
                  <a:pt x="59" y="331"/>
                  <a:pt x="59" y="332"/>
                  <a:pt x="60" y="333"/>
                </a:cubicBezTo>
                <a:cubicBezTo>
                  <a:pt x="60" y="333"/>
                  <a:pt x="60" y="333"/>
                  <a:pt x="60" y="333"/>
                </a:cubicBezTo>
                <a:cubicBezTo>
                  <a:pt x="60" y="333"/>
                  <a:pt x="60" y="333"/>
                  <a:pt x="60" y="333"/>
                </a:cubicBezTo>
                <a:close/>
                <a:moveTo>
                  <a:pt x="35" y="312"/>
                </a:moveTo>
                <a:cubicBezTo>
                  <a:pt x="36" y="311"/>
                  <a:pt x="34" y="312"/>
                  <a:pt x="35" y="312"/>
                </a:cubicBezTo>
                <a:close/>
                <a:moveTo>
                  <a:pt x="52" y="314"/>
                </a:moveTo>
                <a:cubicBezTo>
                  <a:pt x="52" y="314"/>
                  <a:pt x="55" y="323"/>
                  <a:pt x="55" y="323"/>
                </a:cubicBezTo>
                <a:cubicBezTo>
                  <a:pt x="59" y="323"/>
                  <a:pt x="53" y="313"/>
                  <a:pt x="52" y="314"/>
                </a:cubicBezTo>
                <a:close/>
                <a:moveTo>
                  <a:pt x="55" y="319"/>
                </a:moveTo>
                <a:cubicBezTo>
                  <a:pt x="54" y="319"/>
                  <a:pt x="56" y="319"/>
                  <a:pt x="55" y="319"/>
                </a:cubicBezTo>
                <a:close/>
                <a:moveTo>
                  <a:pt x="55" y="326"/>
                </a:moveTo>
                <a:cubicBezTo>
                  <a:pt x="56" y="326"/>
                  <a:pt x="54" y="327"/>
                  <a:pt x="55" y="326"/>
                </a:cubicBezTo>
                <a:close/>
                <a:moveTo>
                  <a:pt x="47" y="328"/>
                </a:moveTo>
                <a:cubicBezTo>
                  <a:pt x="48" y="328"/>
                  <a:pt x="46" y="329"/>
                  <a:pt x="47" y="328"/>
                </a:cubicBezTo>
                <a:close/>
                <a:moveTo>
                  <a:pt x="30" y="299"/>
                </a:moveTo>
                <a:cubicBezTo>
                  <a:pt x="30" y="299"/>
                  <a:pt x="29" y="299"/>
                  <a:pt x="29" y="299"/>
                </a:cubicBezTo>
                <a:cubicBezTo>
                  <a:pt x="29" y="299"/>
                  <a:pt x="29" y="299"/>
                  <a:pt x="29" y="299"/>
                </a:cubicBezTo>
                <a:cubicBezTo>
                  <a:pt x="30" y="299"/>
                  <a:pt x="30" y="299"/>
                  <a:pt x="30" y="299"/>
                </a:cubicBezTo>
                <a:close/>
                <a:moveTo>
                  <a:pt x="46" y="306"/>
                </a:moveTo>
                <a:cubicBezTo>
                  <a:pt x="46" y="306"/>
                  <a:pt x="46" y="306"/>
                  <a:pt x="46" y="306"/>
                </a:cubicBezTo>
                <a:cubicBezTo>
                  <a:pt x="46" y="306"/>
                  <a:pt x="46" y="306"/>
                  <a:pt x="46" y="306"/>
                </a:cubicBezTo>
                <a:cubicBezTo>
                  <a:pt x="45" y="306"/>
                  <a:pt x="45" y="306"/>
                  <a:pt x="46" y="306"/>
                </a:cubicBezTo>
                <a:close/>
                <a:moveTo>
                  <a:pt x="29" y="300"/>
                </a:moveTo>
                <a:cubicBezTo>
                  <a:pt x="29" y="300"/>
                  <a:pt x="29" y="300"/>
                  <a:pt x="29" y="300"/>
                </a:cubicBezTo>
                <a:cubicBezTo>
                  <a:pt x="29" y="300"/>
                  <a:pt x="30" y="300"/>
                  <a:pt x="30" y="300"/>
                </a:cubicBezTo>
                <a:cubicBezTo>
                  <a:pt x="30" y="300"/>
                  <a:pt x="30" y="300"/>
                  <a:pt x="29" y="300"/>
                </a:cubicBezTo>
                <a:close/>
                <a:moveTo>
                  <a:pt x="46" y="305"/>
                </a:moveTo>
                <a:cubicBezTo>
                  <a:pt x="46" y="305"/>
                  <a:pt x="46" y="305"/>
                  <a:pt x="46" y="305"/>
                </a:cubicBezTo>
                <a:cubicBezTo>
                  <a:pt x="46" y="305"/>
                  <a:pt x="46" y="305"/>
                  <a:pt x="46" y="305"/>
                </a:cubicBezTo>
                <a:cubicBezTo>
                  <a:pt x="46" y="305"/>
                  <a:pt x="45" y="305"/>
                  <a:pt x="46" y="305"/>
                </a:cubicBezTo>
                <a:close/>
                <a:moveTo>
                  <a:pt x="34" y="306"/>
                </a:moveTo>
                <a:cubicBezTo>
                  <a:pt x="34" y="306"/>
                  <a:pt x="33" y="306"/>
                  <a:pt x="34" y="306"/>
                </a:cubicBezTo>
                <a:close/>
                <a:moveTo>
                  <a:pt x="33" y="305"/>
                </a:moveTo>
                <a:cubicBezTo>
                  <a:pt x="32" y="305"/>
                  <a:pt x="34" y="304"/>
                  <a:pt x="33" y="305"/>
                </a:cubicBezTo>
                <a:close/>
                <a:moveTo>
                  <a:pt x="33" y="304"/>
                </a:moveTo>
                <a:cubicBezTo>
                  <a:pt x="32" y="305"/>
                  <a:pt x="33" y="304"/>
                  <a:pt x="33" y="304"/>
                </a:cubicBezTo>
                <a:close/>
                <a:moveTo>
                  <a:pt x="31" y="300"/>
                </a:moveTo>
                <a:cubicBezTo>
                  <a:pt x="31" y="300"/>
                  <a:pt x="30" y="300"/>
                  <a:pt x="30" y="300"/>
                </a:cubicBezTo>
                <a:cubicBezTo>
                  <a:pt x="30" y="300"/>
                  <a:pt x="30" y="301"/>
                  <a:pt x="31" y="300"/>
                </a:cubicBezTo>
                <a:close/>
                <a:moveTo>
                  <a:pt x="27" y="296"/>
                </a:moveTo>
                <a:cubicBezTo>
                  <a:pt x="27" y="296"/>
                  <a:pt x="26" y="296"/>
                  <a:pt x="27" y="296"/>
                </a:cubicBezTo>
                <a:close/>
                <a:moveTo>
                  <a:pt x="29" y="298"/>
                </a:moveTo>
                <a:cubicBezTo>
                  <a:pt x="28" y="298"/>
                  <a:pt x="29" y="298"/>
                  <a:pt x="29" y="298"/>
                </a:cubicBezTo>
                <a:close/>
                <a:moveTo>
                  <a:pt x="26" y="295"/>
                </a:moveTo>
                <a:cubicBezTo>
                  <a:pt x="27" y="295"/>
                  <a:pt x="26" y="296"/>
                  <a:pt x="26" y="295"/>
                </a:cubicBezTo>
                <a:close/>
                <a:moveTo>
                  <a:pt x="43" y="301"/>
                </a:moveTo>
                <a:cubicBezTo>
                  <a:pt x="42" y="301"/>
                  <a:pt x="45" y="300"/>
                  <a:pt x="43" y="301"/>
                </a:cubicBezTo>
                <a:close/>
                <a:moveTo>
                  <a:pt x="35" y="314"/>
                </a:moveTo>
                <a:cubicBezTo>
                  <a:pt x="35" y="313"/>
                  <a:pt x="34" y="314"/>
                  <a:pt x="35" y="314"/>
                </a:cubicBezTo>
                <a:close/>
                <a:moveTo>
                  <a:pt x="29" y="298"/>
                </a:moveTo>
                <a:cubicBezTo>
                  <a:pt x="28" y="299"/>
                  <a:pt x="29" y="298"/>
                  <a:pt x="29" y="298"/>
                </a:cubicBezTo>
                <a:close/>
                <a:moveTo>
                  <a:pt x="33" y="310"/>
                </a:moveTo>
                <a:cubicBezTo>
                  <a:pt x="33" y="310"/>
                  <a:pt x="33" y="310"/>
                  <a:pt x="33" y="310"/>
                </a:cubicBezTo>
                <a:cubicBezTo>
                  <a:pt x="33" y="310"/>
                  <a:pt x="33" y="310"/>
                  <a:pt x="33" y="310"/>
                </a:cubicBezTo>
                <a:cubicBezTo>
                  <a:pt x="33" y="310"/>
                  <a:pt x="32" y="310"/>
                  <a:pt x="33" y="310"/>
                </a:cubicBezTo>
                <a:close/>
                <a:moveTo>
                  <a:pt x="46" y="336"/>
                </a:moveTo>
                <a:cubicBezTo>
                  <a:pt x="48" y="335"/>
                  <a:pt x="44" y="337"/>
                  <a:pt x="46" y="336"/>
                </a:cubicBezTo>
                <a:close/>
                <a:moveTo>
                  <a:pt x="44" y="304"/>
                </a:moveTo>
                <a:cubicBezTo>
                  <a:pt x="43" y="305"/>
                  <a:pt x="45" y="304"/>
                  <a:pt x="44" y="304"/>
                </a:cubicBezTo>
                <a:close/>
                <a:moveTo>
                  <a:pt x="39" y="320"/>
                </a:moveTo>
                <a:cubicBezTo>
                  <a:pt x="39" y="321"/>
                  <a:pt x="40" y="320"/>
                  <a:pt x="39" y="320"/>
                </a:cubicBezTo>
                <a:close/>
                <a:moveTo>
                  <a:pt x="46" y="337"/>
                </a:moveTo>
                <a:cubicBezTo>
                  <a:pt x="47" y="337"/>
                  <a:pt x="45" y="338"/>
                  <a:pt x="46" y="337"/>
                </a:cubicBezTo>
                <a:close/>
                <a:moveTo>
                  <a:pt x="36" y="315"/>
                </a:moveTo>
                <a:cubicBezTo>
                  <a:pt x="35" y="316"/>
                  <a:pt x="37" y="314"/>
                  <a:pt x="36" y="315"/>
                </a:cubicBezTo>
                <a:close/>
                <a:moveTo>
                  <a:pt x="40" y="322"/>
                </a:moveTo>
                <a:cubicBezTo>
                  <a:pt x="41" y="321"/>
                  <a:pt x="39" y="322"/>
                  <a:pt x="40" y="322"/>
                </a:cubicBezTo>
                <a:close/>
                <a:moveTo>
                  <a:pt x="38" y="320"/>
                </a:moveTo>
                <a:cubicBezTo>
                  <a:pt x="38" y="320"/>
                  <a:pt x="37" y="320"/>
                  <a:pt x="38" y="320"/>
                </a:cubicBezTo>
                <a:close/>
                <a:moveTo>
                  <a:pt x="45" y="341"/>
                </a:moveTo>
                <a:cubicBezTo>
                  <a:pt x="45" y="341"/>
                  <a:pt x="48" y="340"/>
                  <a:pt x="49" y="340"/>
                </a:cubicBezTo>
                <a:cubicBezTo>
                  <a:pt x="49" y="340"/>
                  <a:pt x="47" y="338"/>
                  <a:pt x="47" y="338"/>
                </a:cubicBezTo>
                <a:cubicBezTo>
                  <a:pt x="47" y="339"/>
                  <a:pt x="45" y="341"/>
                  <a:pt x="45" y="341"/>
                </a:cubicBezTo>
                <a:close/>
                <a:moveTo>
                  <a:pt x="49" y="312"/>
                </a:moveTo>
                <a:cubicBezTo>
                  <a:pt x="50" y="312"/>
                  <a:pt x="49" y="312"/>
                  <a:pt x="49" y="312"/>
                </a:cubicBezTo>
                <a:close/>
                <a:moveTo>
                  <a:pt x="48" y="310"/>
                </a:moveTo>
                <a:cubicBezTo>
                  <a:pt x="49" y="310"/>
                  <a:pt x="48" y="311"/>
                  <a:pt x="48" y="310"/>
                </a:cubicBezTo>
                <a:close/>
                <a:moveTo>
                  <a:pt x="48" y="311"/>
                </a:moveTo>
                <a:cubicBezTo>
                  <a:pt x="47" y="312"/>
                  <a:pt x="49" y="311"/>
                  <a:pt x="48" y="311"/>
                </a:cubicBezTo>
                <a:close/>
                <a:moveTo>
                  <a:pt x="46" y="337"/>
                </a:moveTo>
                <a:cubicBezTo>
                  <a:pt x="46" y="337"/>
                  <a:pt x="46" y="337"/>
                  <a:pt x="47" y="338"/>
                </a:cubicBezTo>
                <a:cubicBezTo>
                  <a:pt x="47" y="337"/>
                  <a:pt x="47" y="337"/>
                  <a:pt x="46" y="337"/>
                </a:cubicBezTo>
                <a:close/>
                <a:moveTo>
                  <a:pt x="52" y="312"/>
                </a:moveTo>
                <a:cubicBezTo>
                  <a:pt x="51" y="312"/>
                  <a:pt x="51" y="312"/>
                  <a:pt x="51" y="312"/>
                </a:cubicBezTo>
                <a:cubicBezTo>
                  <a:pt x="51" y="312"/>
                  <a:pt x="51" y="312"/>
                  <a:pt x="52" y="312"/>
                </a:cubicBezTo>
                <a:close/>
                <a:moveTo>
                  <a:pt x="50" y="315"/>
                </a:moveTo>
                <a:cubicBezTo>
                  <a:pt x="50" y="315"/>
                  <a:pt x="51" y="315"/>
                  <a:pt x="50" y="31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 name="PA_任意多边形 6"/>
          <p:cNvSpPr>
            <a:spLocks noEditPoints="1"/>
          </p:cNvSpPr>
          <p:nvPr/>
        </p:nvSpPr>
        <p:spPr bwMode="auto">
          <a:xfrm rot="13126448">
            <a:off x="5249470" y="2554677"/>
            <a:ext cx="1593392" cy="1042452"/>
          </a:xfrm>
          <a:custGeom>
            <a:avLst/>
            <a:gdLst>
              <a:gd name="T0" fmla="*/ 494 w 524"/>
              <a:gd name="T1" fmla="*/ 71 h 342"/>
              <a:gd name="T2" fmla="*/ 326 w 524"/>
              <a:gd name="T3" fmla="*/ 250 h 342"/>
              <a:gd name="T4" fmla="*/ 284 w 524"/>
              <a:gd name="T5" fmla="*/ 268 h 342"/>
              <a:gd name="T6" fmla="*/ 268 w 524"/>
              <a:gd name="T7" fmla="*/ 275 h 342"/>
              <a:gd name="T8" fmla="*/ 168 w 524"/>
              <a:gd name="T9" fmla="*/ 311 h 342"/>
              <a:gd name="T10" fmla="*/ 196 w 524"/>
              <a:gd name="T11" fmla="*/ 293 h 342"/>
              <a:gd name="T12" fmla="*/ 511 w 524"/>
              <a:gd name="T13" fmla="*/ 10 h 342"/>
              <a:gd name="T14" fmla="*/ 398 w 524"/>
              <a:gd name="T15" fmla="*/ 188 h 342"/>
              <a:gd name="T16" fmla="*/ 353 w 524"/>
              <a:gd name="T17" fmla="*/ 230 h 342"/>
              <a:gd name="T18" fmla="*/ 153 w 524"/>
              <a:gd name="T19" fmla="*/ 300 h 342"/>
              <a:gd name="T20" fmla="*/ 57 w 524"/>
              <a:gd name="T21" fmla="*/ 262 h 342"/>
              <a:gd name="T22" fmla="*/ 48 w 524"/>
              <a:gd name="T23" fmla="*/ 261 h 342"/>
              <a:gd name="T24" fmla="*/ 106 w 524"/>
              <a:gd name="T25" fmla="*/ 233 h 342"/>
              <a:gd name="T26" fmla="*/ 65 w 524"/>
              <a:gd name="T27" fmla="*/ 246 h 342"/>
              <a:gd name="T28" fmla="*/ 20 w 524"/>
              <a:gd name="T29" fmla="*/ 252 h 342"/>
              <a:gd name="T30" fmla="*/ 30 w 524"/>
              <a:gd name="T31" fmla="*/ 303 h 342"/>
              <a:gd name="T32" fmla="*/ 24 w 524"/>
              <a:gd name="T33" fmla="*/ 291 h 342"/>
              <a:gd name="T34" fmla="*/ 58 w 524"/>
              <a:gd name="T35" fmla="*/ 335 h 342"/>
              <a:gd name="T36" fmla="*/ 44 w 524"/>
              <a:gd name="T37" fmla="*/ 305 h 342"/>
              <a:gd name="T38" fmla="*/ 70 w 524"/>
              <a:gd name="T39" fmla="*/ 300 h 342"/>
              <a:gd name="T40" fmla="*/ 71 w 524"/>
              <a:gd name="T41" fmla="*/ 295 h 342"/>
              <a:gd name="T42" fmla="*/ 497 w 524"/>
              <a:gd name="T43" fmla="*/ 63 h 342"/>
              <a:gd name="T44" fmla="*/ 352 w 524"/>
              <a:gd name="T45" fmla="*/ 228 h 342"/>
              <a:gd name="T46" fmla="*/ 67 w 524"/>
              <a:gd name="T47" fmla="*/ 258 h 342"/>
              <a:gd name="T48" fmla="*/ 101 w 524"/>
              <a:gd name="T49" fmla="*/ 243 h 342"/>
              <a:gd name="T50" fmla="*/ 84 w 524"/>
              <a:gd name="T51" fmla="*/ 243 h 342"/>
              <a:gd name="T52" fmla="*/ 71 w 524"/>
              <a:gd name="T53" fmla="*/ 244 h 342"/>
              <a:gd name="T54" fmla="*/ 3 w 524"/>
              <a:gd name="T55" fmla="*/ 266 h 342"/>
              <a:gd name="T56" fmla="*/ 19 w 524"/>
              <a:gd name="T57" fmla="*/ 285 h 342"/>
              <a:gd name="T58" fmla="*/ 23 w 524"/>
              <a:gd name="T59" fmla="*/ 277 h 342"/>
              <a:gd name="T60" fmla="*/ 51 w 524"/>
              <a:gd name="T61" fmla="*/ 333 h 342"/>
              <a:gd name="T62" fmla="*/ 47 w 524"/>
              <a:gd name="T63" fmla="*/ 314 h 342"/>
              <a:gd name="T64" fmla="*/ 45 w 524"/>
              <a:gd name="T65" fmla="*/ 303 h 342"/>
              <a:gd name="T66" fmla="*/ 60 w 524"/>
              <a:gd name="T67" fmla="*/ 286 h 342"/>
              <a:gd name="T68" fmla="*/ 68 w 524"/>
              <a:gd name="T69" fmla="*/ 291 h 342"/>
              <a:gd name="T70" fmla="*/ 116 w 524"/>
              <a:gd name="T71" fmla="*/ 302 h 342"/>
              <a:gd name="T72" fmla="*/ 179 w 524"/>
              <a:gd name="T73" fmla="*/ 302 h 342"/>
              <a:gd name="T74" fmla="*/ 193 w 524"/>
              <a:gd name="T75" fmla="*/ 301 h 342"/>
              <a:gd name="T76" fmla="*/ 222 w 524"/>
              <a:gd name="T77" fmla="*/ 294 h 342"/>
              <a:gd name="T78" fmla="*/ 257 w 524"/>
              <a:gd name="T79" fmla="*/ 283 h 342"/>
              <a:gd name="T80" fmla="*/ 468 w 524"/>
              <a:gd name="T81" fmla="*/ 95 h 342"/>
              <a:gd name="T82" fmla="*/ 411 w 524"/>
              <a:gd name="T83" fmla="*/ 178 h 342"/>
              <a:gd name="T84" fmla="*/ 287 w 524"/>
              <a:gd name="T85" fmla="*/ 281 h 342"/>
              <a:gd name="T86" fmla="*/ 377 w 524"/>
              <a:gd name="T87" fmla="*/ 226 h 342"/>
              <a:gd name="T88" fmla="*/ 382 w 524"/>
              <a:gd name="T89" fmla="*/ 221 h 342"/>
              <a:gd name="T90" fmla="*/ 458 w 524"/>
              <a:gd name="T91" fmla="*/ 131 h 342"/>
              <a:gd name="T92" fmla="*/ 72 w 524"/>
              <a:gd name="T93" fmla="*/ 297 h 342"/>
              <a:gd name="T94" fmla="*/ 55 w 524"/>
              <a:gd name="T95" fmla="*/ 259 h 342"/>
              <a:gd name="T96" fmla="*/ 68 w 524"/>
              <a:gd name="T97" fmla="*/ 244 h 342"/>
              <a:gd name="T98" fmla="*/ 97 w 524"/>
              <a:gd name="T99" fmla="*/ 237 h 342"/>
              <a:gd name="T100" fmla="*/ 94 w 524"/>
              <a:gd name="T101" fmla="*/ 237 h 342"/>
              <a:gd name="T102" fmla="*/ 53 w 524"/>
              <a:gd name="T103" fmla="*/ 259 h 342"/>
              <a:gd name="T104" fmla="*/ 74 w 524"/>
              <a:gd name="T105" fmla="*/ 257 h 342"/>
              <a:gd name="T106" fmla="*/ 61 w 524"/>
              <a:gd name="T107" fmla="*/ 247 h 342"/>
              <a:gd name="T108" fmla="*/ 55 w 524"/>
              <a:gd name="T109" fmla="*/ 329 h 342"/>
              <a:gd name="T110" fmla="*/ 35 w 524"/>
              <a:gd name="T111" fmla="*/ 312 h 342"/>
              <a:gd name="T112" fmla="*/ 46 w 524"/>
              <a:gd name="T113" fmla="*/ 306 h 342"/>
              <a:gd name="T114" fmla="*/ 33 w 524"/>
              <a:gd name="T115" fmla="*/ 304 h 342"/>
              <a:gd name="T116" fmla="*/ 33 w 524"/>
              <a:gd name="T117" fmla="*/ 310 h 342"/>
              <a:gd name="T118" fmla="*/ 38 w 524"/>
              <a:gd name="T119" fmla="*/ 320 h 342"/>
              <a:gd name="T120" fmla="*/ 51 w 524"/>
              <a:gd name="T121" fmla="*/ 31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4" h="342">
                <a:moveTo>
                  <a:pt x="511" y="31"/>
                </a:moveTo>
                <a:cubicBezTo>
                  <a:pt x="510" y="32"/>
                  <a:pt x="510" y="33"/>
                  <a:pt x="509" y="34"/>
                </a:cubicBezTo>
                <a:cubicBezTo>
                  <a:pt x="510" y="33"/>
                  <a:pt x="511" y="32"/>
                  <a:pt x="511" y="31"/>
                </a:cubicBezTo>
                <a:close/>
                <a:moveTo>
                  <a:pt x="497" y="63"/>
                </a:moveTo>
                <a:cubicBezTo>
                  <a:pt x="497" y="63"/>
                  <a:pt x="497" y="63"/>
                  <a:pt x="497" y="63"/>
                </a:cubicBezTo>
                <a:close/>
                <a:moveTo>
                  <a:pt x="508" y="37"/>
                </a:moveTo>
                <a:cubicBezTo>
                  <a:pt x="508" y="38"/>
                  <a:pt x="508" y="39"/>
                  <a:pt x="508" y="37"/>
                </a:cubicBezTo>
                <a:close/>
                <a:moveTo>
                  <a:pt x="282" y="283"/>
                </a:moveTo>
                <a:cubicBezTo>
                  <a:pt x="281" y="283"/>
                  <a:pt x="281" y="283"/>
                  <a:pt x="280" y="284"/>
                </a:cubicBezTo>
                <a:cubicBezTo>
                  <a:pt x="281" y="284"/>
                  <a:pt x="281" y="283"/>
                  <a:pt x="282" y="283"/>
                </a:cubicBezTo>
                <a:close/>
                <a:moveTo>
                  <a:pt x="234" y="300"/>
                </a:moveTo>
                <a:cubicBezTo>
                  <a:pt x="233" y="300"/>
                  <a:pt x="232" y="300"/>
                  <a:pt x="232" y="301"/>
                </a:cubicBezTo>
                <a:cubicBezTo>
                  <a:pt x="233" y="301"/>
                  <a:pt x="233" y="301"/>
                  <a:pt x="234" y="300"/>
                </a:cubicBezTo>
                <a:close/>
                <a:moveTo>
                  <a:pt x="494" y="71"/>
                </a:moveTo>
                <a:cubicBezTo>
                  <a:pt x="493" y="72"/>
                  <a:pt x="493" y="73"/>
                  <a:pt x="493" y="74"/>
                </a:cubicBezTo>
                <a:cubicBezTo>
                  <a:pt x="494" y="73"/>
                  <a:pt x="494" y="72"/>
                  <a:pt x="494" y="71"/>
                </a:cubicBezTo>
                <a:close/>
                <a:moveTo>
                  <a:pt x="348" y="234"/>
                </a:moveTo>
                <a:cubicBezTo>
                  <a:pt x="348" y="234"/>
                  <a:pt x="347" y="234"/>
                  <a:pt x="347" y="234"/>
                </a:cubicBezTo>
                <a:cubicBezTo>
                  <a:pt x="350" y="233"/>
                  <a:pt x="352" y="232"/>
                  <a:pt x="353" y="230"/>
                </a:cubicBezTo>
                <a:cubicBezTo>
                  <a:pt x="353" y="230"/>
                  <a:pt x="353" y="230"/>
                  <a:pt x="353" y="230"/>
                </a:cubicBezTo>
                <a:cubicBezTo>
                  <a:pt x="353" y="231"/>
                  <a:pt x="350" y="233"/>
                  <a:pt x="348" y="234"/>
                </a:cubicBezTo>
                <a:close/>
                <a:moveTo>
                  <a:pt x="327" y="249"/>
                </a:moveTo>
                <a:cubicBezTo>
                  <a:pt x="328" y="248"/>
                  <a:pt x="334" y="246"/>
                  <a:pt x="334" y="245"/>
                </a:cubicBezTo>
                <a:cubicBezTo>
                  <a:pt x="333" y="244"/>
                  <a:pt x="328" y="248"/>
                  <a:pt x="327" y="249"/>
                </a:cubicBezTo>
                <a:close/>
                <a:moveTo>
                  <a:pt x="336" y="243"/>
                </a:moveTo>
                <a:cubicBezTo>
                  <a:pt x="336" y="243"/>
                  <a:pt x="340" y="240"/>
                  <a:pt x="340" y="240"/>
                </a:cubicBezTo>
                <a:cubicBezTo>
                  <a:pt x="339" y="240"/>
                  <a:pt x="336" y="242"/>
                  <a:pt x="336" y="243"/>
                </a:cubicBezTo>
                <a:close/>
                <a:moveTo>
                  <a:pt x="383" y="207"/>
                </a:moveTo>
                <a:cubicBezTo>
                  <a:pt x="384" y="206"/>
                  <a:pt x="385" y="205"/>
                  <a:pt x="386" y="204"/>
                </a:cubicBezTo>
                <a:cubicBezTo>
                  <a:pt x="386" y="204"/>
                  <a:pt x="383" y="207"/>
                  <a:pt x="383" y="207"/>
                </a:cubicBezTo>
                <a:close/>
                <a:moveTo>
                  <a:pt x="324" y="251"/>
                </a:moveTo>
                <a:cubicBezTo>
                  <a:pt x="324" y="251"/>
                  <a:pt x="325" y="251"/>
                  <a:pt x="326" y="250"/>
                </a:cubicBezTo>
                <a:cubicBezTo>
                  <a:pt x="327" y="249"/>
                  <a:pt x="324" y="251"/>
                  <a:pt x="324" y="251"/>
                </a:cubicBezTo>
                <a:close/>
                <a:moveTo>
                  <a:pt x="395" y="195"/>
                </a:moveTo>
                <a:cubicBezTo>
                  <a:pt x="395" y="195"/>
                  <a:pt x="393" y="199"/>
                  <a:pt x="395" y="195"/>
                </a:cubicBezTo>
                <a:close/>
                <a:moveTo>
                  <a:pt x="388" y="201"/>
                </a:moveTo>
                <a:cubicBezTo>
                  <a:pt x="388" y="201"/>
                  <a:pt x="391" y="198"/>
                  <a:pt x="391" y="198"/>
                </a:cubicBezTo>
                <a:cubicBezTo>
                  <a:pt x="390" y="199"/>
                  <a:pt x="389" y="200"/>
                  <a:pt x="388" y="201"/>
                </a:cubicBezTo>
                <a:close/>
                <a:moveTo>
                  <a:pt x="519" y="12"/>
                </a:moveTo>
                <a:cubicBezTo>
                  <a:pt x="519" y="13"/>
                  <a:pt x="519" y="13"/>
                  <a:pt x="519" y="13"/>
                </a:cubicBezTo>
                <a:cubicBezTo>
                  <a:pt x="519" y="13"/>
                  <a:pt x="519" y="13"/>
                  <a:pt x="519" y="12"/>
                </a:cubicBezTo>
                <a:close/>
                <a:moveTo>
                  <a:pt x="230" y="299"/>
                </a:moveTo>
                <a:cubicBezTo>
                  <a:pt x="232" y="299"/>
                  <a:pt x="233" y="299"/>
                  <a:pt x="234" y="298"/>
                </a:cubicBezTo>
                <a:cubicBezTo>
                  <a:pt x="233" y="298"/>
                  <a:pt x="231" y="298"/>
                  <a:pt x="230" y="299"/>
                </a:cubicBezTo>
                <a:close/>
                <a:moveTo>
                  <a:pt x="343" y="238"/>
                </a:moveTo>
                <a:cubicBezTo>
                  <a:pt x="343" y="238"/>
                  <a:pt x="345" y="236"/>
                  <a:pt x="347" y="234"/>
                </a:cubicBezTo>
                <a:cubicBezTo>
                  <a:pt x="345" y="236"/>
                  <a:pt x="343" y="237"/>
                  <a:pt x="343" y="238"/>
                </a:cubicBezTo>
                <a:close/>
                <a:moveTo>
                  <a:pt x="284" y="268"/>
                </a:moveTo>
                <a:cubicBezTo>
                  <a:pt x="283" y="267"/>
                  <a:pt x="282" y="268"/>
                  <a:pt x="281" y="268"/>
                </a:cubicBezTo>
                <a:cubicBezTo>
                  <a:pt x="280" y="269"/>
                  <a:pt x="279" y="269"/>
                  <a:pt x="277" y="270"/>
                </a:cubicBezTo>
                <a:cubicBezTo>
                  <a:pt x="278" y="271"/>
                  <a:pt x="284" y="269"/>
                  <a:pt x="284" y="268"/>
                </a:cubicBezTo>
                <a:close/>
                <a:moveTo>
                  <a:pt x="261" y="276"/>
                </a:moveTo>
                <a:cubicBezTo>
                  <a:pt x="262" y="276"/>
                  <a:pt x="262" y="276"/>
                  <a:pt x="263" y="276"/>
                </a:cubicBezTo>
                <a:cubicBezTo>
                  <a:pt x="262" y="276"/>
                  <a:pt x="261" y="276"/>
                  <a:pt x="261" y="276"/>
                </a:cubicBezTo>
                <a:close/>
                <a:moveTo>
                  <a:pt x="209" y="295"/>
                </a:moveTo>
                <a:cubicBezTo>
                  <a:pt x="208" y="294"/>
                  <a:pt x="208" y="295"/>
                  <a:pt x="207" y="295"/>
                </a:cubicBezTo>
                <a:cubicBezTo>
                  <a:pt x="208" y="295"/>
                  <a:pt x="209" y="295"/>
                  <a:pt x="209" y="295"/>
                </a:cubicBezTo>
                <a:close/>
                <a:moveTo>
                  <a:pt x="273" y="272"/>
                </a:moveTo>
                <a:cubicBezTo>
                  <a:pt x="273" y="272"/>
                  <a:pt x="271" y="272"/>
                  <a:pt x="273" y="272"/>
                </a:cubicBezTo>
                <a:close/>
                <a:moveTo>
                  <a:pt x="250" y="280"/>
                </a:moveTo>
                <a:cubicBezTo>
                  <a:pt x="249" y="280"/>
                  <a:pt x="249" y="280"/>
                  <a:pt x="248" y="280"/>
                </a:cubicBezTo>
                <a:cubicBezTo>
                  <a:pt x="248" y="281"/>
                  <a:pt x="250" y="280"/>
                  <a:pt x="250" y="280"/>
                </a:cubicBezTo>
                <a:close/>
                <a:moveTo>
                  <a:pt x="280" y="270"/>
                </a:moveTo>
                <a:cubicBezTo>
                  <a:pt x="278" y="270"/>
                  <a:pt x="268" y="275"/>
                  <a:pt x="268" y="275"/>
                </a:cubicBezTo>
                <a:cubicBezTo>
                  <a:pt x="269" y="276"/>
                  <a:pt x="281" y="271"/>
                  <a:pt x="280" y="270"/>
                </a:cubicBezTo>
                <a:close/>
                <a:moveTo>
                  <a:pt x="228" y="302"/>
                </a:moveTo>
                <a:cubicBezTo>
                  <a:pt x="229" y="302"/>
                  <a:pt x="232" y="301"/>
                  <a:pt x="229" y="301"/>
                </a:cubicBezTo>
                <a:cubicBezTo>
                  <a:pt x="229" y="301"/>
                  <a:pt x="226" y="302"/>
                  <a:pt x="228" y="302"/>
                </a:cubicBezTo>
                <a:close/>
                <a:moveTo>
                  <a:pt x="404" y="181"/>
                </a:moveTo>
                <a:cubicBezTo>
                  <a:pt x="403" y="181"/>
                  <a:pt x="404" y="182"/>
                  <a:pt x="404" y="181"/>
                </a:cubicBezTo>
                <a:close/>
                <a:moveTo>
                  <a:pt x="297" y="262"/>
                </a:moveTo>
                <a:cubicBezTo>
                  <a:pt x="298" y="262"/>
                  <a:pt x="298" y="262"/>
                  <a:pt x="299" y="261"/>
                </a:cubicBezTo>
                <a:cubicBezTo>
                  <a:pt x="298" y="261"/>
                  <a:pt x="297" y="262"/>
                  <a:pt x="297" y="262"/>
                </a:cubicBezTo>
                <a:close/>
                <a:moveTo>
                  <a:pt x="275" y="271"/>
                </a:moveTo>
                <a:cubicBezTo>
                  <a:pt x="272" y="272"/>
                  <a:pt x="278" y="270"/>
                  <a:pt x="275" y="271"/>
                </a:cubicBezTo>
                <a:close/>
                <a:moveTo>
                  <a:pt x="165" y="309"/>
                </a:moveTo>
                <a:cubicBezTo>
                  <a:pt x="152" y="310"/>
                  <a:pt x="139" y="309"/>
                  <a:pt x="126" y="309"/>
                </a:cubicBezTo>
                <a:cubicBezTo>
                  <a:pt x="126" y="309"/>
                  <a:pt x="127" y="310"/>
                  <a:pt x="128" y="311"/>
                </a:cubicBezTo>
                <a:cubicBezTo>
                  <a:pt x="133" y="312"/>
                  <a:pt x="139" y="311"/>
                  <a:pt x="143" y="311"/>
                </a:cubicBezTo>
                <a:cubicBezTo>
                  <a:pt x="150" y="311"/>
                  <a:pt x="161" y="313"/>
                  <a:pt x="168" y="311"/>
                </a:cubicBezTo>
                <a:cubicBezTo>
                  <a:pt x="171" y="309"/>
                  <a:pt x="182" y="308"/>
                  <a:pt x="186" y="309"/>
                </a:cubicBezTo>
                <a:cubicBezTo>
                  <a:pt x="190" y="310"/>
                  <a:pt x="197" y="305"/>
                  <a:pt x="201" y="307"/>
                </a:cubicBezTo>
                <a:cubicBezTo>
                  <a:pt x="202" y="308"/>
                  <a:pt x="210" y="305"/>
                  <a:pt x="207" y="305"/>
                </a:cubicBezTo>
                <a:cubicBezTo>
                  <a:pt x="194" y="304"/>
                  <a:pt x="179" y="309"/>
                  <a:pt x="165" y="309"/>
                </a:cubicBezTo>
                <a:close/>
                <a:moveTo>
                  <a:pt x="160" y="311"/>
                </a:moveTo>
                <a:cubicBezTo>
                  <a:pt x="160" y="310"/>
                  <a:pt x="160" y="312"/>
                  <a:pt x="160" y="311"/>
                </a:cubicBezTo>
                <a:close/>
                <a:moveTo>
                  <a:pt x="204" y="304"/>
                </a:moveTo>
                <a:cubicBezTo>
                  <a:pt x="205" y="304"/>
                  <a:pt x="206" y="304"/>
                  <a:pt x="206" y="304"/>
                </a:cubicBezTo>
                <a:cubicBezTo>
                  <a:pt x="205" y="303"/>
                  <a:pt x="205" y="304"/>
                  <a:pt x="204" y="304"/>
                </a:cubicBezTo>
                <a:close/>
                <a:moveTo>
                  <a:pt x="521" y="8"/>
                </a:moveTo>
                <a:cubicBezTo>
                  <a:pt x="520" y="9"/>
                  <a:pt x="520" y="11"/>
                  <a:pt x="519" y="12"/>
                </a:cubicBezTo>
                <a:cubicBezTo>
                  <a:pt x="520" y="11"/>
                  <a:pt x="520" y="10"/>
                  <a:pt x="521" y="10"/>
                </a:cubicBezTo>
                <a:cubicBezTo>
                  <a:pt x="520" y="11"/>
                  <a:pt x="520" y="11"/>
                  <a:pt x="520" y="12"/>
                </a:cubicBezTo>
                <a:cubicBezTo>
                  <a:pt x="520" y="12"/>
                  <a:pt x="524" y="6"/>
                  <a:pt x="521" y="8"/>
                </a:cubicBezTo>
                <a:close/>
                <a:moveTo>
                  <a:pt x="196" y="293"/>
                </a:moveTo>
                <a:cubicBezTo>
                  <a:pt x="195" y="292"/>
                  <a:pt x="196" y="294"/>
                  <a:pt x="196" y="293"/>
                </a:cubicBezTo>
                <a:close/>
                <a:moveTo>
                  <a:pt x="206" y="290"/>
                </a:moveTo>
                <a:cubicBezTo>
                  <a:pt x="206" y="290"/>
                  <a:pt x="202" y="291"/>
                  <a:pt x="201" y="291"/>
                </a:cubicBezTo>
                <a:cubicBezTo>
                  <a:pt x="202" y="291"/>
                  <a:pt x="206" y="291"/>
                  <a:pt x="206" y="290"/>
                </a:cubicBezTo>
                <a:close/>
                <a:moveTo>
                  <a:pt x="46" y="275"/>
                </a:moveTo>
                <a:cubicBezTo>
                  <a:pt x="46" y="276"/>
                  <a:pt x="49" y="278"/>
                  <a:pt x="50" y="277"/>
                </a:cubicBezTo>
                <a:cubicBezTo>
                  <a:pt x="50" y="276"/>
                  <a:pt x="46" y="275"/>
                  <a:pt x="46" y="275"/>
                </a:cubicBezTo>
                <a:close/>
                <a:moveTo>
                  <a:pt x="179" y="295"/>
                </a:moveTo>
                <a:cubicBezTo>
                  <a:pt x="180" y="295"/>
                  <a:pt x="181" y="294"/>
                  <a:pt x="182" y="294"/>
                </a:cubicBezTo>
                <a:cubicBezTo>
                  <a:pt x="182" y="293"/>
                  <a:pt x="179" y="295"/>
                  <a:pt x="179" y="295"/>
                </a:cubicBezTo>
                <a:close/>
                <a:moveTo>
                  <a:pt x="108" y="297"/>
                </a:moveTo>
                <a:cubicBezTo>
                  <a:pt x="108" y="298"/>
                  <a:pt x="108" y="296"/>
                  <a:pt x="108" y="297"/>
                </a:cubicBezTo>
                <a:close/>
                <a:moveTo>
                  <a:pt x="501" y="39"/>
                </a:moveTo>
                <a:cubicBezTo>
                  <a:pt x="499" y="45"/>
                  <a:pt x="491" y="56"/>
                  <a:pt x="490" y="63"/>
                </a:cubicBezTo>
                <a:cubicBezTo>
                  <a:pt x="491" y="56"/>
                  <a:pt x="498" y="46"/>
                  <a:pt x="500" y="40"/>
                </a:cubicBezTo>
                <a:cubicBezTo>
                  <a:pt x="502" y="34"/>
                  <a:pt x="504" y="29"/>
                  <a:pt x="507" y="24"/>
                </a:cubicBezTo>
                <a:cubicBezTo>
                  <a:pt x="509" y="20"/>
                  <a:pt x="510" y="11"/>
                  <a:pt x="511" y="10"/>
                </a:cubicBezTo>
                <a:cubicBezTo>
                  <a:pt x="516" y="1"/>
                  <a:pt x="510" y="6"/>
                  <a:pt x="509" y="3"/>
                </a:cubicBezTo>
                <a:cubicBezTo>
                  <a:pt x="509" y="2"/>
                  <a:pt x="509" y="1"/>
                  <a:pt x="509" y="0"/>
                </a:cubicBezTo>
                <a:cubicBezTo>
                  <a:pt x="506" y="3"/>
                  <a:pt x="493" y="23"/>
                  <a:pt x="494" y="27"/>
                </a:cubicBezTo>
                <a:cubicBezTo>
                  <a:pt x="492" y="22"/>
                  <a:pt x="503" y="9"/>
                  <a:pt x="505" y="5"/>
                </a:cubicBezTo>
                <a:cubicBezTo>
                  <a:pt x="504" y="4"/>
                  <a:pt x="504" y="4"/>
                  <a:pt x="503" y="5"/>
                </a:cubicBezTo>
                <a:cubicBezTo>
                  <a:pt x="498" y="11"/>
                  <a:pt x="495" y="20"/>
                  <a:pt x="492" y="27"/>
                </a:cubicBezTo>
                <a:cubicBezTo>
                  <a:pt x="489" y="33"/>
                  <a:pt x="482" y="43"/>
                  <a:pt x="482" y="51"/>
                </a:cubicBezTo>
                <a:cubicBezTo>
                  <a:pt x="483" y="50"/>
                  <a:pt x="483" y="49"/>
                  <a:pt x="484" y="49"/>
                </a:cubicBezTo>
                <a:cubicBezTo>
                  <a:pt x="486" y="48"/>
                  <a:pt x="481" y="54"/>
                  <a:pt x="482" y="54"/>
                </a:cubicBezTo>
                <a:cubicBezTo>
                  <a:pt x="482" y="53"/>
                  <a:pt x="482" y="53"/>
                  <a:pt x="482" y="52"/>
                </a:cubicBezTo>
                <a:cubicBezTo>
                  <a:pt x="478" y="53"/>
                  <a:pt x="469" y="80"/>
                  <a:pt x="467" y="86"/>
                </a:cubicBezTo>
                <a:cubicBezTo>
                  <a:pt x="464" y="95"/>
                  <a:pt x="458" y="104"/>
                  <a:pt x="453" y="114"/>
                </a:cubicBezTo>
                <a:cubicBezTo>
                  <a:pt x="454" y="113"/>
                  <a:pt x="425" y="159"/>
                  <a:pt x="424" y="159"/>
                </a:cubicBezTo>
                <a:cubicBezTo>
                  <a:pt x="424" y="158"/>
                  <a:pt x="424" y="158"/>
                  <a:pt x="424" y="157"/>
                </a:cubicBezTo>
                <a:cubicBezTo>
                  <a:pt x="420" y="159"/>
                  <a:pt x="413" y="171"/>
                  <a:pt x="410" y="175"/>
                </a:cubicBezTo>
                <a:cubicBezTo>
                  <a:pt x="407" y="180"/>
                  <a:pt x="401" y="185"/>
                  <a:pt x="398" y="188"/>
                </a:cubicBezTo>
                <a:cubicBezTo>
                  <a:pt x="396" y="191"/>
                  <a:pt x="365" y="218"/>
                  <a:pt x="365" y="218"/>
                </a:cubicBezTo>
                <a:cubicBezTo>
                  <a:pt x="365" y="218"/>
                  <a:pt x="365" y="217"/>
                  <a:pt x="366" y="217"/>
                </a:cubicBezTo>
                <a:cubicBezTo>
                  <a:pt x="364" y="217"/>
                  <a:pt x="361" y="225"/>
                  <a:pt x="359" y="224"/>
                </a:cubicBezTo>
                <a:cubicBezTo>
                  <a:pt x="359" y="223"/>
                  <a:pt x="360" y="223"/>
                  <a:pt x="360" y="222"/>
                </a:cubicBezTo>
                <a:cubicBezTo>
                  <a:pt x="359" y="221"/>
                  <a:pt x="356" y="225"/>
                  <a:pt x="354" y="227"/>
                </a:cubicBezTo>
                <a:cubicBezTo>
                  <a:pt x="349" y="229"/>
                  <a:pt x="342" y="235"/>
                  <a:pt x="339" y="237"/>
                </a:cubicBezTo>
                <a:cubicBezTo>
                  <a:pt x="334" y="241"/>
                  <a:pt x="327" y="245"/>
                  <a:pt x="321" y="248"/>
                </a:cubicBezTo>
                <a:cubicBezTo>
                  <a:pt x="319" y="250"/>
                  <a:pt x="295" y="264"/>
                  <a:pt x="295" y="263"/>
                </a:cubicBezTo>
                <a:cubicBezTo>
                  <a:pt x="294" y="263"/>
                  <a:pt x="288" y="266"/>
                  <a:pt x="285" y="268"/>
                </a:cubicBezTo>
                <a:cubicBezTo>
                  <a:pt x="289" y="265"/>
                  <a:pt x="302" y="261"/>
                  <a:pt x="305" y="260"/>
                </a:cubicBezTo>
                <a:cubicBezTo>
                  <a:pt x="313" y="256"/>
                  <a:pt x="320" y="252"/>
                  <a:pt x="327" y="247"/>
                </a:cubicBezTo>
                <a:cubicBezTo>
                  <a:pt x="331" y="244"/>
                  <a:pt x="339" y="241"/>
                  <a:pt x="342" y="237"/>
                </a:cubicBezTo>
                <a:cubicBezTo>
                  <a:pt x="343" y="237"/>
                  <a:pt x="345" y="235"/>
                  <a:pt x="348" y="234"/>
                </a:cubicBezTo>
                <a:cubicBezTo>
                  <a:pt x="350" y="233"/>
                  <a:pt x="351" y="232"/>
                  <a:pt x="353" y="230"/>
                </a:cubicBezTo>
                <a:cubicBezTo>
                  <a:pt x="354" y="230"/>
                  <a:pt x="354" y="230"/>
                  <a:pt x="354" y="230"/>
                </a:cubicBezTo>
                <a:cubicBezTo>
                  <a:pt x="354" y="230"/>
                  <a:pt x="354" y="230"/>
                  <a:pt x="353" y="230"/>
                </a:cubicBezTo>
                <a:cubicBezTo>
                  <a:pt x="361" y="225"/>
                  <a:pt x="370" y="219"/>
                  <a:pt x="370" y="218"/>
                </a:cubicBezTo>
                <a:cubicBezTo>
                  <a:pt x="369" y="218"/>
                  <a:pt x="368" y="219"/>
                  <a:pt x="367" y="219"/>
                </a:cubicBezTo>
                <a:cubicBezTo>
                  <a:pt x="370" y="217"/>
                  <a:pt x="378" y="208"/>
                  <a:pt x="379" y="209"/>
                </a:cubicBezTo>
                <a:cubicBezTo>
                  <a:pt x="379" y="210"/>
                  <a:pt x="372" y="215"/>
                  <a:pt x="372" y="216"/>
                </a:cubicBezTo>
                <a:cubicBezTo>
                  <a:pt x="373" y="216"/>
                  <a:pt x="381" y="209"/>
                  <a:pt x="381" y="208"/>
                </a:cubicBezTo>
                <a:cubicBezTo>
                  <a:pt x="381" y="208"/>
                  <a:pt x="380" y="208"/>
                  <a:pt x="380" y="208"/>
                </a:cubicBezTo>
                <a:cubicBezTo>
                  <a:pt x="381" y="206"/>
                  <a:pt x="398" y="191"/>
                  <a:pt x="398" y="191"/>
                </a:cubicBezTo>
                <a:cubicBezTo>
                  <a:pt x="398" y="191"/>
                  <a:pt x="396" y="194"/>
                  <a:pt x="396" y="194"/>
                </a:cubicBezTo>
                <a:cubicBezTo>
                  <a:pt x="398" y="193"/>
                  <a:pt x="400" y="191"/>
                  <a:pt x="402" y="189"/>
                </a:cubicBezTo>
                <a:cubicBezTo>
                  <a:pt x="386" y="206"/>
                  <a:pt x="368" y="222"/>
                  <a:pt x="348" y="236"/>
                </a:cubicBezTo>
                <a:cubicBezTo>
                  <a:pt x="321" y="256"/>
                  <a:pt x="293" y="269"/>
                  <a:pt x="262" y="281"/>
                </a:cubicBezTo>
                <a:cubicBezTo>
                  <a:pt x="250" y="286"/>
                  <a:pt x="236" y="288"/>
                  <a:pt x="224" y="292"/>
                </a:cubicBezTo>
                <a:cubicBezTo>
                  <a:pt x="218" y="294"/>
                  <a:pt x="203" y="298"/>
                  <a:pt x="201" y="296"/>
                </a:cubicBezTo>
                <a:cubicBezTo>
                  <a:pt x="200" y="295"/>
                  <a:pt x="194" y="298"/>
                  <a:pt x="192" y="297"/>
                </a:cubicBezTo>
                <a:cubicBezTo>
                  <a:pt x="187" y="294"/>
                  <a:pt x="167" y="299"/>
                  <a:pt x="161" y="299"/>
                </a:cubicBezTo>
                <a:cubicBezTo>
                  <a:pt x="159" y="299"/>
                  <a:pt x="156" y="300"/>
                  <a:pt x="153" y="300"/>
                </a:cubicBezTo>
                <a:cubicBezTo>
                  <a:pt x="153" y="300"/>
                  <a:pt x="153" y="301"/>
                  <a:pt x="153" y="300"/>
                </a:cubicBezTo>
                <a:cubicBezTo>
                  <a:pt x="153" y="300"/>
                  <a:pt x="153" y="300"/>
                  <a:pt x="153" y="300"/>
                </a:cubicBezTo>
                <a:cubicBezTo>
                  <a:pt x="146" y="301"/>
                  <a:pt x="138" y="301"/>
                  <a:pt x="136" y="299"/>
                </a:cubicBezTo>
                <a:cubicBezTo>
                  <a:pt x="137" y="299"/>
                  <a:pt x="139" y="300"/>
                  <a:pt x="141" y="300"/>
                </a:cubicBezTo>
                <a:cubicBezTo>
                  <a:pt x="139" y="299"/>
                  <a:pt x="125" y="298"/>
                  <a:pt x="121" y="298"/>
                </a:cubicBezTo>
                <a:cubicBezTo>
                  <a:pt x="116" y="298"/>
                  <a:pt x="98" y="298"/>
                  <a:pt x="93" y="295"/>
                </a:cubicBezTo>
                <a:cubicBezTo>
                  <a:pt x="94" y="294"/>
                  <a:pt x="95" y="294"/>
                  <a:pt x="96" y="294"/>
                </a:cubicBezTo>
                <a:cubicBezTo>
                  <a:pt x="84" y="295"/>
                  <a:pt x="69" y="288"/>
                  <a:pt x="59" y="284"/>
                </a:cubicBezTo>
                <a:cubicBezTo>
                  <a:pt x="47" y="280"/>
                  <a:pt x="35" y="274"/>
                  <a:pt x="25" y="268"/>
                </a:cubicBezTo>
                <a:cubicBezTo>
                  <a:pt x="25" y="268"/>
                  <a:pt x="26" y="267"/>
                  <a:pt x="26" y="267"/>
                </a:cubicBezTo>
                <a:cubicBezTo>
                  <a:pt x="25" y="267"/>
                  <a:pt x="26" y="267"/>
                  <a:pt x="27" y="267"/>
                </a:cubicBezTo>
                <a:cubicBezTo>
                  <a:pt x="33" y="270"/>
                  <a:pt x="39" y="273"/>
                  <a:pt x="41" y="274"/>
                </a:cubicBezTo>
                <a:cubicBezTo>
                  <a:pt x="41" y="274"/>
                  <a:pt x="41" y="274"/>
                  <a:pt x="41" y="274"/>
                </a:cubicBezTo>
                <a:cubicBezTo>
                  <a:pt x="42" y="274"/>
                  <a:pt x="43" y="274"/>
                  <a:pt x="43" y="274"/>
                </a:cubicBezTo>
                <a:cubicBezTo>
                  <a:pt x="43" y="274"/>
                  <a:pt x="35" y="270"/>
                  <a:pt x="29" y="267"/>
                </a:cubicBezTo>
                <a:cubicBezTo>
                  <a:pt x="37" y="265"/>
                  <a:pt x="56" y="260"/>
                  <a:pt x="57" y="262"/>
                </a:cubicBezTo>
                <a:cubicBezTo>
                  <a:pt x="57" y="262"/>
                  <a:pt x="57" y="261"/>
                  <a:pt x="57" y="260"/>
                </a:cubicBezTo>
                <a:cubicBezTo>
                  <a:pt x="58" y="261"/>
                  <a:pt x="59" y="262"/>
                  <a:pt x="59" y="261"/>
                </a:cubicBezTo>
                <a:cubicBezTo>
                  <a:pt x="59" y="261"/>
                  <a:pt x="59" y="260"/>
                  <a:pt x="59" y="260"/>
                </a:cubicBezTo>
                <a:cubicBezTo>
                  <a:pt x="61" y="261"/>
                  <a:pt x="66" y="259"/>
                  <a:pt x="68" y="258"/>
                </a:cubicBezTo>
                <a:cubicBezTo>
                  <a:pt x="68" y="258"/>
                  <a:pt x="68" y="258"/>
                  <a:pt x="68" y="258"/>
                </a:cubicBezTo>
                <a:cubicBezTo>
                  <a:pt x="68" y="259"/>
                  <a:pt x="68" y="258"/>
                  <a:pt x="68" y="258"/>
                </a:cubicBezTo>
                <a:cubicBezTo>
                  <a:pt x="69" y="258"/>
                  <a:pt x="69" y="258"/>
                  <a:pt x="68" y="257"/>
                </a:cubicBezTo>
                <a:cubicBezTo>
                  <a:pt x="69" y="258"/>
                  <a:pt x="70" y="259"/>
                  <a:pt x="70" y="259"/>
                </a:cubicBezTo>
                <a:cubicBezTo>
                  <a:pt x="70" y="258"/>
                  <a:pt x="70" y="256"/>
                  <a:pt x="70" y="256"/>
                </a:cubicBezTo>
                <a:cubicBezTo>
                  <a:pt x="68" y="257"/>
                  <a:pt x="60" y="260"/>
                  <a:pt x="59" y="259"/>
                </a:cubicBezTo>
                <a:cubicBezTo>
                  <a:pt x="58" y="258"/>
                  <a:pt x="61" y="258"/>
                  <a:pt x="61" y="258"/>
                </a:cubicBezTo>
                <a:cubicBezTo>
                  <a:pt x="61" y="257"/>
                  <a:pt x="56" y="258"/>
                  <a:pt x="56" y="258"/>
                </a:cubicBezTo>
                <a:cubicBezTo>
                  <a:pt x="56" y="259"/>
                  <a:pt x="56" y="259"/>
                  <a:pt x="56" y="259"/>
                </a:cubicBezTo>
                <a:cubicBezTo>
                  <a:pt x="57" y="259"/>
                  <a:pt x="54" y="260"/>
                  <a:pt x="54" y="260"/>
                </a:cubicBezTo>
                <a:cubicBezTo>
                  <a:pt x="54" y="260"/>
                  <a:pt x="54" y="260"/>
                  <a:pt x="54" y="260"/>
                </a:cubicBezTo>
                <a:cubicBezTo>
                  <a:pt x="54" y="260"/>
                  <a:pt x="49" y="261"/>
                  <a:pt x="48" y="261"/>
                </a:cubicBezTo>
                <a:cubicBezTo>
                  <a:pt x="48" y="261"/>
                  <a:pt x="47" y="261"/>
                  <a:pt x="47" y="261"/>
                </a:cubicBezTo>
                <a:cubicBezTo>
                  <a:pt x="47" y="261"/>
                  <a:pt x="47" y="260"/>
                  <a:pt x="47" y="261"/>
                </a:cubicBezTo>
                <a:cubicBezTo>
                  <a:pt x="45" y="260"/>
                  <a:pt x="42" y="260"/>
                  <a:pt x="42" y="261"/>
                </a:cubicBezTo>
                <a:cubicBezTo>
                  <a:pt x="43" y="261"/>
                  <a:pt x="43" y="261"/>
                  <a:pt x="44" y="261"/>
                </a:cubicBezTo>
                <a:cubicBezTo>
                  <a:pt x="44" y="261"/>
                  <a:pt x="43" y="263"/>
                  <a:pt x="43" y="263"/>
                </a:cubicBezTo>
                <a:cubicBezTo>
                  <a:pt x="42" y="263"/>
                  <a:pt x="40" y="261"/>
                  <a:pt x="40" y="261"/>
                </a:cubicBezTo>
                <a:cubicBezTo>
                  <a:pt x="40" y="261"/>
                  <a:pt x="40" y="263"/>
                  <a:pt x="40" y="263"/>
                </a:cubicBezTo>
                <a:cubicBezTo>
                  <a:pt x="39" y="262"/>
                  <a:pt x="35" y="261"/>
                  <a:pt x="35" y="262"/>
                </a:cubicBezTo>
                <a:cubicBezTo>
                  <a:pt x="36" y="258"/>
                  <a:pt x="65" y="255"/>
                  <a:pt x="69" y="254"/>
                </a:cubicBezTo>
                <a:cubicBezTo>
                  <a:pt x="73" y="252"/>
                  <a:pt x="80" y="250"/>
                  <a:pt x="82" y="249"/>
                </a:cubicBezTo>
                <a:cubicBezTo>
                  <a:pt x="84" y="249"/>
                  <a:pt x="88" y="248"/>
                  <a:pt x="89" y="248"/>
                </a:cubicBezTo>
                <a:cubicBezTo>
                  <a:pt x="88" y="248"/>
                  <a:pt x="92" y="246"/>
                  <a:pt x="91" y="247"/>
                </a:cubicBezTo>
                <a:cubicBezTo>
                  <a:pt x="90" y="248"/>
                  <a:pt x="96" y="243"/>
                  <a:pt x="97" y="245"/>
                </a:cubicBezTo>
                <a:cubicBezTo>
                  <a:pt x="97" y="246"/>
                  <a:pt x="109" y="244"/>
                  <a:pt x="110" y="241"/>
                </a:cubicBezTo>
                <a:cubicBezTo>
                  <a:pt x="111" y="238"/>
                  <a:pt x="107" y="237"/>
                  <a:pt x="106" y="235"/>
                </a:cubicBezTo>
                <a:cubicBezTo>
                  <a:pt x="106" y="234"/>
                  <a:pt x="106" y="234"/>
                  <a:pt x="106" y="233"/>
                </a:cubicBezTo>
                <a:cubicBezTo>
                  <a:pt x="104" y="235"/>
                  <a:pt x="98" y="235"/>
                  <a:pt x="99" y="237"/>
                </a:cubicBezTo>
                <a:cubicBezTo>
                  <a:pt x="99" y="237"/>
                  <a:pt x="105" y="235"/>
                  <a:pt x="105" y="235"/>
                </a:cubicBezTo>
                <a:cubicBezTo>
                  <a:pt x="106" y="235"/>
                  <a:pt x="104" y="237"/>
                  <a:pt x="105" y="237"/>
                </a:cubicBezTo>
                <a:cubicBezTo>
                  <a:pt x="104" y="237"/>
                  <a:pt x="104" y="237"/>
                  <a:pt x="103" y="237"/>
                </a:cubicBezTo>
                <a:cubicBezTo>
                  <a:pt x="103" y="237"/>
                  <a:pt x="103" y="237"/>
                  <a:pt x="103" y="237"/>
                </a:cubicBezTo>
                <a:cubicBezTo>
                  <a:pt x="94" y="238"/>
                  <a:pt x="83" y="242"/>
                  <a:pt x="74" y="245"/>
                </a:cubicBezTo>
                <a:cubicBezTo>
                  <a:pt x="65" y="248"/>
                  <a:pt x="56" y="250"/>
                  <a:pt x="47" y="251"/>
                </a:cubicBezTo>
                <a:cubicBezTo>
                  <a:pt x="45" y="252"/>
                  <a:pt x="31" y="253"/>
                  <a:pt x="28" y="255"/>
                </a:cubicBezTo>
                <a:cubicBezTo>
                  <a:pt x="33" y="251"/>
                  <a:pt x="61" y="248"/>
                  <a:pt x="60" y="246"/>
                </a:cubicBezTo>
                <a:cubicBezTo>
                  <a:pt x="60" y="246"/>
                  <a:pt x="58" y="246"/>
                  <a:pt x="58" y="246"/>
                </a:cubicBezTo>
                <a:cubicBezTo>
                  <a:pt x="58" y="246"/>
                  <a:pt x="61" y="245"/>
                  <a:pt x="61" y="245"/>
                </a:cubicBezTo>
                <a:cubicBezTo>
                  <a:pt x="61" y="246"/>
                  <a:pt x="61" y="246"/>
                  <a:pt x="62" y="247"/>
                </a:cubicBezTo>
                <a:cubicBezTo>
                  <a:pt x="62" y="247"/>
                  <a:pt x="63" y="244"/>
                  <a:pt x="63" y="244"/>
                </a:cubicBezTo>
                <a:cubicBezTo>
                  <a:pt x="63" y="245"/>
                  <a:pt x="65" y="247"/>
                  <a:pt x="65" y="246"/>
                </a:cubicBezTo>
                <a:cubicBezTo>
                  <a:pt x="65" y="246"/>
                  <a:pt x="64" y="244"/>
                  <a:pt x="64" y="244"/>
                </a:cubicBezTo>
                <a:cubicBezTo>
                  <a:pt x="65" y="244"/>
                  <a:pt x="65" y="246"/>
                  <a:pt x="65" y="246"/>
                </a:cubicBezTo>
                <a:cubicBezTo>
                  <a:pt x="65" y="245"/>
                  <a:pt x="65" y="245"/>
                  <a:pt x="65" y="244"/>
                </a:cubicBezTo>
                <a:cubicBezTo>
                  <a:pt x="66" y="244"/>
                  <a:pt x="66" y="244"/>
                  <a:pt x="67" y="244"/>
                </a:cubicBezTo>
                <a:cubicBezTo>
                  <a:pt x="67" y="244"/>
                  <a:pt x="67" y="245"/>
                  <a:pt x="67" y="245"/>
                </a:cubicBezTo>
                <a:cubicBezTo>
                  <a:pt x="67" y="244"/>
                  <a:pt x="67" y="244"/>
                  <a:pt x="67" y="245"/>
                </a:cubicBezTo>
                <a:cubicBezTo>
                  <a:pt x="67" y="245"/>
                  <a:pt x="68" y="245"/>
                  <a:pt x="68" y="244"/>
                </a:cubicBezTo>
                <a:cubicBezTo>
                  <a:pt x="68" y="244"/>
                  <a:pt x="69" y="244"/>
                  <a:pt x="69" y="243"/>
                </a:cubicBezTo>
                <a:cubicBezTo>
                  <a:pt x="68" y="246"/>
                  <a:pt x="73" y="243"/>
                  <a:pt x="73" y="243"/>
                </a:cubicBezTo>
                <a:cubicBezTo>
                  <a:pt x="73" y="243"/>
                  <a:pt x="72" y="243"/>
                  <a:pt x="72" y="243"/>
                </a:cubicBezTo>
                <a:cubicBezTo>
                  <a:pt x="71" y="243"/>
                  <a:pt x="75" y="240"/>
                  <a:pt x="74" y="240"/>
                </a:cubicBezTo>
                <a:cubicBezTo>
                  <a:pt x="73" y="239"/>
                  <a:pt x="55" y="243"/>
                  <a:pt x="53" y="245"/>
                </a:cubicBezTo>
                <a:cubicBezTo>
                  <a:pt x="48" y="247"/>
                  <a:pt x="40" y="247"/>
                  <a:pt x="34" y="248"/>
                </a:cubicBezTo>
                <a:cubicBezTo>
                  <a:pt x="33" y="248"/>
                  <a:pt x="30" y="249"/>
                  <a:pt x="27" y="249"/>
                </a:cubicBezTo>
                <a:cubicBezTo>
                  <a:pt x="27" y="249"/>
                  <a:pt x="27" y="249"/>
                  <a:pt x="27" y="249"/>
                </a:cubicBezTo>
                <a:cubicBezTo>
                  <a:pt x="25" y="250"/>
                  <a:pt x="23" y="250"/>
                  <a:pt x="21" y="251"/>
                </a:cubicBezTo>
                <a:cubicBezTo>
                  <a:pt x="21" y="251"/>
                  <a:pt x="21" y="250"/>
                  <a:pt x="21" y="251"/>
                </a:cubicBezTo>
                <a:cubicBezTo>
                  <a:pt x="20" y="251"/>
                  <a:pt x="20" y="252"/>
                  <a:pt x="20" y="252"/>
                </a:cubicBezTo>
                <a:cubicBezTo>
                  <a:pt x="17" y="258"/>
                  <a:pt x="27" y="256"/>
                  <a:pt x="27" y="256"/>
                </a:cubicBezTo>
                <a:cubicBezTo>
                  <a:pt x="26" y="257"/>
                  <a:pt x="23" y="258"/>
                  <a:pt x="21" y="259"/>
                </a:cubicBezTo>
                <a:cubicBezTo>
                  <a:pt x="18" y="258"/>
                  <a:pt x="11" y="257"/>
                  <a:pt x="12" y="258"/>
                </a:cubicBezTo>
                <a:cubicBezTo>
                  <a:pt x="12" y="258"/>
                  <a:pt x="14" y="260"/>
                  <a:pt x="18" y="262"/>
                </a:cubicBezTo>
                <a:cubicBezTo>
                  <a:pt x="17" y="262"/>
                  <a:pt x="17" y="263"/>
                  <a:pt x="17" y="263"/>
                </a:cubicBezTo>
                <a:cubicBezTo>
                  <a:pt x="13" y="260"/>
                  <a:pt x="5" y="254"/>
                  <a:pt x="3" y="259"/>
                </a:cubicBezTo>
                <a:cubicBezTo>
                  <a:pt x="4" y="259"/>
                  <a:pt x="4" y="260"/>
                  <a:pt x="5" y="261"/>
                </a:cubicBezTo>
                <a:cubicBezTo>
                  <a:pt x="4" y="261"/>
                  <a:pt x="3" y="261"/>
                  <a:pt x="2" y="261"/>
                </a:cubicBezTo>
                <a:cubicBezTo>
                  <a:pt x="3" y="262"/>
                  <a:pt x="11" y="267"/>
                  <a:pt x="10" y="268"/>
                </a:cubicBezTo>
                <a:cubicBezTo>
                  <a:pt x="10" y="268"/>
                  <a:pt x="0" y="263"/>
                  <a:pt x="1" y="263"/>
                </a:cubicBezTo>
                <a:cubicBezTo>
                  <a:pt x="3" y="268"/>
                  <a:pt x="4" y="271"/>
                  <a:pt x="9" y="274"/>
                </a:cubicBezTo>
                <a:cubicBezTo>
                  <a:pt x="9" y="278"/>
                  <a:pt x="10" y="282"/>
                  <a:pt x="13" y="282"/>
                </a:cubicBezTo>
                <a:cubicBezTo>
                  <a:pt x="12" y="282"/>
                  <a:pt x="29" y="301"/>
                  <a:pt x="28" y="303"/>
                </a:cubicBezTo>
                <a:cubicBezTo>
                  <a:pt x="28" y="303"/>
                  <a:pt x="30" y="303"/>
                  <a:pt x="30" y="303"/>
                </a:cubicBezTo>
                <a:cubicBezTo>
                  <a:pt x="29" y="303"/>
                  <a:pt x="29" y="303"/>
                  <a:pt x="29" y="304"/>
                </a:cubicBezTo>
                <a:cubicBezTo>
                  <a:pt x="29" y="304"/>
                  <a:pt x="29" y="303"/>
                  <a:pt x="30" y="303"/>
                </a:cubicBezTo>
                <a:cubicBezTo>
                  <a:pt x="29" y="305"/>
                  <a:pt x="31" y="309"/>
                  <a:pt x="33" y="310"/>
                </a:cubicBezTo>
                <a:cubicBezTo>
                  <a:pt x="33" y="310"/>
                  <a:pt x="33" y="310"/>
                  <a:pt x="33" y="310"/>
                </a:cubicBezTo>
                <a:cubicBezTo>
                  <a:pt x="33" y="310"/>
                  <a:pt x="33" y="310"/>
                  <a:pt x="34" y="310"/>
                </a:cubicBezTo>
                <a:cubicBezTo>
                  <a:pt x="34" y="310"/>
                  <a:pt x="33" y="311"/>
                  <a:pt x="33" y="311"/>
                </a:cubicBezTo>
                <a:cubicBezTo>
                  <a:pt x="33" y="311"/>
                  <a:pt x="34" y="311"/>
                  <a:pt x="35" y="311"/>
                </a:cubicBezTo>
                <a:cubicBezTo>
                  <a:pt x="35" y="311"/>
                  <a:pt x="31" y="304"/>
                  <a:pt x="31" y="304"/>
                </a:cubicBezTo>
                <a:cubicBezTo>
                  <a:pt x="31" y="304"/>
                  <a:pt x="31" y="303"/>
                  <a:pt x="31" y="303"/>
                </a:cubicBezTo>
                <a:cubicBezTo>
                  <a:pt x="32" y="302"/>
                  <a:pt x="32" y="304"/>
                  <a:pt x="32" y="304"/>
                </a:cubicBezTo>
                <a:cubicBezTo>
                  <a:pt x="33" y="304"/>
                  <a:pt x="31" y="301"/>
                  <a:pt x="31" y="301"/>
                </a:cubicBezTo>
                <a:cubicBezTo>
                  <a:pt x="30" y="301"/>
                  <a:pt x="29" y="300"/>
                  <a:pt x="29" y="300"/>
                </a:cubicBezTo>
                <a:cubicBezTo>
                  <a:pt x="29" y="300"/>
                  <a:pt x="29" y="300"/>
                  <a:pt x="29" y="300"/>
                </a:cubicBezTo>
                <a:cubicBezTo>
                  <a:pt x="28" y="300"/>
                  <a:pt x="28" y="298"/>
                  <a:pt x="29" y="298"/>
                </a:cubicBezTo>
                <a:cubicBezTo>
                  <a:pt x="30" y="296"/>
                  <a:pt x="26" y="296"/>
                  <a:pt x="26" y="296"/>
                </a:cubicBezTo>
                <a:cubicBezTo>
                  <a:pt x="26" y="296"/>
                  <a:pt x="27" y="294"/>
                  <a:pt x="25" y="292"/>
                </a:cubicBezTo>
                <a:cubicBezTo>
                  <a:pt x="25" y="293"/>
                  <a:pt x="24" y="295"/>
                  <a:pt x="23" y="294"/>
                </a:cubicBezTo>
                <a:cubicBezTo>
                  <a:pt x="23" y="294"/>
                  <a:pt x="24" y="291"/>
                  <a:pt x="24" y="291"/>
                </a:cubicBezTo>
                <a:cubicBezTo>
                  <a:pt x="24" y="291"/>
                  <a:pt x="22" y="292"/>
                  <a:pt x="22" y="292"/>
                </a:cubicBezTo>
                <a:cubicBezTo>
                  <a:pt x="22" y="291"/>
                  <a:pt x="23" y="289"/>
                  <a:pt x="22" y="288"/>
                </a:cubicBezTo>
                <a:cubicBezTo>
                  <a:pt x="28" y="291"/>
                  <a:pt x="39" y="313"/>
                  <a:pt x="43" y="317"/>
                </a:cubicBezTo>
                <a:cubicBezTo>
                  <a:pt x="43" y="318"/>
                  <a:pt x="43" y="318"/>
                  <a:pt x="43" y="318"/>
                </a:cubicBezTo>
                <a:cubicBezTo>
                  <a:pt x="42" y="318"/>
                  <a:pt x="42" y="318"/>
                  <a:pt x="43" y="318"/>
                </a:cubicBezTo>
                <a:cubicBezTo>
                  <a:pt x="43" y="318"/>
                  <a:pt x="44" y="318"/>
                  <a:pt x="44" y="318"/>
                </a:cubicBezTo>
                <a:cubicBezTo>
                  <a:pt x="43" y="318"/>
                  <a:pt x="43" y="318"/>
                  <a:pt x="43" y="319"/>
                </a:cubicBezTo>
                <a:cubicBezTo>
                  <a:pt x="43" y="320"/>
                  <a:pt x="44" y="324"/>
                  <a:pt x="45" y="324"/>
                </a:cubicBezTo>
                <a:cubicBezTo>
                  <a:pt x="44" y="323"/>
                  <a:pt x="46" y="326"/>
                  <a:pt x="45" y="325"/>
                </a:cubicBezTo>
                <a:cubicBezTo>
                  <a:pt x="45" y="325"/>
                  <a:pt x="49" y="329"/>
                  <a:pt x="48" y="330"/>
                </a:cubicBezTo>
                <a:cubicBezTo>
                  <a:pt x="47" y="330"/>
                  <a:pt x="49" y="335"/>
                  <a:pt x="49" y="336"/>
                </a:cubicBezTo>
                <a:cubicBezTo>
                  <a:pt x="52" y="342"/>
                  <a:pt x="52" y="338"/>
                  <a:pt x="56" y="338"/>
                </a:cubicBezTo>
                <a:cubicBezTo>
                  <a:pt x="56" y="338"/>
                  <a:pt x="63" y="334"/>
                  <a:pt x="62" y="334"/>
                </a:cubicBezTo>
                <a:cubicBezTo>
                  <a:pt x="62" y="334"/>
                  <a:pt x="58" y="336"/>
                  <a:pt x="59" y="335"/>
                </a:cubicBezTo>
                <a:cubicBezTo>
                  <a:pt x="59" y="335"/>
                  <a:pt x="56" y="330"/>
                  <a:pt x="56" y="330"/>
                </a:cubicBezTo>
                <a:cubicBezTo>
                  <a:pt x="55" y="331"/>
                  <a:pt x="58" y="334"/>
                  <a:pt x="58" y="335"/>
                </a:cubicBezTo>
                <a:cubicBezTo>
                  <a:pt x="57" y="336"/>
                  <a:pt x="55" y="335"/>
                  <a:pt x="55" y="335"/>
                </a:cubicBezTo>
                <a:cubicBezTo>
                  <a:pt x="55" y="335"/>
                  <a:pt x="55" y="334"/>
                  <a:pt x="55" y="334"/>
                </a:cubicBezTo>
                <a:cubicBezTo>
                  <a:pt x="55" y="334"/>
                  <a:pt x="55" y="334"/>
                  <a:pt x="55" y="334"/>
                </a:cubicBezTo>
                <a:cubicBezTo>
                  <a:pt x="55" y="334"/>
                  <a:pt x="55" y="334"/>
                  <a:pt x="55" y="334"/>
                </a:cubicBezTo>
                <a:cubicBezTo>
                  <a:pt x="54" y="328"/>
                  <a:pt x="50" y="320"/>
                  <a:pt x="48" y="314"/>
                </a:cubicBezTo>
                <a:cubicBezTo>
                  <a:pt x="45" y="308"/>
                  <a:pt x="41" y="301"/>
                  <a:pt x="38" y="296"/>
                </a:cubicBezTo>
                <a:cubicBezTo>
                  <a:pt x="37" y="295"/>
                  <a:pt x="34" y="289"/>
                  <a:pt x="30" y="284"/>
                </a:cubicBezTo>
                <a:cubicBezTo>
                  <a:pt x="30" y="284"/>
                  <a:pt x="31" y="284"/>
                  <a:pt x="31" y="285"/>
                </a:cubicBezTo>
                <a:cubicBezTo>
                  <a:pt x="36" y="291"/>
                  <a:pt x="43" y="301"/>
                  <a:pt x="43" y="301"/>
                </a:cubicBezTo>
                <a:cubicBezTo>
                  <a:pt x="43" y="300"/>
                  <a:pt x="43" y="299"/>
                  <a:pt x="43" y="299"/>
                </a:cubicBezTo>
                <a:cubicBezTo>
                  <a:pt x="44" y="299"/>
                  <a:pt x="45" y="301"/>
                  <a:pt x="45" y="301"/>
                </a:cubicBezTo>
                <a:cubicBezTo>
                  <a:pt x="44" y="301"/>
                  <a:pt x="44" y="301"/>
                  <a:pt x="43" y="302"/>
                </a:cubicBezTo>
                <a:cubicBezTo>
                  <a:pt x="43" y="302"/>
                  <a:pt x="46" y="302"/>
                  <a:pt x="46" y="302"/>
                </a:cubicBezTo>
                <a:cubicBezTo>
                  <a:pt x="46" y="302"/>
                  <a:pt x="42" y="302"/>
                  <a:pt x="44" y="304"/>
                </a:cubicBezTo>
                <a:cubicBezTo>
                  <a:pt x="44" y="304"/>
                  <a:pt x="46" y="303"/>
                  <a:pt x="46" y="303"/>
                </a:cubicBezTo>
                <a:cubicBezTo>
                  <a:pt x="46" y="304"/>
                  <a:pt x="44" y="304"/>
                  <a:pt x="44" y="305"/>
                </a:cubicBezTo>
                <a:cubicBezTo>
                  <a:pt x="45" y="304"/>
                  <a:pt x="46" y="304"/>
                  <a:pt x="46" y="304"/>
                </a:cubicBezTo>
                <a:cubicBezTo>
                  <a:pt x="46" y="304"/>
                  <a:pt x="46" y="305"/>
                  <a:pt x="46" y="305"/>
                </a:cubicBezTo>
                <a:cubicBezTo>
                  <a:pt x="46" y="305"/>
                  <a:pt x="47" y="305"/>
                  <a:pt x="46" y="305"/>
                </a:cubicBezTo>
                <a:cubicBezTo>
                  <a:pt x="46" y="305"/>
                  <a:pt x="46" y="306"/>
                  <a:pt x="46" y="306"/>
                </a:cubicBezTo>
                <a:cubicBezTo>
                  <a:pt x="46" y="306"/>
                  <a:pt x="47" y="305"/>
                  <a:pt x="46" y="306"/>
                </a:cubicBezTo>
                <a:cubicBezTo>
                  <a:pt x="45" y="306"/>
                  <a:pt x="45" y="306"/>
                  <a:pt x="46" y="307"/>
                </a:cubicBezTo>
                <a:cubicBezTo>
                  <a:pt x="46" y="307"/>
                  <a:pt x="46" y="307"/>
                  <a:pt x="46" y="307"/>
                </a:cubicBezTo>
                <a:cubicBezTo>
                  <a:pt x="46" y="307"/>
                  <a:pt x="46" y="307"/>
                  <a:pt x="46" y="307"/>
                </a:cubicBezTo>
                <a:cubicBezTo>
                  <a:pt x="46" y="307"/>
                  <a:pt x="47" y="307"/>
                  <a:pt x="47" y="307"/>
                </a:cubicBezTo>
                <a:cubicBezTo>
                  <a:pt x="45" y="306"/>
                  <a:pt x="47" y="311"/>
                  <a:pt x="48" y="310"/>
                </a:cubicBezTo>
                <a:cubicBezTo>
                  <a:pt x="48" y="310"/>
                  <a:pt x="48" y="310"/>
                  <a:pt x="48" y="309"/>
                </a:cubicBezTo>
                <a:cubicBezTo>
                  <a:pt x="48" y="308"/>
                  <a:pt x="51" y="312"/>
                  <a:pt x="52" y="311"/>
                </a:cubicBezTo>
                <a:cubicBezTo>
                  <a:pt x="53" y="308"/>
                  <a:pt x="41" y="296"/>
                  <a:pt x="42" y="293"/>
                </a:cubicBezTo>
                <a:cubicBezTo>
                  <a:pt x="43" y="292"/>
                  <a:pt x="42" y="291"/>
                  <a:pt x="40" y="289"/>
                </a:cubicBezTo>
                <a:cubicBezTo>
                  <a:pt x="53" y="294"/>
                  <a:pt x="68" y="300"/>
                  <a:pt x="70" y="301"/>
                </a:cubicBezTo>
                <a:cubicBezTo>
                  <a:pt x="70" y="300"/>
                  <a:pt x="70" y="300"/>
                  <a:pt x="70" y="300"/>
                </a:cubicBezTo>
                <a:cubicBezTo>
                  <a:pt x="75" y="301"/>
                  <a:pt x="113" y="311"/>
                  <a:pt x="113" y="309"/>
                </a:cubicBezTo>
                <a:cubicBezTo>
                  <a:pt x="113" y="310"/>
                  <a:pt x="119" y="310"/>
                  <a:pt x="118" y="310"/>
                </a:cubicBezTo>
                <a:cubicBezTo>
                  <a:pt x="118" y="310"/>
                  <a:pt x="118" y="309"/>
                  <a:pt x="118" y="309"/>
                </a:cubicBezTo>
                <a:cubicBezTo>
                  <a:pt x="118" y="309"/>
                  <a:pt x="122" y="309"/>
                  <a:pt x="122" y="309"/>
                </a:cubicBezTo>
                <a:cubicBezTo>
                  <a:pt x="110" y="304"/>
                  <a:pt x="93" y="305"/>
                  <a:pt x="80" y="301"/>
                </a:cubicBezTo>
                <a:cubicBezTo>
                  <a:pt x="70" y="299"/>
                  <a:pt x="60" y="296"/>
                  <a:pt x="50" y="292"/>
                </a:cubicBezTo>
                <a:cubicBezTo>
                  <a:pt x="50" y="292"/>
                  <a:pt x="50" y="292"/>
                  <a:pt x="50" y="292"/>
                </a:cubicBezTo>
                <a:cubicBezTo>
                  <a:pt x="50" y="292"/>
                  <a:pt x="49" y="292"/>
                  <a:pt x="49" y="292"/>
                </a:cubicBezTo>
                <a:cubicBezTo>
                  <a:pt x="49" y="292"/>
                  <a:pt x="49" y="292"/>
                  <a:pt x="49" y="292"/>
                </a:cubicBezTo>
                <a:cubicBezTo>
                  <a:pt x="48" y="291"/>
                  <a:pt x="46" y="291"/>
                  <a:pt x="45" y="290"/>
                </a:cubicBezTo>
                <a:cubicBezTo>
                  <a:pt x="44" y="290"/>
                  <a:pt x="42" y="289"/>
                  <a:pt x="40" y="288"/>
                </a:cubicBezTo>
                <a:cubicBezTo>
                  <a:pt x="39" y="287"/>
                  <a:pt x="38" y="285"/>
                  <a:pt x="37" y="284"/>
                </a:cubicBezTo>
                <a:cubicBezTo>
                  <a:pt x="48" y="290"/>
                  <a:pt x="59" y="295"/>
                  <a:pt x="59" y="293"/>
                </a:cubicBezTo>
                <a:cubicBezTo>
                  <a:pt x="59" y="293"/>
                  <a:pt x="47" y="288"/>
                  <a:pt x="35" y="283"/>
                </a:cubicBezTo>
                <a:cubicBezTo>
                  <a:pt x="35" y="282"/>
                  <a:pt x="35" y="282"/>
                  <a:pt x="34" y="281"/>
                </a:cubicBezTo>
                <a:cubicBezTo>
                  <a:pt x="46" y="287"/>
                  <a:pt x="58" y="292"/>
                  <a:pt x="71" y="295"/>
                </a:cubicBezTo>
                <a:cubicBezTo>
                  <a:pt x="95" y="302"/>
                  <a:pt x="119" y="305"/>
                  <a:pt x="143" y="306"/>
                </a:cubicBezTo>
                <a:cubicBezTo>
                  <a:pt x="187" y="308"/>
                  <a:pt x="232" y="299"/>
                  <a:pt x="273" y="284"/>
                </a:cubicBezTo>
                <a:cubicBezTo>
                  <a:pt x="281" y="282"/>
                  <a:pt x="288" y="279"/>
                  <a:pt x="295" y="275"/>
                </a:cubicBezTo>
                <a:cubicBezTo>
                  <a:pt x="291" y="278"/>
                  <a:pt x="286" y="281"/>
                  <a:pt x="282" y="283"/>
                </a:cubicBezTo>
                <a:cubicBezTo>
                  <a:pt x="282" y="283"/>
                  <a:pt x="283" y="283"/>
                  <a:pt x="283" y="283"/>
                </a:cubicBezTo>
                <a:cubicBezTo>
                  <a:pt x="283" y="283"/>
                  <a:pt x="276" y="285"/>
                  <a:pt x="268" y="288"/>
                </a:cubicBezTo>
                <a:cubicBezTo>
                  <a:pt x="261" y="290"/>
                  <a:pt x="254" y="293"/>
                  <a:pt x="253" y="293"/>
                </a:cubicBezTo>
                <a:cubicBezTo>
                  <a:pt x="254" y="293"/>
                  <a:pt x="264" y="290"/>
                  <a:pt x="264" y="290"/>
                </a:cubicBezTo>
                <a:cubicBezTo>
                  <a:pt x="264" y="291"/>
                  <a:pt x="237" y="299"/>
                  <a:pt x="238" y="300"/>
                </a:cubicBezTo>
                <a:cubicBezTo>
                  <a:pt x="240" y="306"/>
                  <a:pt x="304" y="275"/>
                  <a:pt x="312" y="273"/>
                </a:cubicBezTo>
                <a:cubicBezTo>
                  <a:pt x="321" y="270"/>
                  <a:pt x="328" y="263"/>
                  <a:pt x="337" y="259"/>
                </a:cubicBezTo>
                <a:cubicBezTo>
                  <a:pt x="345" y="255"/>
                  <a:pt x="358" y="247"/>
                  <a:pt x="364" y="241"/>
                </a:cubicBezTo>
                <a:cubicBezTo>
                  <a:pt x="375" y="228"/>
                  <a:pt x="391" y="218"/>
                  <a:pt x="403" y="207"/>
                </a:cubicBezTo>
                <a:cubicBezTo>
                  <a:pt x="433" y="177"/>
                  <a:pt x="461" y="143"/>
                  <a:pt x="479" y="104"/>
                </a:cubicBezTo>
                <a:cubicBezTo>
                  <a:pt x="485" y="90"/>
                  <a:pt x="491" y="76"/>
                  <a:pt x="497" y="63"/>
                </a:cubicBezTo>
                <a:cubicBezTo>
                  <a:pt x="497" y="63"/>
                  <a:pt x="497" y="63"/>
                  <a:pt x="497" y="63"/>
                </a:cubicBezTo>
                <a:cubicBezTo>
                  <a:pt x="497" y="63"/>
                  <a:pt x="497" y="63"/>
                  <a:pt x="497" y="63"/>
                </a:cubicBezTo>
                <a:cubicBezTo>
                  <a:pt x="498" y="60"/>
                  <a:pt x="500" y="56"/>
                  <a:pt x="501" y="53"/>
                </a:cubicBezTo>
                <a:cubicBezTo>
                  <a:pt x="505" y="45"/>
                  <a:pt x="507" y="37"/>
                  <a:pt x="511" y="29"/>
                </a:cubicBezTo>
                <a:cubicBezTo>
                  <a:pt x="511" y="28"/>
                  <a:pt x="517" y="13"/>
                  <a:pt x="517" y="13"/>
                </a:cubicBezTo>
                <a:cubicBezTo>
                  <a:pt x="510" y="19"/>
                  <a:pt x="504" y="30"/>
                  <a:pt x="501" y="39"/>
                </a:cubicBezTo>
                <a:close/>
                <a:moveTo>
                  <a:pt x="303" y="260"/>
                </a:moveTo>
                <a:cubicBezTo>
                  <a:pt x="304" y="260"/>
                  <a:pt x="305" y="260"/>
                  <a:pt x="303" y="260"/>
                </a:cubicBezTo>
                <a:close/>
                <a:moveTo>
                  <a:pt x="306" y="258"/>
                </a:moveTo>
                <a:cubicBezTo>
                  <a:pt x="305" y="258"/>
                  <a:pt x="306" y="259"/>
                  <a:pt x="306" y="258"/>
                </a:cubicBezTo>
                <a:close/>
                <a:moveTo>
                  <a:pt x="310" y="256"/>
                </a:moveTo>
                <a:cubicBezTo>
                  <a:pt x="307" y="257"/>
                  <a:pt x="312" y="255"/>
                  <a:pt x="312" y="255"/>
                </a:cubicBezTo>
                <a:lnTo>
                  <a:pt x="310" y="256"/>
                </a:lnTo>
                <a:close/>
                <a:moveTo>
                  <a:pt x="328" y="245"/>
                </a:moveTo>
                <a:cubicBezTo>
                  <a:pt x="329" y="245"/>
                  <a:pt x="329" y="244"/>
                  <a:pt x="330" y="244"/>
                </a:cubicBezTo>
                <a:cubicBezTo>
                  <a:pt x="330" y="245"/>
                  <a:pt x="329" y="245"/>
                  <a:pt x="328" y="245"/>
                </a:cubicBezTo>
                <a:close/>
                <a:moveTo>
                  <a:pt x="352" y="228"/>
                </a:moveTo>
                <a:cubicBezTo>
                  <a:pt x="352" y="228"/>
                  <a:pt x="353" y="228"/>
                  <a:pt x="353" y="228"/>
                </a:cubicBezTo>
                <a:cubicBezTo>
                  <a:pt x="352" y="228"/>
                  <a:pt x="352" y="228"/>
                  <a:pt x="352" y="228"/>
                </a:cubicBezTo>
                <a:close/>
                <a:moveTo>
                  <a:pt x="356" y="227"/>
                </a:moveTo>
                <a:cubicBezTo>
                  <a:pt x="357" y="226"/>
                  <a:pt x="359" y="224"/>
                  <a:pt x="361" y="224"/>
                </a:cubicBezTo>
                <a:cubicBezTo>
                  <a:pt x="361" y="224"/>
                  <a:pt x="355" y="229"/>
                  <a:pt x="356" y="227"/>
                </a:cubicBezTo>
                <a:close/>
                <a:moveTo>
                  <a:pt x="378" y="208"/>
                </a:moveTo>
                <a:cubicBezTo>
                  <a:pt x="377" y="207"/>
                  <a:pt x="380" y="206"/>
                  <a:pt x="380" y="206"/>
                </a:cubicBezTo>
                <a:cubicBezTo>
                  <a:pt x="379" y="207"/>
                  <a:pt x="379" y="208"/>
                  <a:pt x="378" y="208"/>
                </a:cubicBezTo>
                <a:close/>
                <a:moveTo>
                  <a:pt x="385" y="202"/>
                </a:moveTo>
                <a:cubicBezTo>
                  <a:pt x="383" y="203"/>
                  <a:pt x="386" y="201"/>
                  <a:pt x="386" y="201"/>
                </a:cubicBezTo>
                <a:cubicBezTo>
                  <a:pt x="386" y="201"/>
                  <a:pt x="385" y="202"/>
                  <a:pt x="385" y="202"/>
                </a:cubicBezTo>
                <a:close/>
                <a:moveTo>
                  <a:pt x="400" y="189"/>
                </a:moveTo>
                <a:cubicBezTo>
                  <a:pt x="400" y="188"/>
                  <a:pt x="401" y="188"/>
                  <a:pt x="402" y="187"/>
                </a:cubicBezTo>
                <a:cubicBezTo>
                  <a:pt x="402" y="188"/>
                  <a:pt x="401" y="189"/>
                  <a:pt x="400" y="189"/>
                </a:cubicBezTo>
                <a:close/>
                <a:moveTo>
                  <a:pt x="67" y="258"/>
                </a:moveTo>
                <a:cubicBezTo>
                  <a:pt x="67" y="259"/>
                  <a:pt x="67" y="257"/>
                  <a:pt x="67" y="258"/>
                </a:cubicBezTo>
                <a:close/>
                <a:moveTo>
                  <a:pt x="66" y="258"/>
                </a:moveTo>
                <a:cubicBezTo>
                  <a:pt x="67" y="258"/>
                  <a:pt x="66" y="257"/>
                  <a:pt x="66" y="258"/>
                </a:cubicBezTo>
                <a:close/>
                <a:moveTo>
                  <a:pt x="54" y="261"/>
                </a:moveTo>
                <a:cubicBezTo>
                  <a:pt x="54" y="262"/>
                  <a:pt x="54" y="260"/>
                  <a:pt x="54" y="261"/>
                </a:cubicBezTo>
                <a:close/>
                <a:moveTo>
                  <a:pt x="35" y="263"/>
                </a:moveTo>
                <a:cubicBezTo>
                  <a:pt x="34" y="264"/>
                  <a:pt x="36" y="262"/>
                  <a:pt x="35" y="263"/>
                </a:cubicBezTo>
                <a:close/>
                <a:moveTo>
                  <a:pt x="103" y="235"/>
                </a:moveTo>
                <a:cubicBezTo>
                  <a:pt x="103" y="236"/>
                  <a:pt x="103" y="234"/>
                  <a:pt x="103" y="235"/>
                </a:cubicBezTo>
                <a:close/>
                <a:moveTo>
                  <a:pt x="104" y="234"/>
                </a:moveTo>
                <a:cubicBezTo>
                  <a:pt x="104" y="235"/>
                  <a:pt x="104" y="234"/>
                  <a:pt x="104" y="234"/>
                </a:cubicBezTo>
                <a:close/>
                <a:moveTo>
                  <a:pt x="105" y="243"/>
                </a:moveTo>
                <a:cubicBezTo>
                  <a:pt x="104" y="243"/>
                  <a:pt x="105" y="243"/>
                  <a:pt x="105" y="243"/>
                </a:cubicBezTo>
                <a:close/>
                <a:moveTo>
                  <a:pt x="104" y="240"/>
                </a:moveTo>
                <a:cubicBezTo>
                  <a:pt x="104" y="241"/>
                  <a:pt x="103" y="239"/>
                  <a:pt x="104" y="240"/>
                </a:cubicBezTo>
                <a:close/>
                <a:moveTo>
                  <a:pt x="101" y="243"/>
                </a:moveTo>
                <a:cubicBezTo>
                  <a:pt x="101" y="244"/>
                  <a:pt x="101" y="242"/>
                  <a:pt x="101" y="243"/>
                </a:cubicBezTo>
                <a:close/>
                <a:moveTo>
                  <a:pt x="94" y="241"/>
                </a:moveTo>
                <a:cubicBezTo>
                  <a:pt x="96" y="242"/>
                  <a:pt x="94" y="240"/>
                  <a:pt x="94" y="241"/>
                </a:cubicBezTo>
                <a:close/>
                <a:moveTo>
                  <a:pt x="92" y="242"/>
                </a:moveTo>
                <a:cubicBezTo>
                  <a:pt x="92" y="242"/>
                  <a:pt x="95" y="243"/>
                  <a:pt x="95" y="243"/>
                </a:cubicBezTo>
                <a:cubicBezTo>
                  <a:pt x="95" y="243"/>
                  <a:pt x="92" y="243"/>
                  <a:pt x="92" y="244"/>
                </a:cubicBezTo>
                <a:cubicBezTo>
                  <a:pt x="92" y="246"/>
                  <a:pt x="91" y="242"/>
                  <a:pt x="92" y="242"/>
                </a:cubicBezTo>
                <a:close/>
                <a:moveTo>
                  <a:pt x="88" y="242"/>
                </a:moveTo>
                <a:cubicBezTo>
                  <a:pt x="89" y="243"/>
                  <a:pt x="88" y="240"/>
                  <a:pt x="88" y="242"/>
                </a:cubicBezTo>
                <a:close/>
                <a:moveTo>
                  <a:pt x="88" y="247"/>
                </a:moveTo>
                <a:cubicBezTo>
                  <a:pt x="88" y="248"/>
                  <a:pt x="88" y="246"/>
                  <a:pt x="88" y="247"/>
                </a:cubicBezTo>
                <a:close/>
                <a:moveTo>
                  <a:pt x="86" y="245"/>
                </a:moveTo>
                <a:cubicBezTo>
                  <a:pt x="84" y="245"/>
                  <a:pt x="87" y="245"/>
                  <a:pt x="86" y="245"/>
                </a:cubicBezTo>
                <a:close/>
                <a:moveTo>
                  <a:pt x="84" y="248"/>
                </a:moveTo>
                <a:cubicBezTo>
                  <a:pt x="84" y="249"/>
                  <a:pt x="84" y="247"/>
                  <a:pt x="84" y="248"/>
                </a:cubicBezTo>
                <a:close/>
                <a:moveTo>
                  <a:pt x="84" y="243"/>
                </a:moveTo>
                <a:cubicBezTo>
                  <a:pt x="84" y="243"/>
                  <a:pt x="84" y="242"/>
                  <a:pt x="84" y="243"/>
                </a:cubicBezTo>
                <a:close/>
                <a:moveTo>
                  <a:pt x="82" y="248"/>
                </a:moveTo>
                <a:cubicBezTo>
                  <a:pt x="83" y="248"/>
                  <a:pt x="82" y="247"/>
                  <a:pt x="82" y="248"/>
                </a:cubicBezTo>
                <a:close/>
                <a:moveTo>
                  <a:pt x="82" y="245"/>
                </a:moveTo>
                <a:cubicBezTo>
                  <a:pt x="82" y="246"/>
                  <a:pt x="82" y="244"/>
                  <a:pt x="82" y="245"/>
                </a:cubicBezTo>
                <a:close/>
                <a:moveTo>
                  <a:pt x="78" y="245"/>
                </a:moveTo>
                <a:cubicBezTo>
                  <a:pt x="78" y="246"/>
                  <a:pt x="78" y="244"/>
                  <a:pt x="78" y="245"/>
                </a:cubicBezTo>
                <a:close/>
                <a:moveTo>
                  <a:pt x="77" y="249"/>
                </a:moveTo>
                <a:cubicBezTo>
                  <a:pt x="77" y="250"/>
                  <a:pt x="77" y="249"/>
                  <a:pt x="77" y="249"/>
                </a:cubicBezTo>
                <a:close/>
                <a:moveTo>
                  <a:pt x="77" y="247"/>
                </a:moveTo>
                <a:cubicBezTo>
                  <a:pt x="77" y="248"/>
                  <a:pt x="76" y="245"/>
                  <a:pt x="77" y="247"/>
                </a:cubicBezTo>
                <a:close/>
                <a:moveTo>
                  <a:pt x="76" y="248"/>
                </a:moveTo>
                <a:cubicBezTo>
                  <a:pt x="76" y="249"/>
                  <a:pt x="76" y="247"/>
                  <a:pt x="76" y="248"/>
                </a:cubicBezTo>
                <a:close/>
                <a:moveTo>
                  <a:pt x="30" y="263"/>
                </a:moveTo>
                <a:cubicBezTo>
                  <a:pt x="31" y="263"/>
                  <a:pt x="30" y="263"/>
                  <a:pt x="30" y="263"/>
                </a:cubicBezTo>
                <a:close/>
                <a:moveTo>
                  <a:pt x="71" y="244"/>
                </a:moveTo>
                <a:cubicBezTo>
                  <a:pt x="70" y="244"/>
                  <a:pt x="71" y="243"/>
                  <a:pt x="71" y="244"/>
                </a:cubicBezTo>
                <a:close/>
                <a:moveTo>
                  <a:pt x="66" y="243"/>
                </a:moveTo>
                <a:cubicBezTo>
                  <a:pt x="67" y="243"/>
                  <a:pt x="66" y="243"/>
                  <a:pt x="66" y="243"/>
                </a:cubicBezTo>
                <a:close/>
                <a:moveTo>
                  <a:pt x="54" y="248"/>
                </a:moveTo>
                <a:cubicBezTo>
                  <a:pt x="51" y="248"/>
                  <a:pt x="57" y="247"/>
                  <a:pt x="54" y="248"/>
                </a:cubicBezTo>
                <a:close/>
                <a:moveTo>
                  <a:pt x="51" y="247"/>
                </a:moveTo>
                <a:cubicBezTo>
                  <a:pt x="51" y="249"/>
                  <a:pt x="51" y="246"/>
                  <a:pt x="51" y="247"/>
                </a:cubicBezTo>
                <a:close/>
                <a:moveTo>
                  <a:pt x="50" y="248"/>
                </a:moveTo>
                <a:cubicBezTo>
                  <a:pt x="50" y="249"/>
                  <a:pt x="50" y="247"/>
                  <a:pt x="50" y="248"/>
                </a:cubicBezTo>
                <a:close/>
                <a:moveTo>
                  <a:pt x="47" y="248"/>
                </a:moveTo>
                <a:cubicBezTo>
                  <a:pt x="47" y="250"/>
                  <a:pt x="47" y="248"/>
                  <a:pt x="47" y="248"/>
                </a:cubicBezTo>
                <a:close/>
                <a:moveTo>
                  <a:pt x="22" y="251"/>
                </a:moveTo>
                <a:cubicBezTo>
                  <a:pt x="22" y="251"/>
                  <a:pt x="22" y="250"/>
                  <a:pt x="22" y="251"/>
                </a:cubicBezTo>
                <a:close/>
                <a:moveTo>
                  <a:pt x="26" y="250"/>
                </a:moveTo>
                <a:cubicBezTo>
                  <a:pt x="26" y="251"/>
                  <a:pt x="26" y="249"/>
                  <a:pt x="26" y="250"/>
                </a:cubicBezTo>
                <a:close/>
                <a:moveTo>
                  <a:pt x="9" y="271"/>
                </a:moveTo>
                <a:cubicBezTo>
                  <a:pt x="7" y="269"/>
                  <a:pt x="4" y="266"/>
                  <a:pt x="3" y="266"/>
                </a:cubicBezTo>
                <a:cubicBezTo>
                  <a:pt x="4" y="265"/>
                  <a:pt x="7" y="268"/>
                  <a:pt x="10" y="270"/>
                </a:cubicBezTo>
                <a:cubicBezTo>
                  <a:pt x="10" y="270"/>
                  <a:pt x="9" y="271"/>
                  <a:pt x="9" y="271"/>
                </a:cubicBezTo>
                <a:close/>
                <a:moveTo>
                  <a:pt x="12" y="278"/>
                </a:moveTo>
                <a:cubicBezTo>
                  <a:pt x="10" y="278"/>
                  <a:pt x="13" y="278"/>
                  <a:pt x="12" y="278"/>
                </a:cubicBezTo>
                <a:close/>
                <a:moveTo>
                  <a:pt x="11" y="272"/>
                </a:moveTo>
                <a:cubicBezTo>
                  <a:pt x="11" y="272"/>
                  <a:pt x="11" y="272"/>
                  <a:pt x="12" y="271"/>
                </a:cubicBezTo>
                <a:cubicBezTo>
                  <a:pt x="12" y="271"/>
                  <a:pt x="12" y="271"/>
                  <a:pt x="12" y="271"/>
                </a:cubicBezTo>
                <a:cubicBezTo>
                  <a:pt x="12" y="271"/>
                  <a:pt x="12" y="271"/>
                  <a:pt x="12" y="271"/>
                </a:cubicBezTo>
                <a:cubicBezTo>
                  <a:pt x="12" y="271"/>
                  <a:pt x="12" y="271"/>
                  <a:pt x="12" y="270"/>
                </a:cubicBezTo>
                <a:cubicBezTo>
                  <a:pt x="12" y="270"/>
                  <a:pt x="12" y="270"/>
                  <a:pt x="12" y="271"/>
                </a:cubicBezTo>
                <a:cubicBezTo>
                  <a:pt x="12" y="271"/>
                  <a:pt x="11" y="272"/>
                  <a:pt x="11" y="272"/>
                </a:cubicBezTo>
                <a:close/>
                <a:moveTo>
                  <a:pt x="13" y="270"/>
                </a:moveTo>
                <a:cubicBezTo>
                  <a:pt x="13" y="270"/>
                  <a:pt x="13" y="270"/>
                  <a:pt x="13" y="270"/>
                </a:cubicBezTo>
                <a:cubicBezTo>
                  <a:pt x="13" y="270"/>
                  <a:pt x="13" y="270"/>
                  <a:pt x="13" y="270"/>
                </a:cubicBezTo>
                <a:cubicBezTo>
                  <a:pt x="13" y="270"/>
                  <a:pt x="13" y="270"/>
                  <a:pt x="13" y="270"/>
                </a:cubicBezTo>
                <a:close/>
                <a:moveTo>
                  <a:pt x="19" y="285"/>
                </a:moveTo>
                <a:cubicBezTo>
                  <a:pt x="19" y="285"/>
                  <a:pt x="19" y="284"/>
                  <a:pt x="19" y="285"/>
                </a:cubicBezTo>
                <a:close/>
                <a:moveTo>
                  <a:pt x="20" y="288"/>
                </a:moveTo>
                <a:cubicBezTo>
                  <a:pt x="19" y="288"/>
                  <a:pt x="22" y="288"/>
                  <a:pt x="20" y="288"/>
                </a:cubicBezTo>
                <a:close/>
                <a:moveTo>
                  <a:pt x="33" y="308"/>
                </a:moveTo>
                <a:cubicBezTo>
                  <a:pt x="32" y="309"/>
                  <a:pt x="33" y="308"/>
                  <a:pt x="33" y="308"/>
                </a:cubicBezTo>
                <a:close/>
                <a:moveTo>
                  <a:pt x="28" y="301"/>
                </a:moveTo>
                <a:cubicBezTo>
                  <a:pt x="27" y="301"/>
                  <a:pt x="29" y="300"/>
                  <a:pt x="28" y="301"/>
                </a:cubicBezTo>
                <a:close/>
                <a:moveTo>
                  <a:pt x="28" y="297"/>
                </a:moveTo>
                <a:cubicBezTo>
                  <a:pt x="27" y="298"/>
                  <a:pt x="28" y="297"/>
                  <a:pt x="28" y="297"/>
                </a:cubicBezTo>
                <a:close/>
                <a:moveTo>
                  <a:pt x="27" y="297"/>
                </a:moveTo>
                <a:cubicBezTo>
                  <a:pt x="27" y="297"/>
                  <a:pt x="28" y="296"/>
                  <a:pt x="27" y="297"/>
                </a:cubicBezTo>
                <a:close/>
                <a:moveTo>
                  <a:pt x="25" y="296"/>
                </a:moveTo>
                <a:cubicBezTo>
                  <a:pt x="25" y="296"/>
                  <a:pt x="27" y="294"/>
                  <a:pt x="25" y="296"/>
                </a:cubicBezTo>
                <a:close/>
                <a:moveTo>
                  <a:pt x="21" y="274"/>
                </a:moveTo>
                <a:cubicBezTo>
                  <a:pt x="22" y="274"/>
                  <a:pt x="23" y="274"/>
                  <a:pt x="23" y="275"/>
                </a:cubicBezTo>
                <a:cubicBezTo>
                  <a:pt x="23" y="275"/>
                  <a:pt x="23" y="276"/>
                  <a:pt x="23" y="277"/>
                </a:cubicBezTo>
                <a:cubicBezTo>
                  <a:pt x="23" y="276"/>
                  <a:pt x="22" y="276"/>
                  <a:pt x="22" y="276"/>
                </a:cubicBezTo>
                <a:cubicBezTo>
                  <a:pt x="22" y="275"/>
                  <a:pt x="22" y="275"/>
                  <a:pt x="21" y="274"/>
                </a:cubicBezTo>
                <a:close/>
                <a:moveTo>
                  <a:pt x="22" y="276"/>
                </a:moveTo>
                <a:cubicBezTo>
                  <a:pt x="22" y="276"/>
                  <a:pt x="23" y="276"/>
                  <a:pt x="23" y="277"/>
                </a:cubicBezTo>
                <a:cubicBezTo>
                  <a:pt x="24" y="278"/>
                  <a:pt x="24" y="279"/>
                  <a:pt x="24" y="279"/>
                </a:cubicBezTo>
                <a:cubicBezTo>
                  <a:pt x="23" y="279"/>
                  <a:pt x="22" y="278"/>
                  <a:pt x="22" y="276"/>
                </a:cubicBezTo>
                <a:close/>
                <a:moveTo>
                  <a:pt x="24" y="276"/>
                </a:moveTo>
                <a:cubicBezTo>
                  <a:pt x="24" y="275"/>
                  <a:pt x="24" y="276"/>
                  <a:pt x="24" y="276"/>
                </a:cubicBezTo>
                <a:close/>
                <a:moveTo>
                  <a:pt x="58" y="334"/>
                </a:moveTo>
                <a:cubicBezTo>
                  <a:pt x="57" y="335"/>
                  <a:pt x="58" y="334"/>
                  <a:pt x="58" y="334"/>
                </a:cubicBezTo>
                <a:close/>
                <a:moveTo>
                  <a:pt x="57" y="334"/>
                </a:moveTo>
                <a:cubicBezTo>
                  <a:pt x="57" y="334"/>
                  <a:pt x="58" y="333"/>
                  <a:pt x="57" y="334"/>
                </a:cubicBezTo>
                <a:close/>
                <a:moveTo>
                  <a:pt x="54" y="333"/>
                </a:moveTo>
                <a:cubicBezTo>
                  <a:pt x="53" y="333"/>
                  <a:pt x="55" y="333"/>
                  <a:pt x="54" y="333"/>
                </a:cubicBezTo>
                <a:close/>
                <a:moveTo>
                  <a:pt x="51" y="333"/>
                </a:moveTo>
                <a:cubicBezTo>
                  <a:pt x="51" y="333"/>
                  <a:pt x="52" y="332"/>
                  <a:pt x="51" y="333"/>
                </a:cubicBezTo>
                <a:close/>
                <a:moveTo>
                  <a:pt x="47" y="318"/>
                </a:moveTo>
                <a:cubicBezTo>
                  <a:pt x="46" y="318"/>
                  <a:pt x="48" y="318"/>
                  <a:pt x="47" y="318"/>
                </a:cubicBezTo>
                <a:close/>
                <a:moveTo>
                  <a:pt x="50" y="336"/>
                </a:moveTo>
                <a:cubicBezTo>
                  <a:pt x="50" y="335"/>
                  <a:pt x="50" y="336"/>
                  <a:pt x="50" y="336"/>
                </a:cubicBezTo>
                <a:close/>
                <a:moveTo>
                  <a:pt x="51" y="330"/>
                </a:moveTo>
                <a:cubicBezTo>
                  <a:pt x="50" y="330"/>
                  <a:pt x="51" y="330"/>
                  <a:pt x="51" y="330"/>
                </a:cubicBezTo>
                <a:close/>
                <a:moveTo>
                  <a:pt x="50" y="326"/>
                </a:moveTo>
                <a:cubicBezTo>
                  <a:pt x="50" y="326"/>
                  <a:pt x="50" y="328"/>
                  <a:pt x="50" y="328"/>
                </a:cubicBezTo>
                <a:cubicBezTo>
                  <a:pt x="49" y="328"/>
                  <a:pt x="49" y="325"/>
                  <a:pt x="48" y="326"/>
                </a:cubicBezTo>
                <a:cubicBezTo>
                  <a:pt x="47" y="326"/>
                  <a:pt x="50" y="324"/>
                  <a:pt x="50" y="326"/>
                </a:cubicBezTo>
                <a:close/>
                <a:moveTo>
                  <a:pt x="48" y="317"/>
                </a:moveTo>
                <a:cubicBezTo>
                  <a:pt x="47" y="317"/>
                  <a:pt x="49" y="317"/>
                  <a:pt x="48" y="317"/>
                </a:cubicBezTo>
                <a:close/>
                <a:moveTo>
                  <a:pt x="48" y="320"/>
                </a:moveTo>
                <a:cubicBezTo>
                  <a:pt x="46" y="321"/>
                  <a:pt x="49" y="319"/>
                  <a:pt x="48" y="320"/>
                </a:cubicBezTo>
                <a:close/>
                <a:moveTo>
                  <a:pt x="47" y="314"/>
                </a:moveTo>
                <a:cubicBezTo>
                  <a:pt x="46" y="315"/>
                  <a:pt x="48" y="314"/>
                  <a:pt x="47" y="314"/>
                </a:cubicBezTo>
                <a:close/>
                <a:moveTo>
                  <a:pt x="46" y="314"/>
                </a:moveTo>
                <a:cubicBezTo>
                  <a:pt x="45" y="314"/>
                  <a:pt x="48" y="314"/>
                  <a:pt x="46" y="314"/>
                </a:cubicBezTo>
                <a:close/>
                <a:moveTo>
                  <a:pt x="46" y="319"/>
                </a:moveTo>
                <a:cubicBezTo>
                  <a:pt x="45" y="320"/>
                  <a:pt x="47" y="319"/>
                  <a:pt x="46" y="319"/>
                </a:cubicBezTo>
                <a:close/>
                <a:moveTo>
                  <a:pt x="44" y="320"/>
                </a:moveTo>
                <a:cubicBezTo>
                  <a:pt x="43" y="321"/>
                  <a:pt x="44" y="320"/>
                  <a:pt x="44" y="320"/>
                </a:cubicBezTo>
                <a:close/>
                <a:moveTo>
                  <a:pt x="44" y="320"/>
                </a:moveTo>
                <a:cubicBezTo>
                  <a:pt x="43" y="321"/>
                  <a:pt x="45" y="319"/>
                  <a:pt x="44" y="320"/>
                </a:cubicBezTo>
                <a:close/>
                <a:moveTo>
                  <a:pt x="44" y="319"/>
                </a:moveTo>
                <a:cubicBezTo>
                  <a:pt x="44" y="319"/>
                  <a:pt x="45" y="318"/>
                  <a:pt x="44" y="319"/>
                </a:cubicBezTo>
                <a:close/>
                <a:moveTo>
                  <a:pt x="28" y="282"/>
                </a:moveTo>
                <a:cubicBezTo>
                  <a:pt x="27" y="281"/>
                  <a:pt x="26" y="280"/>
                  <a:pt x="26" y="279"/>
                </a:cubicBezTo>
                <a:cubicBezTo>
                  <a:pt x="26" y="280"/>
                  <a:pt x="28" y="281"/>
                  <a:pt x="29" y="282"/>
                </a:cubicBezTo>
                <a:cubicBezTo>
                  <a:pt x="29" y="282"/>
                  <a:pt x="28" y="282"/>
                  <a:pt x="28" y="282"/>
                </a:cubicBezTo>
                <a:close/>
                <a:moveTo>
                  <a:pt x="45" y="303"/>
                </a:moveTo>
                <a:cubicBezTo>
                  <a:pt x="44" y="304"/>
                  <a:pt x="47" y="302"/>
                  <a:pt x="45" y="303"/>
                </a:cubicBezTo>
                <a:close/>
                <a:moveTo>
                  <a:pt x="47" y="309"/>
                </a:moveTo>
                <a:cubicBezTo>
                  <a:pt x="46" y="308"/>
                  <a:pt x="48" y="308"/>
                  <a:pt x="47" y="309"/>
                </a:cubicBezTo>
                <a:close/>
                <a:moveTo>
                  <a:pt x="47" y="305"/>
                </a:moveTo>
                <a:cubicBezTo>
                  <a:pt x="47" y="305"/>
                  <a:pt x="48" y="304"/>
                  <a:pt x="47" y="305"/>
                </a:cubicBezTo>
                <a:close/>
                <a:moveTo>
                  <a:pt x="43" y="297"/>
                </a:moveTo>
                <a:cubicBezTo>
                  <a:pt x="43" y="297"/>
                  <a:pt x="44" y="299"/>
                  <a:pt x="42" y="299"/>
                </a:cubicBezTo>
                <a:cubicBezTo>
                  <a:pt x="42" y="298"/>
                  <a:pt x="43" y="297"/>
                  <a:pt x="43" y="297"/>
                </a:cubicBezTo>
                <a:close/>
                <a:moveTo>
                  <a:pt x="40" y="295"/>
                </a:moveTo>
                <a:cubicBezTo>
                  <a:pt x="39" y="293"/>
                  <a:pt x="42" y="298"/>
                  <a:pt x="40" y="295"/>
                </a:cubicBezTo>
                <a:close/>
                <a:moveTo>
                  <a:pt x="40" y="293"/>
                </a:moveTo>
                <a:cubicBezTo>
                  <a:pt x="38" y="294"/>
                  <a:pt x="41" y="292"/>
                  <a:pt x="40" y="293"/>
                </a:cubicBezTo>
                <a:close/>
                <a:moveTo>
                  <a:pt x="39" y="292"/>
                </a:moveTo>
                <a:cubicBezTo>
                  <a:pt x="38" y="292"/>
                  <a:pt x="39" y="292"/>
                  <a:pt x="39" y="292"/>
                </a:cubicBezTo>
                <a:close/>
                <a:moveTo>
                  <a:pt x="37" y="290"/>
                </a:moveTo>
                <a:cubicBezTo>
                  <a:pt x="36" y="291"/>
                  <a:pt x="37" y="290"/>
                  <a:pt x="37" y="290"/>
                </a:cubicBezTo>
                <a:close/>
                <a:moveTo>
                  <a:pt x="60" y="286"/>
                </a:moveTo>
                <a:cubicBezTo>
                  <a:pt x="60" y="285"/>
                  <a:pt x="59" y="287"/>
                  <a:pt x="60" y="286"/>
                </a:cubicBezTo>
                <a:close/>
                <a:moveTo>
                  <a:pt x="45" y="283"/>
                </a:moveTo>
                <a:cubicBezTo>
                  <a:pt x="46" y="284"/>
                  <a:pt x="46" y="284"/>
                  <a:pt x="45" y="283"/>
                </a:cubicBezTo>
                <a:close/>
                <a:moveTo>
                  <a:pt x="38" y="280"/>
                </a:moveTo>
                <a:cubicBezTo>
                  <a:pt x="39" y="280"/>
                  <a:pt x="39" y="280"/>
                  <a:pt x="40" y="280"/>
                </a:cubicBezTo>
                <a:cubicBezTo>
                  <a:pt x="39" y="280"/>
                  <a:pt x="38" y="280"/>
                  <a:pt x="38" y="280"/>
                </a:cubicBezTo>
                <a:close/>
                <a:moveTo>
                  <a:pt x="39" y="277"/>
                </a:moveTo>
                <a:cubicBezTo>
                  <a:pt x="40" y="277"/>
                  <a:pt x="40" y="277"/>
                  <a:pt x="41" y="278"/>
                </a:cubicBezTo>
                <a:cubicBezTo>
                  <a:pt x="40" y="279"/>
                  <a:pt x="38" y="276"/>
                  <a:pt x="39" y="277"/>
                </a:cubicBezTo>
                <a:close/>
                <a:moveTo>
                  <a:pt x="43" y="285"/>
                </a:moveTo>
                <a:cubicBezTo>
                  <a:pt x="45" y="285"/>
                  <a:pt x="46" y="285"/>
                  <a:pt x="47" y="286"/>
                </a:cubicBezTo>
                <a:cubicBezTo>
                  <a:pt x="47" y="286"/>
                  <a:pt x="43" y="285"/>
                  <a:pt x="43" y="285"/>
                </a:cubicBezTo>
                <a:close/>
                <a:moveTo>
                  <a:pt x="58" y="290"/>
                </a:moveTo>
                <a:cubicBezTo>
                  <a:pt x="58" y="290"/>
                  <a:pt x="60" y="292"/>
                  <a:pt x="60" y="292"/>
                </a:cubicBezTo>
                <a:cubicBezTo>
                  <a:pt x="60" y="291"/>
                  <a:pt x="59" y="291"/>
                  <a:pt x="58" y="290"/>
                </a:cubicBezTo>
                <a:close/>
                <a:moveTo>
                  <a:pt x="68" y="291"/>
                </a:moveTo>
                <a:cubicBezTo>
                  <a:pt x="69" y="291"/>
                  <a:pt x="73" y="291"/>
                  <a:pt x="72" y="292"/>
                </a:cubicBezTo>
                <a:cubicBezTo>
                  <a:pt x="72" y="294"/>
                  <a:pt x="69" y="291"/>
                  <a:pt x="68" y="291"/>
                </a:cubicBezTo>
                <a:close/>
                <a:moveTo>
                  <a:pt x="78" y="294"/>
                </a:moveTo>
                <a:cubicBezTo>
                  <a:pt x="79" y="294"/>
                  <a:pt x="83" y="295"/>
                  <a:pt x="83" y="295"/>
                </a:cubicBezTo>
                <a:cubicBezTo>
                  <a:pt x="82" y="295"/>
                  <a:pt x="78" y="295"/>
                  <a:pt x="78" y="294"/>
                </a:cubicBezTo>
                <a:close/>
                <a:moveTo>
                  <a:pt x="88" y="297"/>
                </a:moveTo>
                <a:cubicBezTo>
                  <a:pt x="87" y="296"/>
                  <a:pt x="86" y="296"/>
                  <a:pt x="85" y="295"/>
                </a:cubicBezTo>
                <a:cubicBezTo>
                  <a:pt x="85" y="295"/>
                  <a:pt x="89" y="296"/>
                  <a:pt x="88" y="297"/>
                </a:cubicBezTo>
                <a:close/>
                <a:moveTo>
                  <a:pt x="89" y="297"/>
                </a:moveTo>
                <a:cubicBezTo>
                  <a:pt x="90" y="297"/>
                  <a:pt x="98" y="298"/>
                  <a:pt x="98" y="298"/>
                </a:cubicBezTo>
                <a:cubicBezTo>
                  <a:pt x="97" y="300"/>
                  <a:pt x="90" y="297"/>
                  <a:pt x="89" y="297"/>
                </a:cubicBezTo>
                <a:close/>
                <a:moveTo>
                  <a:pt x="100" y="300"/>
                </a:moveTo>
                <a:cubicBezTo>
                  <a:pt x="96" y="299"/>
                  <a:pt x="102" y="300"/>
                  <a:pt x="102" y="301"/>
                </a:cubicBezTo>
                <a:cubicBezTo>
                  <a:pt x="101" y="301"/>
                  <a:pt x="100" y="301"/>
                  <a:pt x="100" y="300"/>
                </a:cubicBezTo>
                <a:close/>
                <a:moveTo>
                  <a:pt x="115" y="301"/>
                </a:moveTo>
                <a:cubicBezTo>
                  <a:pt x="116" y="302"/>
                  <a:pt x="116" y="302"/>
                  <a:pt x="116" y="302"/>
                </a:cubicBezTo>
                <a:cubicBezTo>
                  <a:pt x="116" y="302"/>
                  <a:pt x="101" y="299"/>
                  <a:pt x="100" y="299"/>
                </a:cubicBezTo>
                <a:cubicBezTo>
                  <a:pt x="102" y="300"/>
                  <a:pt x="124" y="301"/>
                  <a:pt x="124" y="301"/>
                </a:cubicBezTo>
                <a:cubicBezTo>
                  <a:pt x="124" y="300"/>
                  <a:pt x="128" y="301"/>
                  <a:pt x="129" y="301"/>
                </a:cubicBezTo>
                <a:cubicBezTo>
                  <a:pt x="129" y="302"/>
                  <a:pt x="117" y="301"/>
                  <a:pt x="115" y="301"/>
                </a:cubicBezTo>
                <a:close/>
                <a:moveTo>
                  <a:pt x="153" y="305"/>
                </a:moveTo>
                <a:cubicBezTo>
                  <a:pt x="152" y="306"/>
                  <a:pt x="144" y="306"/>
                  <a:pt x="144" y="305"/>
                </a:cubicBezTo>
                <a:cubicBezTo>
                  <a:pt x="144" y="304"/>
                  <a:pt x="154" y="305"/>
                  <a:pt x="153" y="305"/>
                </a:cubicBezTo>
                <a:close/>
                <a:moveTo>
                  <a:pt x="162" y="303"/>
                </a:moveTo>
                <a:cubicBezTo>
                  <a:pt x="163" y="302"/>
                  <a:pt x="163" y="302"/>
                  <a:pt x="164" y="303"/>
                </a:cubicBezTo>
                <a:cubicBezTo>
                  <a:pt x="165" y="303"/>
                  <a:pt x="170" y="303"/>
                  <a:pt x="170" y="302"/>
                </a:cubicBezTo>
                <a:cubicBezTo>
                  <a:pt x="169" y="304"/>
                  <a:pt x="164" y="304"/>
                  <a:pt x="162" y="303"/>
                </a:cubicBezTo>
                <a:close/>
                <a:moveTo>
                  <a:pt x="176" y="299"/>
                </a:moveTo>
                <a:cubicBezTo>
                  <a:pt x="176" y="300"/>
                  <a:pt x="175" y="300"/>
                  <a:pt x="174" y="299"/>
                </a:cubicBezTo>
                <a:cubicBezTo>
                  <a:pt x="171" y="299"/>
                  <a:pt x="176" y="299"/>
                  <a:pt x="176" y="299"/>
                </a:cubicBezTo>
                <a:close/>
                <a:moveTo>
                  <a:pt x="175" y="303"/>
                </a:moveTo>
                <a:cubicBezTo>
                  <a:pt x="174" y="302"/>
                  <a:pt x="179" y="302"/>
                  <a:pt x="179" y="302"/>
                </a:cubicBezTo>
                <a:cubicBezTo>
                  <a:pt x="178" y="302"/>
                  <a:pt x="176" y="304"/>
                  <a:pt x="175" y="303"/>
                </a:cubicBezTo>
                <a:close/>
                <a:moveTo>
                  <a:pt x="177" y="304"/>
                </a:moveTo>
                <a:cubicBezTo>
                  <a:pt x="178" y="304"/>
                  <a:pt x="179" y="304"/>
                  <a:pt x="179" y="304"/>
                </a:cubicBezTo>
                <a:cubicBezTo>
                  <a:pt x="179" y="304"/>
                  <a:pt x="177" y="305"/>
                  <a:pt x="177" y="304"/>
                </a:cubicBezTo>
                <a:close/>
                <a:moveTo>
                  <a:pt x="181" y="299"/>
                </a:moveTo>
                <a:cubicBezTo>
                  <a:pt x="181" y="298"/>
                  <a:pt x="181" y="299"/>
                  <a:pt x="181" y="299"/>
                </a:cubicBezTo>
                <a:close/>
                <a:moveTo>
                  <a:pt x="185" y="301"/>
                </a:moveTo>
                <a:cubicBezTo>
                  <a:pt x="184" y="300"/>
                  <a:pt x="185" y="302"/>
                  <a:pt x="185" y="301"/>
                </a:cubicBezTo>
                <a:close/>
                <a:moveTo>
                  <a:pt x="184" y="299"/>
                </a:moveTo>
                <a:cubicBezTo>
                  <a:pt x="184" y="298"/>
                  <a:pt x="187" y="300"/>
                  <a:pt x="184" y="299"/>
                </a:cubicBezTo>
                <a:close/>
                <a:moveTo>
                  <a:pt x="189" y="302"/>
                </a:moveTo>
                <a:cubicBezTo>
                  <a:pt x="187" y="301"/>
                  <a:pt x="192" y="301"/>
                  <a:pt x="192" y="301"/>
                </a:cubicBezTo>
                <a:cubicBezTo>
                  <a:pt x="191" y="302"/>
                  <a:pt x="190" y="302"/>
                  <a:pt x="189" y="302"/>
                </a:cubicBezTo>
                <a:close/>
                <a:moveTo>
                  <a:pt x="193" y="301"/>
                </a:moveTo>
                <a:cubicBezTo>
                  <a:pt x="194" y="300"/>
                  <a:pt x="195" y="300"/>
                  <a:pt x="196" y="300"/>
                </a:cubicBezTo>
                <a:cubicBezTo>
                  <a:pt x="197" y="300"/>
                  <a:pt x="193" y="301"/>
                  <a:pt x="193" y="301"/>
                </a:cubicBezTo>
                <a:close/>
                <a:moveTo>
                  <a:pt x="196" y="302"/>
                </a:moveTo>
                <a:cubicBezTo>
                  <a:pt x="198" y="301"/>
                  <a:pt x="197" y="302"/>
                  <a:pt x="196" y="302"/>
                </a:cubicBezTo>
                <a:close/>
                <a:moveTo>
                  <a:pt x="228" y="295"/>
                </a:moveTo>
                <a:cubicBezTo>
                  <a:pt x="227" y="294"/>
                  <a:pt x="228" y="296"/>
                  <a:pt x="228" y="295"/>
                </a:cubicBezTo>
                <a:close/>
                <a:moveTo>
                  <a:pt x="209" y="299"/>
                </a:moveTo>
                <a:cubicBezTo>
                  <a:pt x="210" y="298"/>
                  <a:pt x="211" y="298"/>
                  <a:pt x="212" y="298"/>
                </a:cubicBezTo>
                <a:cubicBezTo>
                  <a:pt x="211" y="299"/>
                  <a:pt x="210" y="299"/>
                  <a:pt x="209" y="299"/>
                </a:cubicBezTo>
                <a:close/>
                <a:moveTo>
                  <a:pt x="213" y="299"/>
                </a:moveTo>
                <a:cubicBezTo>
                  <a:pt x="215" y="298"/>
                  <a:pt x="214" y="299"/>
                  <a:pt x="213" y="299"/>
                </a:cubicBezTo>
                <a:close/>
                <a:moveTo>
                  <a:pt x="215" y="296"/>
                </a:moveTo>
                <a:cubicBezTo>
                  <a:pt x="214" y="296"/>
                  <a:pt x="214" y="296"/>
                  <a:pt x="213" y="296"/>
                </a:cubicBezTo>
                <a:cubicBezTo>
                  <a:pt x="213" y="295"/>
                  <a:pt x="215" y="296"/>
                  <a:pt x="215" y="296"/>
                </a:cubicBezTo>
                <a:close/>
                <a:moveTo>
                  <a:pt x="221" y="295"/>
                </a:moveTo>
                <a:cubicBezTo>
                  <a:pt x="220" y="294"/>
                  <a:pt x="221" y="297"/>
                  <a:pt x="221" y="295"/>
                </a:cubicBezTo>
                <a:close/>
                <a:moveTo>
                  <a:pt x="222" y="293"/>
                </a:moveTo>
                <a:cubicBezTo>
                  <a:pt x="224" y="294"/>
                  <a:pt x="223" y="294"/>
                  <a:pt x="222" y="294"/>
                </a:cubicBezTo>
                <a:cubicBezTo>
                  <a:pt x="221" y="294"/>
                  <a:pt x="221" y="293"/>
                  <a:pt x="222" y="293"/>
                </a:cubicBezTo>
                <a:close/>
                <a:moveTo>
                  <a:pt x="222" y="297"/>
                </a:moveTo>
                <a:cubicBezTo>
                  <a:pt x="223" y="297"/>
                  <a:pt x="224" y="297"/>
                  <a:pt x="225" y="297"/>
                </a:cubicBezTo>
                <a:cubicBezTo>
                  <a:pt x="225" y="297"/>
                  <a:pt x="221" y="298"/>
                  <a:pt x="222" y="297"/>
                </a:cubicBezTo>
                <a:close/>
                <a:moveTo>
                  <a:pt x="226" y="296"/>
                </a:moveTo>
                <a:cubicBezTo>
                  <a:pt x="226" y="295"/>
                  <a:pt x="229" y="296"/>
                  <a:pt x="230" y="296"/>
                </a:cubicBezTo>
                <a:cubicBezTo>
                  <a:pt x="228" y="296"/>
                  <a:pt x="226" y="297"/>
                  <a:pt x="226" y="296"/>
                </a:cubicBezTo>
                <a:close/>
                <a:moveTo>
                  <a:pt x="234" y="294"/>
                </a:moveTo>
                <a:cubicBezTo>
                  <a:pt x="233" y="294"/>
                  <a:pt x="232" y="294"/>
                  <a:pt x="232" y="294"/>
                </a:cubicBezTo>
                <a:cubicBezTo>
                  <a:pt x="232" y="293"/>
                  <a:pt x="234" y="293"/>
                  <a:pt x="234" y="294"/>
                </a:cubicBezTo>
                <a:close/>
                <a:moveTo>
                  <a:pt x="233" y="291"/>
                </a:moveTo>
                <a:cubicBezTo>
                  <a:pt x="234" y="290"/>
                  <a:pt x="234" y="290"/>
                  <a:pt x="235" y="290"/>
                </a:cubicBezTo>
                <a:cubicBezTo>
                  <a:pt x="235" y="291"/>
                  <a:pt x="234" y="291"/>
                  <a:pt x="233" y="291"/>
                </a:cubicBezTo>
                <a:close/>
                <a:moveTo>
                  <a:pt x="257" y="283"/>
                </a:moveTo>
                <a:cubicBezTo>
                  <a:pt x="258" y="283"/>
                  <a:pt x="258" y="282"/>
                  <a:pt x="259" y="282"/>
                </a:cubicBezTo>
                <a:cubicBezTo>
                  <a:pt x="259" y="283"/>
                  <a:pt x="255" y="284"/>
                  <a:pt x="257" y="283"/>
                </a:cubicBezTo>
                <a:close/>
                <a:moveTo>
                  <a:pt x="494" y="29"/>
                </a:moveTo>
                <a:cubicBezTo>
                  <a:pt x="493" y="30"/>
                  <a:pt x="493" y="31"/>
                  <a:pt x="492" y="33"/>
                </a:cubicBezTo>
                <a:cubicBezTo>
                  <a:pt x="491" y="31"/>
                  <a:pt x="494" y="29"/>
                  <a:pt x="494" y="29"/>
                </a:cubicBezTo>
                <a:close/>
                <a:moveTo>
                  <a:pt x="486" y="47"/>
                </a:moveTo>
                <a:cubicBezTo>
                  <a:pt x="487" y="45"/>
                  <a:pt x="487" y="42"/>
                  <a:pt x="489" y="40"/>
                </a:cubicBezTo>
                <a:cubicBezTo>
                  <a:pt x="487" y="42"/>
                  <a:pt x="486" y="48"/>
                  <a:pt x="485" y="51"/>
                </a:cubicBezTo>
                <a:cubicBezTo>
                  <a:pt x="485" y="51"/>
                  <a:pt x="486" y="47"/>
                  <a:pt x="486" y="47"/>
                </a:cubicBezTo>
                <a:close/>
                <a:moveTo>
                  <a:pt x="483" y="59"/>
                </a:moveTo>
                <a:cubicBezTo>
                  <a:pt x="483" y="61"/>
                  <a:pt x="483" y="62"/>
                  <a:pt x="482" y="63"/>
                </a:cubicBezTo>
                <a:cubicBezTo>
                  <a:pt x="482" y="61"/>
                  <a:pt x="483" y="60"/>
                  <a:pt x="483" y="59"/>
                </a:cubicBezTo>
                <a:close/>
                <a:moveTo>
                  <a:pt x="474" y="81"/>
                </a:moveTo>
                <a:cubicBezTo>
                  <a:pt x="475" y="81"/>
                  <a:pt x="476" y="79"/>
                  <a:pt x="474" y="81"/>
                </a:cubicBezTo>
                <a:close/>
                <a:moveTo>
                  <a:pt x="471" y="88"/>
                </a:moveTo>
                <a:cubicBezTo>
                  <a:pt x="472" y="86"/>
                  <a:pt x="472" y="85"/>
                  <a:pt x="473" y="84"/>
                </a:cubicBezTo>
                <a:cubicBezTo>
                  <a:pt x="473" y="85"/>
                  <a:pt x="471" y="89"/>
                  <a:pt x="471" y="88"/>
                </a:cubicBezTo>
                <a:close/>
                <a:moveTo>
                  <a:pt x="468" y="95"/>
                </a:moveTo>
                <a:cubicBezTo>
                  <a:pt x="467" y="97"/>
                  <a:pt x="463" y="104"/>
                  <a:pt x="463" y="104"/>
                </a:cubicBezTo>
                <a:cubicBezTo>
                  <a:pt x="464" y="101"/>
                  <a:pt x="467" y="98"/>
                  <a:pt x="468" y="95"/>
                </a:cubicBezTo>
                <a:close/>
                <a:moveTo>
                  <a:pt x="460" y="107"/>
                </a:moveTo>
                <a:cubicBezTo>
                  <a:pt x="460" y="106"/>
                  <a:pt x="461" y="105"/>
                  <a:pt x="462" y="104"/>
                </a:cubicBezTo>
                <a:cubicBezTo>
                  <a:pt x="462" y="105"/>
                  <a:pt x="460" y="108"/>
                  <a:pt x="460" y="107"/>
                </a:cubicBezTo>
                <a:close/>
                <a:moveTo>
                  <a:pt x="425" y="161"/>
                </a:moveTo>
                <a:cubicBezTo>
                  <a:pt x="425" y="161"/>
                  <a:pt x="422" y="164"/>
                  <a:pt x="422" y="164"/>
                </a:cubicBezTo>
                <a:cubicBezTo>
                  <a:pt x="421" y="163"/>
                  <a:pt x="424" y="161"/>
                  <a:pt x="425" y="161"/>
                </a:cubicBezTo>
                <a:close/>
                <a:moveTo>
                  <a:pt x="419" y="166"/>
                </a:moveTo>
                <a:cubicBezTo>
                  <a:pt x="419" y="166"/>
                  <a:pt x="419" y="168"/>
                  <a:pt x="419" y="168"/>
                </a:cubicBezTo>
                <a:cubicBezTo>
                  <a:pt x="419" y="169"/>
                  <a:pt x="418" y="169"/>
                  <a:pt x="417" y="168"/>
                </a:cubicBezTo>
                <a:cubicBezTo>
                  <a:pt x="417" y="167"/>
                  <a:pt x="418" y="167"/>
                  <a:pt x="419" y="166"/>
                </a:cubicBezTo>
                <a:close/>
                <a:moveTo>
                  <a:pt x="416" y="172"/>
                </a:moveTo>
                <a:cubicBezTo>
                  <a:pt x="415" y="173"/>
                  <a:pt x="414" y="174"/>
                  <a:pt x="414" y="174"/>
                </a:cubicBezTo>
                <a:cubicBezTo>
                  <a:pt x="414" y="173"/>
                  <a:pt x="415" y="172"/>
                  <a:pt x="416" y="172"/>
                </a:cubicBezTo>
                <a:close/>
                <a:moveTo>
                  <a:pt x="411" y="178"/>
                </a:moveTo>
                <a:cubicBezTo>
                  <a:pt x="410" y="177"/>
                  <a:pt x="411" y="178"/>
                  <a:pt x="411" y="178"/>
                </a:cubicBezTo>
                <a:close/>
                <a:moveTo>
                  <a:pt x="409" y="180"/>
                </a:moveTo>
                <a:cubicBezTo>
                  <a:pt x="408" y="181"/>
                  <a:pt x="408" y="181"/>
                  <a:pt x="407" y="182"/>
                </a:cubicBezTo>
                <a:cubicBezTo>
                  <a:pt x="412" y="178"/>
                  <a:pt x="432" y="154"/>
                  <a:pt x="433" y="151"/>
                </a:cubicBezTo>
                <a:cubicBezTo>
                  <a:pt x="433" y="152"/>
                  <a:pt x="429" y="157"/>
                  <a:pt x="427" y="158"/>
                </a:cubicBezTo>
                <a:cubicBezTo>
                  <a:pt x="428" y="157"/>
                  <a:pt x="428" y="154"/>
                  <a:pt x="427" y="155"/>
                </a:cubicBezTo>
                <a:cubicBezTo>
                  <a:pt x="429" y="153"/>
                  <a:pt x="444" y="137"/>
                  <a:pt x="443" y="136"/>
                </a:cubicBezTo>
                <a:cubicBezTo>
                  <a:pt x="443" y="137"/>
                  <a:pt x="442" y="137"/>
                  <a:pt x="441" y="137"/>
                </a:cubicBezTo>
                <a:cubicBezTo>
                  <a:pt x="441" y="135"/>
                  <a:pt x="452" y="124"/>
                  <a:pt x="453" y="122"/>
                </a:cubicBezTo>
                <a:cubicBezTo>
                  <a:pt x="455" y="118"/>
                  <a:pt x="461" y="111"/>
                  <a:pt x="462" y="108"/>
                </a:cubicBezTo>
                <a:cubicBezTo>
                  <a:pt x="461" y="114"/>
                  <a:pt x="453" y="123"/>
                  <a:pt x="450" y="129"/>
                </a:cubicBezTo>
                <a:cubicBezTo>
                  <a:pt x="445" y="136"/>
                  <a:pt x="441" y="143"/>
                  <a:pt x="435" y="150"/>
                </a:cubicBezTo>
                <a:cubicBezTo>
                  <a:pt x="428" y="160"/>
                  <a:pt x="421" y="169"/>
                  <a:pt x="412" y="178"/>
                </a:cubicBezTo>
                <a:cubicBezTo>
                  <a:pt x="409" y="181"/>
                  <a:pt x="406" y="185"/>
                  <a:pt x="403" y="188"/>
                </a:cubicBezTo>
                <a:cubicBezTo>
                  <a:pt x="406" y="185"/>
                  <a:pt x="408" y="182"/>
                  <a:pt x="409" y="180"/>
                </a:cubicBezTo>
                <a:close/>
                <a:moveTo>
                  <a:pt x="287" y="281"/>
                </a:moveTo>
                <a:cubicBezTo>
                  <a:pt x="287" y="280"/>
                  <a:pt x="287" y="282"/>
                  <a:pt x="287" y="281"/>
                </a:cubicBezTo>
                <a:close/>
                <a:moveTo>
                  <a:pt x="293" y="278"/>
                </a:moveTo>
                <a:cubicBezTo>
                  <a:pt x="294" y="278"/>
                  <a:pt x="294" y="278"/>
                  <a:pt x="295" y="277"/>
                </a:cubicBezTo>
                <a:cubicBezTo>
                  <a:pt x="295" y="277"/>
                  <a:pt x="296" y="276"/>
                  <a:pt x="297" y="277"/>
                </a:cubicBezTo>
                <a:cubicBezTo>
                  <a:pt x="298" y="279"/>
                  <a:pt x="293" y="279"/>
                  <a:pt x="293" y="278"/>
                </a:cubicBezTo>
                <a:close/>
                <a:moveTo>
                  <a:pt x="299" y="276"/>
                </a:moveTo>
                <a:cubicBezTo>
                  <a:pt x="298" y="275"/>
                  <a:pt x="302" y="275"/>
                  <a:pt x="302" y="276"/>
                </a:cubicBezTo>
                <a:cubicBezTo>
                  <a:pt x="301" y="276"/>
                  <a:pt x="300" y="277"/>
                  <a:pt x="299" y="276"/>
                </a:cubicBezTo>
                <a:close/>
                <a:moveTo>
                  <a:pt x="316" y="268"/>
                </a:moveTo>
                <a:cubicBezTo>
                  <a:pt x="315" y="267"/>
                  <a:pt x="320" y="266"/>
                  <a:pt x="320" y="267"/>
                </a:cubicBezTo>
                <a:cubicBezTo>
                  <a:pt x="317" y="270"/>
                  <a:pt x="317" y="268"/>
                  <a:pt x="316" y="268"/>
                </a:cubicBezTo>
                <a:close/>
                <a:moveTo>
                  <a:pt x="356" y="243"/>
                </a:moveTo>
                <a:cubicBezTo>
                  <a:pt x="356" y="242"/>
                  <a:pt x="363" y="238"/>
                  <a:pt x="363" y="238"/>
                </a:cubicBezTo>
                <a:cubicBezTo>
                  <a:pt x="364" y="239"/>
                  <a:pt x="352" y="246"/>
                  <a:pt x="356" y="243"/>
                </a:cubicBezTo>
                <a:close/>
                <a:moveTo>
                  <a:pt x="372" y="231"/>
                </a:moveTo>
                <a:cubicBezTo>
                  <a:pt x="373" y="230"/>
                  <a:pt x="375" y="228"/>
                  <a:pt x="377" y="226"/>
                </a:cubicBezTo>
                <a:cubicBezTo>
                  <a:pt x="375" y="228"/>
                  <a:pt x="373" y="230"/>
                  <a:pt x="372" y="231"/>
                </a:cubicBezTo>
                <a:close/>
                <a:moveTo>
                  <a:pt x="386" y="220"/>
                </a:moveTo>
                <a:cubicBezTo>
                  <a:pt x="386" y="219"/>
                  <a:pt x="387" y="218"/>
                  <a:pt x="388" y="218"/>
                </a:cubicBezTo>
                <a:cubicBezTo>
                  <a:pt x="387" y="219"/>
                  <a:pt x="387" y="219"/>
                  <a:pt x="386" y="220"/>
                </a:cubicBezTo>
                <a:close/>
                <a:moveTo>
                  <a:pt x="395" y="212"/>
                </a:moveTo>
                <a:cubicBezTo>
                  <a:pt x="394" y="211"/>
                  <a:pt x="397" y="209"/>
                  <a:pt x="397" y="210"/>
                </a:cubicBezTo>
                <a:cubicBezTo>
                  <a:pt x="397" y="210"/>
                  <a:pt x="396" y="211"/>
                  <a:pt x="395" y="212"/>
                </a:cubicBezTo>
                <a:close/>
                <a:moveTo>
                  <a:pt x="401" y="205"/>
                </a:moveTo>
                <a:cubicBezTo>
                  <a:pt x="402" y="204"/>
                  <a:pt x="402" y="204"/>
                  <a:pt x="403" y="203"/>
                </a:cubicBezTo>
                <a:cubicBezTo>
                  <a:pt x="403" y="204"/>
                  <a:pt x="402" y="205"/>
                  <a:pt x="401" y="205"/>
                </a:cubicBezTo>
                <a:close/>
                <a:moveTo>
                  <a:pt x="415" y="190"/>
                </a:moveTo>
                <a:cubicBezTo>
                  <a:pt x="416" y="189"/>
                  <a:pt x="416" y="189"/>
                  <a:pt x="417" y="188"/>
                </a:cubicBezTo>
                <a:cubicBezTo>
                  <a:pt x="417" y="189"/>
                  <a:pt x="416" y="190"/>
                  <a:pt x="415" y="190"/>
                </a:cubicBezTo>
                <a:close/>
                <a:moveTo>
                  <a:pt x="466" y="119"/>
                </a:moveTo>
                <a:cubicBezTo>
                  <a:pt x="453" y="138"/>
                  <a:pt x="442" y="157"/>
                  <a:pt x="427" y="175"/>
                </a:cubicBezTo>
                <a:cubicBezTo>
                  <a:pt x="413" y="192"/>
                  <a:pt x="398" y="207"/>
                  <a:pt x="382" y="221"/>
                </a:cubicBezTo>
                <a:cubicBezTo>
                  <a:pt x="375" y="227"/>
                  <a:pt x="369" y="232"/>
                  <a:pt x="362" y="237"/>
                </a:cubicBezTo>
                <a:cubicBezTo>
                  <a:pt x="360" y="238"/>
                  <a:pt x="354" y="244"/>
                  <a:pt x="349" y="248"/>
                </a:cubicBezTo>
                <a:cubicBezTo>
                  <a:pt x="351" y="246"/>
                  <a:pt x="353" y="245"/>
                  <a:pt x="353" y="245"/>
                </a:cubicBezTo>
                <a:cubicBezTo>
                  <a:pt x="355" y="249"/>
                  <a:pt x="329" y="259"/>
                  <a:pt x="329" y="260"/>
                </a:cubicBezTo>
                <a:cubicBezTo>
                  <a:pt x="330" y="260"/>
                  <a:pt x="331" y="259"/>
                  <a:pt x="332" y="259"/>
                </a:cubicBezTo>
                <a:cubicBezTo>
                  <a:pt x="332" y="259"/>
                  <a:pt x="324" y="264"/>
                  <a:pt x="322" y="266"/>
                </a:cubicBezTo>
                <a:cubicBezTo>
                  <a:pt x="323" y="265"/>
                  <a:pt x="324" y="264"/>
                  <a:pt x="325" y="263"/>
                </a:cubicBezTo>
                <a:cubicBezTo>
                  <a:pt x="324" y="262"/>
                  <a:pt x="313" y="268"/>
                  <a:pt x="313" y="268"/>
                </a:cubicBezTo>
                <a:cubicBezTo>
                  <a:pt x="314" y="268"/>
                  <a:pt x="315" y="268"/>
                  <a:pt x="316" y="268"/>
                </a:cubicBezTo>
                <a:cubicBezTo>
                  <a:pt x="316" y="270"/>
                  <a:pt x="310" y="272"/>
                  <a:pt x="308" y="272"/>
                </a:cubicBezTo>
                <a:cubicBezTo>
                  <a:pt x="308" y="272"/>
                  <a:pt x="309" y="272"/>
                  <a:pt x="309" y="272"/>
                </a:cubicBezTo>
                <a:cubicBezTo>
                  <a:pt x="309" y="272"/>
                  <a:pt x="302" y="276"/>
                  <a:pt x="302" y="275"/>
                </a:cubicBezTo>
                <a:cubicBezTo>
                  <a:pt x="302" y="274"/>
                  <a:pt x="303" y="274"/>
                  <a:pt x="303" y="273"/>
                </a:cubicBezTo>
                <a:cubicBezTo>
                  <a:pt x="302" y="273"/>
                  <a:pt x="300" y="273"/>
                  <a:pt x="299" y="274"/>
                </a:cubicBezTo>
                <a:cubicBezTo>
                  <a:pt x="340" y="254"/>
                  <a:pt x="378" y="226"/>
                  <a:pt x="409" y="193"/>
                </a:cubicBezTo>
                <a:cubicBezTo>
                  <a:pt x="427" y="174"/>
                  <a:pt x="444" y="153"/>
                  <a:pt x="458" y="131"/>
                </a:cubicBezTo>
                <a:cubicBezTo>
                  <a:pt x="469" y="112"/>
                  <a:pt x="484" y="89"/>
                  <a:pt x="489" y="68"/>
                </a:cubicBezTo>
                <a:cubicBezTo>
                  <a:pt x="486" y="83"/>
                  <a:pt x="475" y="105"/>
                  <a:pt x="466" y="119"/>
                </a:cubicBezTo>
                <a:close/>
                <a:moveTo>
                  <a:pt x="490" y="38"/>
                </a:moveTo>
                <a:cubicBezTo>
                  <a:pt x="489" y="38"/>
                  <a:pt x="491" y="35"/>
                  <a:pt x="491" y="34"/>
                </a:cubicBezTo>
                <a:cubicBezTo>
                  <a:pt x="491" y="34"/>
                  <a:pt x="490" y="39"/>
                  <a:pt x="490" y="38"/>
                </a:cubicBezTo>
                <a:close/>
                <a:moveTo>
                  <a:pt x="504" y="39"/>
                </a:moveTo>
                <a:cubicBezTo>
                  <a:pt x="504" y="38"/>
                  <a:pt x="506" y="35"/>
                  <a:pt x="506" y="34"/>
                </a:cubicBezTo>
                <a:cubicBezTo>
                  <a:pt x="506" y="35"/>
                  <a:pt x="503" y="40"/>
                  <a:pt x="504" y="39"/>
                </a:cubicBezTo>
                <a:close/>
                <a:moveTo>
                  <a:pt x="510" y="23"/>
                </a:moveTo>
                <a:cubicBezTo>
                  <a:pt x="509" y="23"/>
                  <a:pt x="513" y="20"/>
                  <a:pt x="513" y="19"/>
                </a:cubicBezTo>
                <a:cubicBezTo>
                  <a:pt x="514" y="20"/>
                  <a:pt x="511" y="24"/>
                  <a:pt x="510" y="23"/>
                </a:cubicBezTo>
                <a:close/>
                <a:moveTo>
                  <a:pt x="244" y="295"/>
                </a:moveTo>
                <a:cubicBezTo>
                  <a:pt x="243" y="294"/>
                  <a:pt x="244" y="296"/>
                  <a:pt x="244" y="295"/>
                </a:cubicBezTo>
                <a:close/>
                <a:moveTo>
                  <a:pt x="72" y="297"/>
                </a:moveTo>
                <a:cubicBezTo>
                  <a:pt x="72" y="295"/>
                  <a:pt x="62" y="295"/>
                  <a:pt x="61" y="295"/>
                </a:cubicBezTo>
                <a:cubicBezTo>
                  <a:pt x="62" y="295"/>
                  <a:pt x="71" y="298"/>
                  <a:pt x="72" y="297"/>
                </a:cubicBezTo>
                <a:close/>
                <a:moveTo>
                  <a:pt x="250" y="294"/>
                </a:moveTo>
                <a:cubicBezTo>
                  <a:pt x="248" y="293"/>
                  <a:pt x="249" y="294"/>
                  <a:pt x="250" y="294"/>
                </a:cubicBezTo>
                <a:close/>
                <a:moveTo>
                  <a:pt x="349" y="248"/>
                </a:moveTo>
                <a:cubicBezTo>
                  <a:pt x="345" y="251"/>
                  <a:pt x="341" y="254"/>
                  <a:pt x="340" y="254"/>
                </a:cubicBezTo>
                <a:cubicBezTo>
                  <a:pt x="341" y="254"/>
                  <a:pt x="345" y="251"/>
                  <a:pt x="349" y="248"/>
                </a:cubicBezTo>
                <a:close/>
                <a:moveTo>
                  <a:pt x="95" y="303"/>
                </a:moveTo>
                <a:cubicBezTo>
                  <a:pt x="95" y="304"/>
                  <a:pt x="95" y="302"/>
                  <a:pt x="95" y="303"/>
                </a:cubicBezTo>
                <a:close/>
                <a:moveTo>
                  <a:pt x="311" y="270"/>
                </a:moveTo>
                <a:cubicBezTo>
                  <a:pt x="310" y="269"/>
                  <a:pt x="311" y="270"/>
                  <a:pt x="311" y="270"/>
                </a:cubicBezTo>
                <a:close/>
                <a:moveTo>
                  <a:pt x="334" y="257"/>
                </a:moveTo>
                <a:cubicBezTo>
                  <a:pt x="334" y="257"/>
                  <a:pt x="339" y="255"/>
                  <a:pt x="339" y="254"/>
                </a:cubicBezTo>
                <a:cubicBezTo>
                  <a:pt x="338" y="254"/>
                  <a:pt x="335" y="256"/>
                  <a:pt x="334" y="257"/>
                </a:cubicBezTo>
                <a:close/>
                <a:moveTo>
                  <a:pt x="308" y="272"/>
                </a:moveTo>
                <a:cubicBezTo>
                  <a:pt x="307" y="272"/>
                  <a:pt x="307" y="272"/>
                  <a:pt x="306" y="272"/>
                </a:cubicBezTo>
                <a:cubicBezTo>
                  <a:pt x="306" y="272"/>
                  <a:pt x="307" y="272"/>
                  <a:pt x="308" y="272"/>
                </a:cubicBezTo>
                <a:close/>
                <a:moveTo>
                  <a:pt x="55" y="259"/>
                </a:moveTo>
                <a:cubicBezTo>
                  <a:pt x="55" y="258"/>
                  <a:pt x="54" y="259"/>
                  <a:pt x="54" y="259"/>
                </a:cubicBezTo>
                <a:cubicBezTo>
                  <a:pt x="54" y="259"/>
                  <a:pt x="55" y="259"/>
                  <a:pt x="55" y="259"/>
                </a:cubicBezTo>
                <a:close/>
                <a:moveTo>
                  <a:pt x="106" y="233"/>
                </a:moveTo>
                <a:cubicBezTo>
                  <a:pt x="106" y="233"/>
                  <a:pt x="106" y="233"/>
                  <a:pt x="106" y="232"/>
                </a:cubicBezTo>
                <a:cubicBezTo>
                  <a:pt x="105" y="229"/>
                  <a:pt x="105" y="231"/>
                  <a:pt x="106" y="233"/>
                </a:cubicBezTo>
                <a:close/>
                <a:moveTo>
                  <a:pt x="54" y="259"/>
                </a:moveTo>
                <a:cubicBezTo>
                  <a:pt x="54" y="260"/>
                  <a:pt x="54" y="260"/>
                  <a:pt x="54" y="260"/>
                </a:cubicBezTo>
                <a:cubicBezTo>
                  <a:pt x="54" y="259"/>
                  <a:pt x="54" y="259"/>
                  <a:pt x="54" y="259"/>
                </a:cubicBezTo>
                <a:cubicBezTo>
                  <a:pt x="54" y="259"/>
                  <a:pt x="54" y="259"/>
                  <a:pt x="54" y="259"/>
                </a:cubicBezTo>
                <a:close/>
                <a:moveTo>
                  <a:pt x="67" y="245"/>
                </a:moveTo>
                <a:cubicBezTo>
                  <a:pt x="67" y="245"/>
                  <a:pt x="67" y="245"/>
                  <a:pt x="67" y="245"/>
                </a:cubicBezTo>
                <a:cubicBezTo>
                  <a:pt x="67" y="245"/>
                  <a:pt x="67" y="245"/>
                  <a:pt x="67" y="245"/>
                </a:cubicBezTo>
                <a:cubicBezTo>
                  <a:pt x="67" y="245"/>
                  <a:pt x="67" y="245"/>
                  <a:pt x="67" y="245"/>
                </a:cubicBezTo>
                <a:close/>
                <a:moveTo>
                  <a:pt x="68" y="244"/>
                </a:moveTo>
                <a:cubicBezTo>
                  <a:pt x="68" y="244"/>
                  <a:pt x="68" y="244"/>
                  <a:pt x="68" y="244"/>
                </a:cubicBezTo>
                <a:cubicBezTo>
                  <a:pt x="68" y="245"/>
                  <a:pt x="68" y="244"/>
                  <a:pt x="68" y="244"/>
                </a:cubicBezTo>
                <a:close/>
                <a:moveTo>
                  <a:pt x="67" y="244"/>
                </a:moveTo>
                <a:cubicBezTo>
                  <a:pt x="67" y="244"/>
                  <a:pt x="67" y="244"/>
                  <a:pt x="67" y="244"/>
                </a:cubicBezTo>
                <a:cubicBezTo>
                  <a:pt x="67" y="245"/>
                  <a:pt x="67" y="245"/>
                  <a:pt x="67" y="244"/>
                </a:cubicBezTo>
                <a:close/>
                <a:moveTo>
                  <a:pt x="79" y="241"/>
                </a:moveTo>
                <a:cubicBezTo>
                  <a:pt x="79" y="240"/>
                  <a:pt x="79" y="242"/>
                  <a:pt x="79" y="241"/>
                </a:cubicBezTo>
                <a:close/>
                <a:moveTo>
                  <a:pt x="76" y="242"/>
                </a:moveTo>
                <a:cubicBezTo>
                  <a:pt x="76" y="243"/>
                  <a:pt x="76" y="241"/>
                  <a:pt x="76" y="242"/>
                </a:cubicBezTo>
                <a:close/>
                <a:moveTo>
                  <a:pt x="18" y="253"/>
                </a:moveTo>
                <a:cubicBezTo>
                  <a:pt x="16" y="251"/>
                  <a:pt x="18" y="254"/>
                  <a:pt x="18" y="253"/>
                </a:cubicBezTo>
                <a:close/>
                <a:moveTo>
                  <a:pt x="75" y="240"/>
                </a:moveTo>
                <a:cubicBezTo>
                  <a:pt x="75" y="241"/>
                  <a:pt x="75" y="239"/>
                  <a:pt x="75" y="240"/>
                </a:cubicBezTo>
                <a:close/>
                <a:moveTo>
                  <a:pt x="85" y="253"/>
                </a:moveTo>
                <a:cubicBezTo>
                  <a:pt x="86" y="254"/>
                  <a:pt x="85" y="251"/>
                  <a:pt x="85" y="253"/>
                </a:cubicBezTo>
                <a:close/>
                <a:moveTo>
                  <a:pt x="97" y="237"/>
                </a:moveTo>
                <a:cubicBezTo>
                  <a:pt x="97" y="238"/>
                  <a:pt x="99" y="237"/>
                  <a:pt x="98" y="236"/>
                </a:cubicBezTo>
                <a:cubicBezTo>
                  <a:pt x="98" y="236"/>
                  <a:pt x="97" y="237"/>
                  <a:pt x="97" y="237"/>
                </a:cubicBezTo>
                <a:close/>
                <a:moveTo>
                  <a:pt x="106" y="247"/>
                </a:moveTo>
                <a:cubicBezTo>
                  <a:pt x="105" y="246"/>
                  <a:pt x="106" y="247"/>
                  <a:pt x="106" y="247"/>
                </a:cubicBezTo>
                <a:close/>
                <a:moveTo>
                  <a:pt x="96" y="236"/>
                </a:moveTo>
                <a:cubicBezTo>
                  <a:pt x="96" y="235"/>
                  <a:pt x="98" y="235"/>
                  <a:pt x="99" y="234"/>
                </a:cubicBezTo>
                <a:cubicBezTo>
                  <a:pt x="99" y="234"/>
                  <a:pt x="99" y="234"/>
                  <a:pt x="99" y="234"/>
                </a:cubicBezTo>
                <a:cubicBezTo>
                  <a:pt x="101" y="234"/>
                  <a:pt x="102" y="233"/>
                  <a:pt x="103" y="232"/>
                </a:cubicBezTo>
                <a:cubicBezTo>
                  <a:pt x="103" y="232"/>
                  <a:pt x="103" y="232"/>
                  <a:pt x="103" y="232"/>
                </a:cubicBezTo>
                <a:cubicBezTo>
                  <a:pt x="103" y="233"/>
                  <a:pt x="103" y="232"/>
                  <a:pt x="103" y="232"/>
                </a:cubicBezTo>
                <a:cubicBezTo>
                  <a:pt x="103" y="232"/>
                  <a:pt x="103" y="232"/>
                  <a:pt x="103" y="231"/>
                </a:cubicBezTo>
                <a:cubicBezTo>
                  <a:pt x="103" y="232"/>
                  <a:pt x="90" y="235"/>
                  <a:pt x="90" y="235"/>
                </a:cubicBezTo>
                <a:cubicBezTo>
                  <a:pt x="90" y="235"/>
                  <a:pt x="90" y="237"/>
                  <a:pt x="90" y="237"/>
                </a:cubicBezTo>
                <a:cubicBezTo>
                  <a:pt x="92" y="237"/>
                  <a:pt x="94" y="236"/>
                  <a:pt x="96" y="236"/>
                </a:cubicBezTo>
                <a:close/>
                <a:moveTo>
                  <a:pt x="105" y="246"/>
                </a:moveTo>
                <a:cubicBezTo>
                  <a:pt x="106" y="245"/>
                  <a:pt x="109" y="248"/>
                  <a:pt x="110" y="248"/>
                </a:cubicBezTo>
                <a:cubicBezTo>
                  <a:pt x="112" y="248"/>
                  <a:pt x="106" y="242"/>
                  <a:pt x="105" y="246"/>
                </a:cubicBezTo>
                <a:close/>
                <a:moveTo>
                  <a:pt x="94" y="237"/>
                </a:moveTo>
                <a:cubicBezTo>
                  <a:pt x="94" y="238"/>
                  <a:pt x="94" y="237"/>
                  <a:pt x="94" y="237"/>
                </a:cubicBezTo>
                <a:close/>
                <a:moveTo>
                  <a:pt x="89" y="237"/>
                </a:moveTo>
                <a:cubicBezTo>
                  <a:pt x="91" y="233"/>
                  <a:pt x="78" y="239"/>
                  <a:pt x="79" y="240"/>
                </a:cubicBezTo>
                <a:cubicBezTo>
                  <a:pt x="79" y="240"/>
                  <a:pt x="89" y="237"/>
                  <a:pt x="89" y="237"/>
                </a:cubicBezTo>
                <a:close/>
                <a:moveTo>
                  <a:pt x="85" y="237"/>
                </a:moveTo>
                <a:cubicBezTo>
                  <a:pt x="85" y="238"/>
                  <a:pt x="85" y="236"/>
                  <a:pt x="85" y="237"/>
                </a:cubicBezTo>
                <a:close/>
                <a:moveTo>
                  <a:pt x="49" y="260"/>
                </a:moveTo>
                <a:cubicBezTo>
                  <a:pt x="49" y="260"/>
                  <a:pt x="49" y="261"/>
                  <a:pt x="49" y="260"/>
                </a:cubicBezTo>
                <a:close/>
                <a:moveTo>
                  <a:pt x="63" y="257"/>
                </a:moveTo>
                <a:cubicBezTo>
                  <a:pt x="64" y="256"/>
                  <a:pt x="63" y="257"/>
                  <a:pt x="63" y="257"/>
                </a:cubicBezTo>
                <a:close/>
                <a:moveTo>
                  <a:pt x="71" y="257"/>
                </a:moveTo>
                <a:cubicBezTo>
                  <a:pt x="71" y="257"/>
                  <a:pt x="73" y="256"/>
                  <a:pt x="73" y="256"/>
                </a:cubicBezTo>
                <a:cubicBezTo>
                  <a:pt x="73" y="256"/>
                  <a:pt x="70" y="255"/>
                  <a:pt x="71" y="257"/>
                </a:cubicBezTo>
                <a:close/>
                <a:moveTo>
                  <a:pt x="72" y="257"/>
                </a:moveTo>
                <a:cubicBezTo>
                  <a:pt x="73" y="258"/>
                  <a:pt x="72" y="256"/>
                  <a:pt x="72" y="257"/>
                </a:cubicBezTo>
                <a:close/>
                <a:moveTo>
                  <a:pt x="53" y="259"/>
                </a:moveTo>
                <a:cubicBezTo>
                  <a:pt x="53" y="258"/>
                  <a:pt x="53" y="260"/>
                  <a:pt x="53" y="259"/>
                </a:cubicBezTo>
                <a:close/>
                <a:moveTo>
                  <a:pt x="71" y="258"/>
                </a:moveTo>
                <a:cubicBezTo>
                  <a:pt x="69" y="258"/>
                  <a:pt x="73" y="258"/>
                  <a:pt x="71" y="258"/>
                </a:cubicBezTo>
                <a:close/>
                <a:moveTo>
                  <a:pt x="61" y="258"/>
                </a:moveTo>
                <a:cubicBezTo>
                  <a:pt x="61" y="258"/>
                  <a:pt x="61" y="258"/>
                  <a:pt x="61" y="257"/>
                </a:cubicBezTo>
                <a:cubicBezTo>
                  <a:pt x="61" y="257"/>
                  <a:pt x="61" y="257"/>
                  <a:pt x="61" y="258"/>
                </a:cubicBezTo>
                <a:close/>
                <a:moveTo>
                  <a:pt x="62" y="257"/>
                </a:moveTo>
                <a:cubicBezTo>
                  <a:pt x="62" y="258"/>
                  <a:pt x="62" y="256"/>
                  <a:pt x="62" y="257"/>
                </a:cubicBezTo>
                <a:close/>
                <a:moveTo>
                  <a:pt x="82" y="254"/>
                </a:moveTo>
                <a:cubicBezTo>
                  <a:pt x="82" y="255"/>
                  <a:pt x="82" y="254"/>
                  <a:pt x="82" y="254"/>
                </a:cubicBezTo>
                <a:close/>
                <a:moveTo>
                  <a:pt x="74" y="243"/>
                </a:moveTo>
                <a:cubicBezTo>
                  <a:pt x="75" y="244"/>
                  <a:pt x="74" y="242"/>
                  <a:pt x="74" y="243"/>
                </a:cubicBezTo>
                <a:close/>
                <a:moveTo>
                  <a:pt x="72" y="258"/>
                </a:moveTo>
                <a:cubicBezTo>
                  <a:pt x="73" y="258"/>
                  <a:pt x="70" y="257"/>
                  <a:pt x="72" y="258"/>
                </a:cubicBezTo>
                <a:close/>
                <a:moveTo>
                  <a:pt x="74" y="257"/>
                </a:moveTo>
                <a:cubicBezTo>
                  <a:pt x="74" y="256"/>
                  <a:pt x="74" y="257"/>
                  <a:pt x="74" y="257"/>
                </a:cubicBezTo>
                <a:close/>
                <a:moveTo>
                  <a:pt x="76" y="256"/>
                </a:moveTo>
                <a:cubicBezTo>
                  <a:pt x="75" y="255"/>
                  <a:pt x="76" y="257"/>
                  <a:pt x="76" y="256"/>
                </a:cubicBezTo>
                <a:close/>
                <a:moveTo>
                  <a:pt x="83" y="253"/>
                </a:moveTo>
                <a:cubicBezTo>
                  <a:pt x="84" y="254"/>
                  <a:pt x="83" y="252"/>
                  <a:pt x="83" y="253"/>
                </a:cubicBezTo>
                <a:close/>
                <a:moveTo>
                  <a:pt x="47" y="260"/>
                </a:moveTo>
                <a:cubicBezTo>
                  <a:pt x="47" y="261"/>
                  <a:pt x="47" y="260"/>
                  <a:pt x="47" y="260"/>
                </a:cubicBezTo>
                <a:close/>
                <a:moveTo>
                  <a:pt x="49" y="263"/>
                </a:moveTo>
                <a:cubicBezTo>
                  <a:pt x="49" y="264"/>
                  <a:pt x="49" y="262"/>
                  <a:pt x="49" y="263"/>
                </a:cubicBezTo>
                <a:close/>
                <a:moveTo>
                  <a:pt x="95" y="246"/>
                </a:moveTo>
                <a:cubicBezTo>
                  <a:pt x="94" y="244"/>
                  <a:pt x="95" y="247"/>
                  <a:pt x="95" y="246"/>
                </a:cubicBezTo>
                <a:close/>
                <a:moveTo>
                  <a:pt x="104" y="247"/>
                </a:moveTo>
                <a:cubicBezTo>
                  <a:pt x="105" y="249"/>
                  <a:pt x="104" y="245"/>
                  <a:pt x="104" y="247"/>
                </a:cubicBezTo>
                <a:close/>
                <a:moveTo>
                  <a:pt x="73" y="243"/>
                </a:moveTo>
                <a:cubicBezTo>
                  <a:pt x="73" y="242"/>
                  <a:pt x="74" y="243"/>
                  <a:pt x="73" y="243"/>
                </a:cubicBezTo>
                <a:close/>
                <a:moveTo>
                  <a:pt x="61" y="247"/>
                </a:moveTo>
                <a:cubicBezTo>
                  <a:pt x="60" y="245"/>
                  <a:pt x="61" y="248"/>
                  <a:pt x="61" y="247"/>
                </a:cubicBezTo>
                <a:close/>
                <a:moveTo>
                  <a:pt x="65" y="246"/>
                </a:moveTo>
                <a:cubicBezTo>
                  <a:pt x="65" y="247"/>
                  <a:pt x="65" y="245"/>
                  <a:pt x="65" y="246"/>
                </a:cubicBezTo>
                <a:close/>
                <a:moveTo>
                  <a:pt x="51" y="259"/>
                </a:moveTo>
                <a:cubicBezTo>
                  <a:pt x="51" y="260"/>
                  <a:pt x="51" y="259"/>
                  <a:pt x="51" y="259"/>
                </a:cubicBezTo>
                <a:close/>
                <a:moveTo>
                  <a:pt x="52" y="259"/>
                </a:moveTo>
                <a:cubicBezTo>
                  <a:pt x="51" y="259"/>
                  <a:pt x="52" y="260"/>
                  <a:pt x="52" y="259"/>
                </a:cubicBezTo>
                <a:close/>
                <a:moveTo>
                  <a:pt x="50" y="260"/>
                </a:moveTo>
                <a:cubicBezTo>
                  <a:pt x="50" y="259"/>
                  <a:pt x="50" y="261"/>
                  <a:pt x="50" y="260"/>
                </a:cubicBezTo>
                <a:close/>
                <a:moveTo>
                  <a:pt x="34" y="312"/>
                </a:moveTo>
                <a:cubicBezTo>
                  <a:pt x="34" y="313"/>
                  <a:pt x="35" y="312"/>
                  <a:pt x="34" y="312"/>
                </a:cubicBezTo>
                <a:close/>
                <a:moveTo>
                  <a:pt x="25" y="298"/>
                </a:moveTo>
                <a:cubicBezTo>
                  <a:pt x="24" y="298"/>
                  <a:pt x="26" y="297"/>
                  <a:pt x="25" y="298"/>
                </a:cubicBezTo>
                <a:close/>
                <a:moveTo>
                  <a:pt x="33" y="312"/>
                </a:moveTo>
                <a:cubicBezTo>
                  <a:pt x="33" y="311"/>
                  <a:pt x="34" y="313"/>
                  <a:pt x="33" y="312"/>
                </a:cubicBezTo>
                <a:close/>
                <a:moveTo>
                  <a:pt x="55" y="329"/>
                </a:moveTo>
                <a:cubicBezTo>
                  <a:pt x="57" y="328"/>
                  <a:pt x="55" y="329"/>
                  <a:pt x="55" y="329"/>
                </a:cubicBezTo>
                <a:close/>
                <a:moveTo>
                  <a:pt x="34" y="312"/>
                </a:moveTo>
                <a:cubicBezTo>
                  <a:pt x="33" y="314"/>
                  <a:pt x="35" y="310"/>
                  <a:pt x="34" y="312"/>
                </a:cubicBezTo>
                <a:close/>
                <a:moveTo>
                  <a:pt x="51" y="311"/>
                </a:moveTo>
                <a:cubicBezTo>
                  <a:pt x="53" y="311"/>
                  <a:pt x="50" y="312"/>
                  <a:pt x="51" y="311"/>
                </a:cubicBezTo>
                <a:close/>
                <a:moveTo>
                  <a:pt x="60" y="333"/>
                </a:moveTo>
                <a:cubicBezTo>
                  <a:pt x="60" y="333"/>
                  <a:pt x="61" y="333"/>
                  <a:pt x="61" y="333"/>
                </a:cubicBezTo>
                <a:cubicBezTo>
                  <a:pt x="60" y="333"/>
                  <a:pt x="57" y="323"/>
                  <a:pt x="57" y="323"/>
                </a:cubicBezTo>
                <a:cubicBezTo>
                  <a:pt x="57" y="323"/>
                  <a:pt x="56" y="323"/>
                  <a:pt x="56" y="323"/>
                </a:cubicBezTo>
                <a:cubicBezTo>
                  <a:pt x="56" y="323"/>
                  <a:pt x="57" y="327"/>
                  <a:pt x="57" y="327"/>
                </a:cubicBezTo>
                <a:cubicBezTo>
                  <a:pt x="57" y="328"/>
                  <a:pt x="57" y="329"/>
                  <a:pt x="58" y="330"/>
                </a:cubicBezTo>
                <a:cubicBezTo>
                  <a:pt x="58" y="330"/>
                  <a:pt x="59" y="330"/>
                  <a:pt x="58" y="330"/>
                </a:cubicBezTo>
                <a:cubicBezTo>
                  <a:pt x="58" y="330"/>
                  <a:pt x="58" y="330"/>
                  <a:pt x="58" y="330"/>
                </a:cubicBezTo>
                <a:cubicBezTo>
                  <a:pt x="59" y="331"/>
                  <a:pt x="59" y="332"/>
                  <a:pt x="60" y="333"/>
                </a:cubicBezTo>
                <a:cubicBezTo>
                  <a:pt x="60" y="333"/>
                  <a:pt x="60" y="333"/>
                  <a:pt x="60" y="333"/>
                </a:cubicBezTo>
                <a:cubicBezTo>
                  <a:pt x="60" y="333"/>
                  <a:pt x="60" y="333"/>
                  <a:pt x="60" y="333"/>
                </a:cubicBezTo>
                <a:close/>
                <a:moveTo>
                  <a:pt x="35" y="312"/>
                </a:moveTo>
                <a:cubicBezTo>
                  <a:pt x="36" y="311"/>
                  <a:pt x="34" y="312"/>
                  <a:pt x="35" y="312"/>
                </a:cubicBezTo>
                <a:close/>
                <a:moveTo>
                  <a:pt x="52" y="314"/>
                </a:moveTo>
                <a:cubicBezTo>
                  <a:pt x="52" y="314"/>
                  <a:pt x="55" y="323"/>
                  <a:pt x="55" y="323"/>
                </a:cubicBezTo>
                <a:cubicBezTo>
                  <a:pt x="59" y="323"/>
                  <a:pt x="53" y="313"/>
                  <a:pt x="52" y="314"/>
                </a:cubicBezTo>
                <a:close/>
                <a:moveTo>
                  <a:pt x="55" y="319"/>
                </a:moveTo>
                <a:cubicBezTo>
                  <a:pt x="54" y="319"/>
                  <a:pt x="56" y="319"/>
                  <a:pt x="55" y="319"/>
                </a:cubicBezTo>
                <a:close/>
                <a:moveTo>
                  <a:pt x="55" y="326"/>
                </a:moveTo>
                <a:cubicBezTo>
                  <a:pt x="56" y="326"/>
                  <a:pt x="54" y="327"/>
                  <a:pt x="55" y="326"/>
                </a:cubicBezTo>
                <a:close/>
                <a:moveTo>
                  <a:pt x="47" y="328"/>
                </a:moveTo>
                <a:cubicBezTo>
                  <a:pt x="48" y="328"/>
                  <a:pt x="46" y="329"/>
                  <a:pt x="47" y="328"/>
                </a:cubicBezTo>
                <a:close/>
                <a:moveTo>
                  <a:pt x="30" y="299"/>
                </a:moveTo>
                <a:cubicBezTo>
                  <a:pt x="30" y="299"/>
                  <a:pt x="29" y="299"/>
                  <a:pt x="29" y="299"/>
                </a:cubicBezTo>
                <a:cubicBezTo>
                  <a:pt x="29" y="299"/>
                  <a:pt x="29" y="299"/>
                  <a:pt x="29" y="299"/>
                </a:cubicBezTo>
                <a:cubicBezTo>
                  <a:pt x="30" y="299"/>
                  <a:pt x="30" y="299"/>
                  <a:pt x="30" y="299"/>
                </a:cubicBezTo>
                <a:close/>
                <a:moveTo>
                  <a:pt x="46" y="306"/>
                </a:moveTo>
                <a:cubicBezTo>
                  <a:pt x="46" y="306"/>
                  <a:pt x="46" y="306"/>
                  <a:pt x="46" y="306"/>
                </a:cubicBezTo>
                <a:cubicBezTo>
                  <a:pt x="46" y="306"/>
                  <a:pt x="46" y="306"/>
                  <a:pt x="46" y="306"/>
                </a:cubicBezTo>
                <a:cubicBezTo>
                  <a:pt x="45" y="306"/>
                  <a:pt x="45" y="306"/>
                  <a:pt x="46" y="306"/>
                </a:cubicBezTo>
                <a:close/>
                <a:moveTo>
                  <a:pt x="29" y="300"/>
                </a:moveTo>
                <a:cubicBezTo>
                  <a:pt x="29" y="300"/>
                  <a:pt x="29" y="300"/>
                  <a:pt x="29" y="300"/>
                </a:cubicBezTo>
                <a:cubicBezTo>
                  <a:pt x="29" y="300"/>
                  <a:pt x="30" y="300"/>
                  <a:pt x="30" y="300"/>
                </a:cubicBezTo>
                <a:cubicBezTo>
                  <a:pt x="30" y="300"/>
                  <a:pt x="30" y="300"/>
                  <a:pt x="29" y="300"/>
                </a:cubicBezTo>
                <a:close/>
                <a:moveTo>
                  <a:pt x="46" y="305"/>
                </a:moveTo>
                <a:cubicBezTo>
                  <a:pt x="46" y="305"/>
                  <a:pt x="46" y="305"/>
                  <a:pt x="46" y="305"/>
                </a:cubicBezTo>
                <a:cubicBezTo>
                  <a:pt x="46" y="305"/>
                  <a:pt x="46" y="305"/>
                  <a:pt x="46" y="305"/>
                </a:cubicBezTo>
                <a:cubicBezTo>
                  <a:pt x="46" y="305"/>
                  <a:pt x="45" y="305"/>
                  <a:pt x="46" y="305"/>
                </a:cubicBezTo>
                <a:close/>
                <a:moveTo>
                  <a:pt x="34" y="306"/>
                </a:moveTo>
                <a:cubicBezTo>
                  <a:pt x="34" y="306"/>
                  <a:pt x="33" y="306"/>
                  <a:pt x="34" y="306"/>
                </a:cubicBezTo>
                <a:close/>
                <a:moveTo>
                  <a:pt x="33" y="305"/>
                </a:moveTo>
                <a:cubicBezTo>
                  <a:pt x="32" y="305"/>
                  <a:pt x="34" y="304"/>
                  <a:pt x="33" y="305"/>
                </a:cubicBezTo>
                <a:close/>
                <a:moveTo>
                  <a:pt x="33" y="304"/>
                </a:moveTo>
                <a:cubicBezTo>
                  <a:pt x="32" y="305"/>
                  <a:pt x="33" y="304"/>
                  <a:pt x="33" y="304"/>
                </a:cubicBezTo>
                <a:close/>
                <a:moveTo>
                  <a:pt x="31" y="300"/>
                </a:moveTo>
                <a:cubicBezTo>
                  <a:pt x="31" y="300"/>
                  <a:pt x="30" y="300"/>
                  <a:pt x="30" y="300"/>
                </a:cubicBezTo>
                <a:cubicBezTo>
                  <a:pt x="30" y="300"/>
                  <a:pt x="30" y="301"/>
                  <a:pt x="31" y="300"/>
                </a:cubicBezTo>
                <a:close/>
                <a:moveTo>
                  <a:pt x="27" y="296"/>
                </a:moveTo>
                <a:cubicBezTo>
                  <a:pt x="27" y="296"/>
                  <a:pt x="26" y="296"/>
                  <a:pt x="27" y="296"/>
                </a:cubicBezTo>
                <a:close/>
                <a:moveTo>
                  <a:pt x="29" y="298"/>
                </a:moveTo>
                <a:cubicBezTo>
                  <a:pt x="28" y="298"/>
                  <a:pt x="29" y="298"/>
                  <a:pt x="29" y="298"/>
                </a:cubicBezTo>
                <a:close/>
                <a:moveTo>
                  <a:pt x="26" y="295"/>
                </a:moveTo>
                <a:cubicBezTo>
                  <a:pt x="27" y="295"/>
                  <a:pt x="26" y="296"/>
                  <a:pt x="26" y="295"/>
                </a:cubicBezTo>
                <a:close/>
                <a:moveTo>
                  <a:pt x="43" y="301"/>
                </a:moveTo>
                <a:cubicBezTo>
                  <a:pt x="42" y="301"/>
                  <a:pt x="45" y="300"/>
                  <a:pt x="43" y="301"/>
                </a:cubicBezTo>
                <a:close/>
                <a:moveTo>
                  <a:pt x="35" y="314"/>
                </a:moveTo>
                <a:cubicBezTo>
                  <a:pt x="35" y="313"/>
                  <a:pt x="34" y="314"/>
                  <a:pt x="35" y="314"/>
                </a:cubicBezTo>
                <a:close/>
                <a:moveTo>
                  <a:pt x="29" y="298"/>
                </a:moveTo>
                <a:cubicBezTo>
                  <a:pt x="28" y="299"/>
                  <a:pt x="29" y="298"/>
                  <a:pt x="29" y="298"/>
                </a:cubicBezTo>
                <a:close/>
                <a:moveTo>
                  <a:pt x="33" y="310"/>
                </a:moveTo>
                <a:cubicBezTo>
                  <a:pt x="33" y="310"/>
                  <a:pt x="33" y="310"/>
                  <a:pt x="33" y="310"/>
                </a:cubicBezTo>
                <a:cubicBezTo>
                  <a:pt x="33" y="310"/>
                  <a:pt x="33" y="310"/>
                  <a:pt x="33" y="310"/>
                </a:cubicBezTo>
                <a:cubicBezTo>
                  <a:pt x="33" y="310"/>
                  <a:pt x="32" y="310"/>
                  <a:pt x="33" y="310"/>
                </a:cubicBezTo>
                <a:close/>
                <a:moveTo>
                  <a:pt x="46" y="336"/>
                </a:moveTo>
                <a:cubicBezTo>
                  <a:pt x="48" y="335"/>
                  <a:pt x="44" y="337"/>
                  <a:pt x="46" y="336"/>
                </a:cubicBezTo>
                <a:close/>
                <a:moveTo>
                  <a:pt x="44" y="304"/>
                </a:moveTo>
                <a:cubicBezTo>
                  <a:pt x="43" y="305"/>
                  <a:pt x="45" y="304"/>
                  <a:pt x="44" y="304"/>
                </a:cubicBezTo>
                <a:close/>
                <a:moveTo>
                  <a:pt x="39" y="320"/>
                </a:moveTo>
                <a:cubicBezTo>
                  <a:pt x="39" y="321"/>
                  <a:pt x="40" y="320"/>
                  <a:pt x="39" y="320"/>
                </a:cubicBezTo>
                <a:close/>
                <a:moveTo>
                  <a:pt x="46" y="337"/>
                </a:moveTo>
                <a:cubicBezTo>
                  <a:pt x="47" y="337"/>
                  <a:pt x="45" y="338"/>
                  <a:pt x="46" y="337"/>
                </a:cubicBezTo>
                <a:close/>
                <a:moveTo>
                  <a:pt x="36" y="315"/>
                </a:moveTo>
                <a:cubicBezTo>
                  <a:pt x="35" y="316"/>
                  <a:pt x="37" y="314"/>
                  <a:pt x="36" y="315"/>
                </a:cubicBezTo>
                <a:close/>
                <a:moveTo>
                  <a:pt x="40" y="322"/>
                </a:moveTo>
                <a:cubicBezTo>
                  <a:pt x="41" y="321"/>
                  <a:pt x="39" y="322"/>
                  <a:pt x="40" y="322"/>
                </a:cubicBezTo>
                <a:close/>
                <a:moveTo>
                  <a:pt x="38" y="320"/>
                </a:moveTo>
                <a:cubicBezTo>
                  <a:pt x="38" y="320"/>
                  <a:pt x="37" y="320"/>
                  <a:pt x="38" y="320"/>
                </a:cubicBezTo>
                <a:close/>
                <a:moveTo>
                  <a:pt x="45" y="341"/>
                </a:moveTo>
                <a:cubicBezTo>
                  <a:pt x="45" y="341"/>
                  <a:pt x="48" y="340"/>
                  <a:pt x="49" y="340"/>
                </a:cubicBezTo>
                <a:cubicBezTo>
                  <a:pt x="49" y="340"/>
                  <a:pt x="47" y="338"/>
                  <a:pt x="47" y="338"/>
                </a:cubicBezTo>
                <a:cubicBezTo>
                  <a:pt x="47" y="339"/>
                  <a:pt x="45" y="341"/>
                  <a:pt x="45" y="341"/>
                </a:cubicBezTo>
                <a:close/>
                <a:moveTo>
                  <a:pt x="49" y="312"/>
                </a:moveTo>
                <a:cubicBezTo>
                  <a:pt x="50" y="312"/>
                  <a:pt x="49" y="312"/>
                  <a:pt x="49" y="312"/>
                </a:cubicBezTo>
                <a:close/>
                <a:moveTo>
                  <a:pt x="48" y="310"/>
                </a:moveTo>
                <a:cubicBezTo>
                  <a:pt x="49" y="310"/>
                  <a:pt x="48" y="311"/>
                  <a:pt x="48" y="310"/>
                </a:cubicBezTo>
                <a:close/>
                <a:moveTo>
                  <a:pt x="48" y="311"/>
                </a:moveTo>
                <a:cubicBezTo>
                  <a:pt x="47" y="312"/>
                  <a:pt x="49" y="311"/>
                  <a:pt x="48" y="311"/>
                </a:cubicBezTo>
                <a:close/>
                <a:moveTo>
                  <a:pt x="46" y="337"/>
                </a:moveTo>
                <a:cubicBezTo>
                  <a:pt x="46" y="337"/>
                  <a:pt x="46" y="337"/>
                  <a:pt x="47" y="338"/>
                </a:cubicBezTo>
                <a:cubicBezTo>
                  <a:pt x="47" y="337"/>
                  <a:pt x="47" y="337"/>
                  <a:pt x="46" y="337"/>
                </a:cubicBezTo>
                <a:close/>
                <a:moveTo>
                  <a:pt x="52" y="312"/>
                </a:moveTo>
                <a:cubicBezTo>
                  <a:pt x="51" y="312"/>
                  <a:pt x="51" y="312"/>
                  <a:pt x="51" y="312"/>
                </a:cubicBezTo>
                <a:cubicBezTo>
                  <a:pt x="51" y="312"/>
                  <a:pt x="51" y="312"/>
                  <a:pt x="52" y="312"/>
                </a:cubicBezTo>
                <a:close/>
                <a:moveTo>
                  <a:pt x="50" y="315"/>
                </a:moveTo>
                <a:cubicBezTo>
                  <a:pt x="50" y="315"/>
                  <a:pt x="51" y="315"/>
                  <a:pt x="50" y="31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grpSp>
        <p:nvGrpSpPr>
          <p:cNvPr id="4" name="PA_组合 3"/>
          <p:cNvGrpSpPr/>
          <p:nvPr/>
        </p:nvGrpSpPr>
        <p:grpSpPr>
          <a:xfrm>
            <a:off x="3666193" y="1731632"/>
            <a:ext cx="1749845" cy="1788715"/>
            <a:chOff x="5268913" y="4124325"/>
            <a:chExt cx="652463" cy="666751"/>
          </a:xfrm>
          <a:solidFill>
            <a:schemeClr val="accent1"/>
          </a:solidFill>
        </p:grpSpPr>
        <p:sp>
          <p:nvSpPr>
            <p:cNvPr id="5" name="Freeform 719"/>
            <p:cNvSpPr/>
            <p:nvPr/>
          </p:nvSpPr>
          <p:spPr bwMode="auto">
            <a:xfrm>
              <a:off x="5356226" y="4351338"/>
              <a:ext cx="9525" cy="57150"/>
            </a:xfrm>
            <a:custGeom>
              <a:avLst/>
              <a:gdLst/>
              <a:ahLst/>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l="0" t="0" r="r" b="b"/>
              <a:pathLst>
                <a:path w="20" h="109">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6" name="Freeform 720"/>
            <p:cNvSpPr/>
            <p:nvPr/>
          </p:nvSpPr>
          <p:spPr bwMode="auto">
            <a:xfrm>
              <a:off x="5392738" y="4365625"/>
              <a:ext cx="12700" cy="80963"/>
            </a:xfrm>
            <a:custGeom>
              <a:avLst/>
              <a:gdLst/>
              <a:ahLst/>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l="0" t="0" r="r" b="b"/>
              <a:pathLst>
                <a:path w="25" h="151">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7" name="Freeform 721"/>
            <p:cNvSpPr/>
            <p:nvPr/>
          </p:nvSpPr>
          <p:spPr bwMode="auto">
            <a:xfrm>
              <a:off x="5421313" y="4389438"/>
              <a:ext cx="19050" cy="84138"/>
            </a:xfrm>
            <a:custGeom>
              <a:avLst/>
              <a:gdLst/>
              <a:ahLst/>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l="0" t="0" r="r" b="b"/>
              <a:pathLst>
                <a:path w="37" h="161">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8" name="Freeform 722"/>
            <p:cNvSpPr/>
            <p:nvPr/>
          </p:nvSpPr>
          <p:spPr bwMode="auto">
            <a:xfrm>
              <a:off x="5461001" y="4381500"/>
              <a:ext cx="22225" cy="125413"/>
            </a:xfrm>
            <a:custGeom>
              <a:avLst/>
              <a:gdLst/>
              <a:ahLst/>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l="0" t="0" r="r" b="b"/>
              <a:pathLst>
                <a:path w="42" h="238">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9" name="Freeform 723"/>
            <p:cNvSpPr/>
            <p:nvPr/>
          </p:nvSpPr>
          <p:spPr bwMode="auto">
            <a:xfrm>
              <a:off x="5483226" y="4329113"/>
              <a:ext cx="38100" cy="220663"/>
            </a:xfrm>
            <a:custGeom>
              <a:avLst/>
              <a:gdLst/>
              <a:ahLst/>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l="0" t="0" r="r" b="b"/>
              <a:pathLst>
                <a:path w="73" h="417">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0" name="Freeform 724"/>
            <p:cNvSpPr/>
            <p:nvPr/>
          </p:nvSpPr>
          <p:spPr bwMode="auto">
            <a:xfrm>
              <a:off x="5516563" y="4291013"/>
              <a:ext cx="46038" cy="268288"/>
            </a:xfrm>
            <a:custGeom>
              <a:avLst/>
              <a:gdLst/>
              <a:ahLst/>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l="0" t="0" r="r" b="b"/>
              <a:pathLst>
                <a:path w="85" h="507">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1" name="Freeform 725"/>
            <p:cNvSpPr/>
            <p:nvPr/>
          </p:nvSpPr>
          <p:spPr bwMode="auto">
            <a:xfrm>
              <a:off x="5546726" y="4252913"/>
              <a:ext cx="60325" cy="376238"/>
            </a:xfrm>
            <a:custGeom>
              <a:avLst/>
              <a:gdLst/>
              <a:ahLst/>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l="0" t="0" r="r" b="b"/>
              <a:pathLst>
                <a:path w="113" h="712">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2" name="Freeform 726"/>
            <p:cNvSpPr/>
            <p:nvPr/>
          </p:nvSpPr>
          <p:spPr bwMode="auto">
            <a:xfrm>
              <a:off x="5576888" y="4230688"/>
              <a:ext cx="61913" cy="415925"/>
            </a:xfrm>
            <a:custGeom>
              <a:avLst/>
              <a:gdLst/>
              <a:ahLst/>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l="0" t="0" r="r" b="b"/>
              <a:pathLst>
                <a:path w="119" h="787">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3" name="Freeform 727"/>
            <p:cNvSpPr/>
            <p:nvPr/>
          </p:nvSpPr>
          <p:spPr bwMode="auto">
            <a:xfrm>
              <a:off x="5589588" y="4140200"/>
              <a:ext cx="90488" cy="552450"/>
            </a:xfrm>
            <a:custGeom>
              <a:avLst/>
              <a:gdLst/>
              <a:ahLst/>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l="0" t="0" r="r" b="b"/>
              <a:pathLst>
                <a:path w="171" h="1042">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4" name="Freeform 728"/>
            <p:cNvSpPr/>
            <p:nvPr/>
          </p:nvSpPr>
          <p:spPr bwMode="auto">
            <a:xfrm>
              <a:off x="5608638" y="4162425"/>
              <a:ext cx="123825" cy="544513"/>
            </a:xfrm>
            <a:custGeom>
              <a:avLst/>
              <a:gdLst/>
              <a:ahLst/>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l="0" t="0" r="r" b="b"/>
              <a:pathLst>
                <a:path w="232" h="1029">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5" name="Freeform 729"/>
            <p:cNvSpPr/>
            <p:nvPr/>
          </p:nvSpPr>
          <p:spPr bwMode="auto">
            <a:xfrm>
              <a:off x="5638801" y="4605338"/>
              <a:ext cx="34925" cy="111125"/>
            </a:xfrm>
            <a:custGeom>
              <a:avLst/>
              <a:gdLst/>
              <a:ahLst/>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l="0" t="0" r="r" b="b"/>
              <a:pathLst>
                <a:path w="66" h="212">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6" name="Freeform 730"/>
            <p:cNvSpPr/>
            <p:nvPr/>
          </p:nvSpPr>
          <p:spPr bwMode="auto">
            <a:xfrm>
              <a:off x="5664201" y="4646613"/>
              <a:ext cx="25400" cy="76200"/>
            </a:xfrm>
            <a:custGeom>
              <a:avLst/>
              <a:gdLst/>
              <a:ahLst/>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l="0" t="0" r="r" b="b"/>
              <a:pathLst>
                <a:path w="47" h="142">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7" name="Freeform 731"/>
            <p:cNvSpPr/>
            <p:nvPr/>
          </p:nvSpPr>
          <p:spPr bwMode="auto">
            <a:xfrm>
              <a:off x="5680076" y="4684713"/>
              <a:ext cx="19050" cy="61913"/>
            </a:xfrm>
            <a:custGeom>
              <a:avLst/>
              <a:gdLst/>
              <a:ahLst/>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l="0" t="0" r="r" b="b"/>
              <a:pathLst>
                <a:path w="38" h="119">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8" name="Freeform 732"/>
            <p:cNvSpPr/>
            <p:nvPr/>
          </p:nvSpPr>
          <p:spPr bwMode="auto">
            <a:xfrm>
              <a:off x="5694363" y="4205288"/>
              <a:ext cx="63500" cy="346075"/>
            </a:xfrm>
            <a:custGeom>
              <a:avLst/>
              <a:gdLst/>
              <a:ahLst/>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l="0" t="0" r="r" b="b"/>
              <a:pathLst>
                <a:path w="120" h="654">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9" name="Freeform 733"/>
            <p:cNvSpPr/>
            <p:nvPr/>
          </p:nvSpPr>
          <p:spPr bwMode="auto">
            <a:xfrm>
              <a:off x="5746751" y="4235450"/>
              <a:ext cx="46038" cy="260350"/>
            </a:xfrm>
            <a:custGeom>
              <a:avLst/>
              <a:gdLst/>
              <a:ahLst/>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l="0" t="0" r="r" b="b"/>
              <a:pathLst>
                <a:path w="85" h="492">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20" name="Freeform 734"/>
            <p:cNvSpPr/>
            <p:nvPr/>
          </p:nvSpPr>
          <p:spPr bwMode="auto">
            <a:xfrm>
              <a:off x="5780088" y="4264025"/>
              <a:ext cx="34925" cy="196850"/>
            </a:xfrm>
            <a:custGeom>
              <a:avLst/>
              <a:gdLst/>
              <a:ahLst/>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l="0" t="0" r="r" b="b"/>
              <a:pathLst>
                <a:path w="66" h="374">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21" name="Freeform 735"/>
            <p:cNvSpPr/>
            <p:nvPr/>
          </p:nvSpPr>
          <p:spPr bwMode="auto">
            <a:xfrm>
              <a:off x="5805488" y="4286250"/>
              <a:ext cx="42863" cy="160338"/>
            </a:xfrm>
            <a:custGeom>
              <a:avLst/>
              <a:gdLst/>
              <a:ahLst/>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l="0" t="0" r="r" b="b"/>
              <a:pathLst>
                <a:path w="81" h="304">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22" name="Freeform 736"/>
            <p:cNvSpPr/>
            <p:nvPr/>
          </p:nvSpPr>
          <p:spPr bwMode="auto">
            <a:xfrm>
              <a:off x="5845176" y="4311650"/>
              <a:ext cx="38100" cy="122238"/>
            </a:xfrm>
            <a:custGeom>
              <a:avLst/>
              <a:gdLst/>
              <a:ahLst/>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l="0" t="0" r="r" b="b"/>
              <a:pathLst>
                <a:path w="71" h="232">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23" name="Freeform 737"/>
            <p:cNvSpPr>
              <a:spLocks noEditPoints="1"/>
            </p:cNvSpPr>
            <p:nvPr/>
          </p:nvSpPr>
          <p:spPr bwMode="auto">
            <a:xfrm>
              <a:off x="5284788" y="4124325"/>
              <a:ext cx="636588" cy="654050"/>
            </a:xfrm>
            <a:custGeom>
              <a:avLst/>
              <a:gdLst/>
              <a:ahLst/>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l="0" t="0" r="r" b="b"/>
              <a:pathLst>
                <a:path w="1204" h="1236">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24" name="Freeform 738"/>
            <p:cNvSpPr/>
            <p:nvPr/>
          </p:nvSpPr>
          <p:spPr bwMode="auto">
            <a:xfrm>
              <a:off x="5268913" y="4529138"/>
              <a:ext cx="252413" cy="261938"/>
            </a:xfrm>
            <a:custGeom>
              <a:avLst/>
              <a:gdLst/>
              <a:ahLst/>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l="0" t="0" r="r" b="b"/>
              <a:pathLst>
                <a:path w="479" h="493">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grpSp>
      <p:sp>
        <p:nvSpPr>
          <p:cNvPr id="28" name="PA_chenying0907 27"/>
          <p:cNvSpPr/>
          <p:nvPr/>
        </p:nvSpPr>
        <p:spPr>
          <a:xfrm>
            <a:off x="1475657" y="3621198"/>
            <a:ext cx="5882351" cy="511807"/>
          </a:xfrm>
          <a:prstGeom prst="rect">
            <a:avLst/>
          </a:prstGeom>
        </p:spPr>
        <p:txBody>
          <a:bodyPr wrap="square">
            <a:spAutoFit/>
          </a:bodyPr>
          <a:lstStyle/>
          <a:p>
            <a:pPr algn="ctr">
              <a:lnSpc>
                <a:spcPct val="200000"/>
              </a:lnSpc>
            </a:pPr>
            <a:r>
              <a:rPr lang="zh-CN" altLang="en-US" sz="1600" dirty="0">
                <a:solidFill>
                  <a:schemeClr val="tx1">
                    <a:lumMod val="75000"/>
                    <a:lumOff val="25000"/>
                  </a:schemeClr>
                </a:solidFill>
                <a:cs typeface="+mn-ea"/>
                <a:sym typeface="+mn-lt"/>
              </a:rPr>
              <a:t>Please enter the content you want here, the language to be concise, the theme to be clear.</a:t>
            </a:r>
          </a:p>
        </p:txBody>
      </p:sp>
      <p:sp>
        <p:nvSpPr>
          <p:cNvPr id="29" name="PA_chenying0907 5"/>
          <p:cNvSpPr txBox="1"/>
          <p:nvPr/>
        </p:nvSpPr>
        <p:spPr>
          <a:xfrm>
            <a:off x="5629815" y="1604351"/>
            <a:ext cx="2592288" cy="788806"/>
          </a:xfrm>
          <a:prstGeom prst="rect">
            <a:avLst/>
          </a:prstGeom>
          <a:noFill/>
        </p:spPr>
        <p:txBody>
          <a:bodyPr wrap="square" rtlCol="0">
            <a:spAutoFit/>
          </a:bodyPr>
          <a:lstStyle/>
          <a:p>
            <a:pPr>
              <a:lnSpc>
                <a:spcPct val="150000"/>
              </a:lnSpc>
            </a:pPr>
            <a:r>
              <a:rPr lang="zh-CN" altLang="en-US" sz="1600" dirty="0">
                <a:cs typeface="+mn-ea"/>
                <a:sym typeface="+mn-lt"/>
              </a:rPr>
              <a:t>Please enter the content you want here, the language to be concise, the theme to be clear.</a:t>
            </a:r>
          </a:p>
        </p:txBody>
      </p:sp>
      <p:sp>
        <p:nvSpPr>
          <p:cNvPr id="30" name="PA_chenying0907 5"/>
          <p:cNvSpPr txBox="1"/>
          <p:nvPr/>
        </p:nvSpPr>
        <p:spPr>
          <a:xfrm>
            <a:off x="611560" y="1658045"/>
            <a:ext cx="2592288" cy="788806"/>
          </a:xfrm>
          <a:prstGeom prst="rect">
            <a:avLst/>
          </a:prstGeom>
          <a:noFill/>
        </p:spPr>
        <p:txBody>
          <a:bodyPr wrap="square" rtlCol="0">
            <a:spAutoFit/>
          </a:bodyPr>
          <a:lstStyle/>
          <a:p>
            <a:pPr>
              <a:lnSpc>
                <a:spcPct val="150000"/>
              </a:lnSpc>
            </a:pPr>
            <a:r>
              <a:rPr lang="zh-CN" altLang="en-US" sz="1600" dirty="0">
                <a:cs typeface="+mn-ea"/>
                <a:sym typeface="+mn-lt"/>
              </a:rPr>
              <a:t>Please enter the content you want here, the language to be concise, the theme to be clear.</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986"/>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839"/>
                            </p:stCondLst>
                            <p:childTnLst>
                              <p:par>
                                <p:cTn id="15" presetID="10" presetClass="entr" presetSubtype="0" fill="hold" grpId="0" nodeType="afterEffect">
                                  <p:stCondLst>
                                    <p:cond delay="339"/>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par>
                          <p:cTn id="18" fill="hold">
                            <p:stCondLst>
                              <p:cond delay="1678"/>
                            </p:stCondLst>
                            <p:childTnLst>
                              <p:par>
                                <p:cTn id="19" presetID="10" presetClass="entr" presetSubtype="0" fill="hold" grpId="0" nodeType="afterEffect">
                                  <p:stCondLst>
                                    <p:cond delay="339"/>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grpId="0" nodeType="withEffect">
                                  <p:stCondLst>
                                    <p:cond delay="671"/>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Oval 113"/>
          <p:cNvSpPr/>
          <p:nvPr/>
        </p:nvSpPr>
        <p:spPr>
          <a:xfrm>
            <a:off x="5530173" y="2957015"/>
            <a:ext cx="105093" cy="10512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solidFill>
                <a:srgbClr val="605448"/>
              </a:solidFill>
              <a:latin typeface="华文细黑" pitchFamily="2" charset="-122"/>
              <a:ea typeface="华文细黑" pitchFamily="2" charset="-122"/>
            </a:endParaRPr>
          </a:p>
        </p:txBody>
      </p:sp>
      <p:sp>
        <p:nvSpPr>
          <p:cNvPr id="155" name="Oval 118"/>
          <p:cNvSpPr/>
          <p:nvPr/>
        </p:nvSpPr>
        <p:spPr>
          <a:xfrm>
            <a:off x="5136399" y="3356343"/>
            <a:ext cx="410243" cy="41036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solidFill>
                <a:srgbClr val="605448"/>
              </a:solidFill>
              <a:latin typeface="华文细黑" pitchFamily="2" charset="-122"/>
              <a:ea typeface="华文细黑" pitchFamily="2" charset="-122"/>
            </a:endParaRPr>
          </a:p>
        </p:txBody>
      </p:sp>
      <p:sp>
        <p:nvSpPr>
          <p:cNvPr id="156" name="chenying0907 56"/>
          <p:cNvSpPr/>
          <p:nvPr/>
        </p:nvSpPr>
        <p:spPr bwMode="auto">
          <a:xfrm>
            <a:off x="3541120" y="2506032"/>
            <a:ext cx="2038142" cy="2553593"/>
          </a:xfrm>
          <a:custGeom>
            <a:avLst/>
            <a:gdLst>
              <a:gd name="T0" fmla="*/ 197 w 454"/>
              <a:gd name="T1" fmla="*/ 254 h 569"/>
              <a:gd name="T2" fmla="*/ 200 w 454"/>
              <a:gd name="T3" fmla="*/ 449 h 569"/>
              <a:gd name="T4" fmla="*/ 148 w 454"/>
              <a:gd name="T5" fmla="*/ 559 h 569"/>
              <a:gd name="T6" fmla="*/ 122 w 454"/>
              <a:gd name="T7" fmla="*/ 569 h 569"/>
              <a:gd name="T8" fmla="*/ 339 w 454"/>
              <a:gd name="T9" fmla="*/ 569 h 569"/>
              <a:gd name="T10" fmla="*/ 304 w 454"/>
              <a:gd name="T11" fmla="*/ 557 h 569"/>
              <a:gd name="T12" fmla="*/ 277 w 454"/>
              <a:gd name="T13" fmla="*/ 354 h 569"/>
              <a:gd name="T14" fmla="*/ 282 w 454"/>
              <a:gd name="T15" fmla="*/ 261 h 569"/>
              <a:gd name="T16" fmla="*/ 315 w 454"/>
              <a:gd name="T17" fmla="*/ 247 h 569"/>
              <a:gd name="T18" fmla="*/ 454 w 454"/>
              <a:gd name="T19" fmla="*/ 120 h 569"/>
              <a:gd name="T20" fmla="*/ 451 w 454"/>
              <a:gd name="T21" fmla="*/ 117 h 569"/>
              <a:gd name="T22" fmla="*/ 451 w 454"/>
              <a:gd name="T23" fmla="*/ 117 h 569"/>
              <a:gd name="T24" fmla="*/ 389 w 454"/>
              <a:gd name="T25" fmla="*/ 164 h 569"/>
              <a:gd name="T26" fmla="*/ 400 w 454"/>
              <a:gd name="T27" fmla="*/ 82 h 569"/>
              <a:gd name="T28" fmla="*/ 399 w 454"/>
              <a:gd name="T29" fmla="*/ 82 h 569"/>
              <a:gd name="T30" fmla="*/ 398 w 454"/>
              <a:gd name="T31" fmla="*/ 82 h 569"/>
              <a:gd name="T32" fmla="*/ 362 w 454"/>
              <a:gd name="T33" fmla="*/ 182 h 569"/>
              <a:gd name="T34" fmla="*/ 257 w 454"/>
              <a:gd name="T35" fmla="*/ 234 h 569"/>
              <a:gd name="T36" fmla="*/ 241 w 454"/>
              <a:gd name="T37" fmla="*/ 146 h 569"/>
              <a:gd name="T38" fmla="*/ 296 w 454"/>
              <a:gd name="T39" fmla="*/ 54 h 569"/>
              <a:gd name="T40" fmla="*/ 295 w 454"/>
              <a:gd name="T41" fmla="*/ 54 h 569"/>
              <a:gd name="T42" fmla="*/ 294 w 454"/>
              <a:gd name="T43" fmla="*/ 52 h 569"/>
              <a:gd name="T44" fmla="*/ 238 w 454"/>
              <a:gd name="T45" fmla="*/ 113 h 569"/>
              <a:gd name="T46" fmla="*/ 235 w 454"/>
              <a:gd name="T47" fmla="*/ 35 h 569"/>
              <a:gd name="T48" fmla="*/ 235 w 454"/>
              <a:gd name="T49" fmla="*/ 35 h 569"/>
              <a:gd name="T50" fmla="*/ 230 w 454"/>
              <a:gd name="T51" fmla="*/ 35 h 569"/>
              <a:gd name="T52" fmla="*/ 219 w 454"/>
              <a:gd name="T53" fmla="*/ 223 h 569"/>
              <a:gd name="T54" fmla="*/ 122 w 454"/>
              <a:gd name="T55" fmla="*/ 132 h 569"/>
              <a:gd name="T56" fmla="*/ 137 w 454"/>
              <a:gd name="T57" fmla="*/ 64 h 569"/>
              <a:gd name="T58" fmla="*/ 135 w 454"/>
              <a:gd name="T59" fmla="*/ 63 h 569"/>
              <a:gd name="T60" fmla="*/ 135 w 454"/>
              <a:gd name="T61" fmla="*/ 63 h 569"/>
              <a:gd name="T62" fmla="*/ 113 w 454"/>
              <a:gd name="T63" fmla="*/ 118 h 569"/>
              <a:gd name="T64" fmla="*/ 52 w 454"/>
              <a:gd name="T65" fmla="*/ 1 h 569"/>
              <a:gd name="T66" fmla="*/ 50 w 454"/>
              <a:gd name="T67" fmla="*/ 0 h 569"/>
              <a:gd name="T68" fmla="*/ 46 w 454"/>
              <a:gd name="T69" fmla="*/ 1 h 569"/>
              <a:gd name="T70" fmla="*/ 74 w 454"/>
              <a:gd name="T71" fmla="*/ 91 h 569"/>
              <a:gd name="T72" fmla="*/ 74 w 454"/>
              <a:gd name="T73" fmla="*/ 91 h 569"/>
              <a:gd name="T74" fmla="*/ 149 w 454"/>
              <a:gd name="T75" fmla="*/ 208 h 569"/>
              <a:gd name="T76" fmla="*/ 3 w 454"/>
              <a:gd name="T77" fmla="*/ 195 h 569"/>
              <a:gd name="T78" fmla="*/ 3 w 454"/>
              <a:gd name="T79" fmla="*/ 196 h 569"/>
              <a:gd name="T80" fmla="*/ 0 w 454"/>
              <a:gd name="T81" fmla="*/ 201 h 569"/>
              <a:gd name="T82" fmla="*/ 172 w 454"/>
              <a:gd name="T83" fmla="*/ 237 h 569"/>
              <a:gd name="T84" fmla="*/ 197 w 454"/>
              <a:gd name="T85" fmla="*/ 25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4" h="569">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chemeClr val="bg1">
              <a:lumMod val="65000"/>
            </a:schemeClr>
          </a:solidFill>
          <a:ln>
            <a:noFill/>
          </a:ln>
        </p:spPr>
        <p:txBody>
          <a:bodyPr vert="horz" wrap="square" lIns="68580" tIns="34290" rIns="68580" bIns="34290" numCol="1" anchor="t" anchorCtr="0" compatLnSpc="1"/>
          <a:lstStyle/>
          <a:p>
            <a:endParaRPr lang="id-ID">
              <a:solidFill>
                <a:srgbClr val="605448"/>
              </a:solidFill>
              <a:latin typeface="华文细黑" pitchFamily="2" charset="-122"/>
              <a:ea typeface="华文细黑" pitchFamily="2" charset="-122"/>
            </a:endParaRPr>
          </a:p>
        </p:txBody>
      </p:sp>
      <p:grpSp>
        <p:nvGrpSpPr>
          <p:cNvPr id="4" name="chenying0907 8"/>
          <p:cNvGrpSpPr/>
          <p:nvPr/>
        </p:nvGrpSpPr>
        <p:grpSpPr>
          <a:xfrm>
            <a:off x="1584296" y="1373146"/>
            <a:ext cx="1886158" cy="682853"/>
            <a:chOff x="2112394" y="1830296"/>
            <a:chExt cx="2514877" cy="910190"/>
          </a:xfrm>
        </p:grpSpPr>
        <p:sp>
          <p:nvSpPr>
            <p:cNvPr id="157" name="文本框 16"/>
            <p:cNvSpPr txBox="1">
              <a:spLocks noChangeArrowheads="1"/>
            </p:cNvSpPr>
            <p:nvPr/>
          </p:nvSpPr>
          <p:spPr bwMode="auto">
            <a:xfrm>
              <a:off x="2112394" y="2211273"/>
              <a:ext cx="2287653" cy="5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buNone/>
              </a:pPr>
              <a:r>
                <a:rPr lang="zh-CN" altLang="en-US" sz="11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Enter the description description of the chart above here</a:t>
              </a:r>
              <a:r>
                <a:rPr lang="en-US" altLang="zh-CN" sz="11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a:t>
              </a:r>
              <a:endParaRPr lang="en-US" altLang="zh-CN" sz="1100" dirty="0">
                <a:solidFill>
                  <a:srgbClr val="595959"/>
                </a:solidFill>
                <a:latin typeface="方正清刻本悦宋简体" pitchFamily="2" charset="-122"/>
                <a:ea typeface="方正清刻本悦宋简体" pitchFamily="2" charset="-122"/>
              </a:endParaRPr>
            </a:p>
          </p:txBody>
        </p:sp>
        <p:sp>
          <p:nvSpPr>
            <p:cNvPr id="158" name="文本框 157"/>
            <p:cNvSpPr txBox="1"/>
            <p:nvPr/>
          </p:nvSpPr>
          <p:spPr>
            <a:xfrm>
              <a:off x="2483511" y="1830296"/>
              <a:ext cx="2143760" cy="492291"/>
            </a:xfrm>
            <a:prstGeom prst="rect">
              <a:avLst/>
            </a:prstGeom>
            <a:noFill/>
          </p:spPr>
          <p:txBody>
            <a:bodyPr wrap="square" rtlCol="0">
              <a:spAutoFit/>
            </a:bodyPr>
            <a:lstStyle/>
            <a:p>
              <a:r>
                <a:rPr lang="zh-CN" altLang="en-US" b="1" dirty="0">
                  <a:solidFill>
                    <a:schemeClr val="accent3"/>
                  </a:solidFill>
                  <a:latin typeface="方正清刻本悦宋简体" pitchFamily="2" charset="-122"/>
                  <a:ea typeface="方正清刻本悦宋简体" pitchFamily="2" charset="-122"/>
                </a:rPr>
                <a:t>Subtitle</a:t>
              </a:r>
              <a:endParaRPr lang="en-US" altLang="zh-CN" b="1" dirty="0">
                <a:solidFill>
                  <a:schemeClr val="accent3"/>
                </a:solidFill>
                <a:latin typeface="方正清刻本悦宋简体" pitchFamily="2" charset="-122"/>
                <a:ea typeface="方正清刻本悦宋简体" pitchFamily="2" charset="-122"/>
              </a:endParaRPr>
            </a:p>
          </p:txBody>
        </p:sp>
        <p:sp>
          <p:nvSpPr>
            <p:cNvPr id="159" name="chenying0907 30"/>
            <p:cNvSpPr>
              <a:spLocks noEditPoints="1"/>
            </p:cNvSpPr>
            <p:nvPr/>
          </p:nvSpPr>
          <p:spPr bwMode="auto">
            <a:xfrm>
              <a:off x="2190573" y="1849991"/>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1"/>
            </a:solidFill>
            <a:ln>
              <a:noFill/>
            </a:ln>
          </p:spPr>
          <p:txBody>
            <a:bodyPr vert="horz" wrap="square" lIns="91440" tIns="45720" rIns="91440" bIns="45720" numCol="1" anchor="t" anchorCtr="0" compatLnSpc="1"/>
            <a:lstStyle/>
            <a:p>
              <a:endParaRPr lang="zh-CN" altLang="en-US" sz="1200" dirty="0">
                <a:solidFill>
                  <a:srgbClr val="605448"/>
                </a:solidFill>
              </a:endParaRPr>
            </a:p>
          </p:txBody>
        </p:sp>
      </p:grpSp>
      <p:grpSp>
        <p:nvGrpSpPr>
          <p:cNvPr id="5" name="chenying0907 7"/>
          <p:cNvGrpSpPr/>
          <p:nvPr/>
        </p:nvGrpSpPr>
        <p:grpSpPr>
          <a:xfrm>
            <a:off x="859470" y="3002625"/>
            <a:ext cx="1805554" cy="682853"/>
            <a:chOff x="1145959" y="4002263"/>
            <a:chExt cx="2407405" cy="910190"/>
          </a:xfrm>
        </p:grpSpPr>
        <p:sp>
          <p:nvSpPr>
            <p:cNvPr id="160" name="文本框 16"/>
            <p:cNvSpPr txBox="1">
              <a:spLocks noChangeArrowheads="1"/>
            </p:cNvSpPr>
            <p:nvPr/>
          </p:nvSpPr>
          <p:spPr bwMode="auto">
            <a:xfrm>
              <a:off x="1145959" y="4383240"/>
              <a:ext cx="2287653" cy="5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buNone/>
              </a:pPr>
              <a:r>
                <a:rPr lang="zh-CN" altLang="en-US" sz="11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Enter the description description of the chart above here</a:t>
              </a:r>
              <a:r>
                <a:rPr lang="en-US" altLang="zh-CN" sz="11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a:t>
              </a:r>
              <a:endParaRPr lang="en-US" altLang="zh-CN" sz="1100" dirty="0">
                <a:solidFill>
                  <a:srgbClr val="595959"/>
                </a:solidFill>
                <a:latin typeface="方正清刻本悦宋简体" pitchFamily="2" charset="-122"/>
                <a:ea typeface="方正清刻本悦宋简体" pitchFamily="2" charset="-122"/>
              </a:endParaRPr>
            </a:p>
          </p:txBody>
        </p:sp>
        <p:sp>
          <p:nvSpPr>
            <p:cNvPr id="161" name="文本框 160"/>
            <p:cNvSpPr txBox="1"/>
            <p:nvPr/>
          </p:nvSpPr>
          <p:spPr>
            <a:xfrm>
              <a:off x="1517076" y="4002263"/>
              <a:ext cx="2036288" cy="492291"/>
            </a:xfrm>
            <a:prstGeom prst="rect">
              <a:avLst/>
            </a:prstGeom>
            <a:noFill/>
          </p:spPr>
          <p:txBody>
            <a:bodyPr wrap="square" rtlCol="0">
              <a:spAutoFit/>
            </a:bodyPr>
            <a:lstStyle/>
            <a:p>
              <a:r>
                <a:rPr lang="zh-CN" altLang="en-US" b="1" dirty="0">
                  <a:solidFill>
                    <a:schemeClr val="bg1">
                      <a:lumMod val="65000"/>
                    </a:schemeClr>
                  </a:solidFill>
                  <a:latin typeface="方正清刻本悦宋简体" pitchFamily="2" charset="-122"/>
                  <a:ea typeface="方正清刻本悦宋简体" pitchFamily="2" charset="-122"/>
                </a:rPr>
                <a:t>Subtitle</a:t>
              </a:r>
              <a:endParaRPr lang="en-US" altLang="zh-CN" b="1" dirty="0">
                <a:solidFill>
                  <a:schemeClr val="bg1">
                    <a:lumMod val="65000"/>
                  </a:schemeClr>
                </a:solidFill>
                <a:latin typeface="方正清刻本悦宋简体" pitchFamily="2" charset="-122"/>
                <a:ea typeface="方正清刻本悦宋简体" pitchFamily="2" charset="-122"/>
              </a:endParaRPr>
            </a:p>
          </p:txBody>
        </p:sp>
        <p:sp>
          <p:nvSpPr>
            <p:cNvPr id="162" name="chenying0907 30"/>
            <p:cNvSpPr>
              <a:spLocks noEditPoints="1"/>
            </p:cNvSpPr>
            <p:nvPr/>
          </p:nvSpPr>
          <p:spPr bwMode="auto">
            <a:xfrm>
              <a:off x="1224138" y="4021959"/>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sz="1200" dirty="0">
                <a:solidFill>
                  <a:srgbClr val="605448"/>
                </a:solidFill>
              </a:endParaRPr>
            </a:p>
          </p:txBody>
        </p:sp>
      </p:grpSp>
      <p:grpSp>
        <p:nvGrpSpPr>
          <p:cNvPr id="6" name="chenying0907 9"/>
          <p:cNvGrpSpPr/>
          <p:nvPr/>
        </p:nvGrpSpPr>
        <p:grpSpPr>
          <a:xfrm>
            <a:off x="5852565" y="1447575"/>
            <a:ext cx="1715740" cy="682853"/>
            <a:chOff x="7803420" y="1929503"/>
            <a:chExt cx="2287653" cy="910190"/>
          </a:xfrm>
        </p:grpSpPr>
        <p:sp>
          <p:nvSpPr>
            <p:cNvPr id="163" name="文本框 16"/>
            <p:cNvSpPr txBox="1">
              <a:spLocks noChangeArrowheads="1"/>
            </p:cNvSpPr>
            <p:nvPr/>
          </p:nvSpPr>
          <p:spPr bwMode="auto">
            <a:xfrm>
              <a:off x="7803420" y="2310480"/>
              <a:ext cx="2287653" cy="5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buNone/>
              </a:pPr>
              <a:r>
                <a:rPr lang="zh-CN" altLang="en-US" sz="11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Enter the description description of the chart above here</a:t>
              </a:r>
              <a:r>
                <a:rPr lang="en-US" altLang="zh-CN" sz="11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a:t>
              </a:r>
              <a:endParaRPr lang="en-US" altLang="zh-CN" sz="1100" dirty="0">
                <a:solidFill>
                  <a:srgbClr val="595959"/>
                </a:solidFill>
                <a:latin typeface="方正清刻本悦宋简体" pitchFamily="2" charset="-122"/>
                <a:ea typeface="方正清刻本悦宋简体" pitchFamily="2" charset="-122"/>
              </a:endParaRPr>
            </a:p>
          </p:txBody>
        </p:sp>
        <p:sp>
          <p:nvSpPr>
            <p:cNvPr id="164" name="文本框 163"/>
            <p:cNvSpPr txBox="1"/>
            <p:nvPr/>
          </p:nvSpPr>
          <p:spPr>
            <a:xfrm>
              <a:off x="8174537" y="1929503"/>
              <a:ext cx="1916536" cy="492291"/>
            </a:xfrm>
            <a:prstGeom prst="rect">
              <a:avLst/>
            </a:prstGeom>
            <a:noFill/>
          </p:spPr>
          <p:txBody>
            <a:bodyPr wrap="square" rtlCol="0">
              <a:spAutoFit/>
            </a:bodyPr>
            <a:lstStyle/>
            <a:p>
              <a:r>
                <a:rPr lang="zh-CN" altLang="en-US" b="1" dirty="0">
                  <a:solidFill>
                    <a:schemeClr val="accent3"/>
                  </a:solidFill>
                  <a:latin typeface="方正清刻本悦宋简体" pitchFamily="2" charset="-122"/>
                  <a:ea typeface="方正清刻本悦宋简体" pitchFamily="2" charset="-122"/>
                </a:rPr>
                <a:t>Subtitle</a:t>
              </a:r>
              <a:endParaRPr lang="en-US" altLang="zh-CN" b="1" dirty="0">
                <a:solidFill>
                  <a:schemeClr val="accent3"/>
                </a:solidFill>
                <a:latin typeface="方正清刻本悦宋简体" pitchFamily="2" charset="-122"/>
                <a:ea typeface="方正清刻本悦宋简体" pitchFamily="2" charset="-122"/>
              </a:endParaRPr>
            </a:p>
          </p:txBody>
        </p:sp>
        <p:sp>
          <p:nvSpPr>
            <p:cNvPr id="165" name="chenying0907 30"/>
            <p:cNvSpPr>
              <a:spLocks noEditPoints="1"/>
            </p:cNvSpPr>
            <p:nvPr/>
          </p:nvSpPr>
          <p:spPr bwMode="auto">
            <a:xfrm>
              <a:off x="7881599" y="1949198"/>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1"/>
            </a:solidFill>
            <a:ln>
              <a:noFill/>
            </a:ln>
          </p:spPr>
          <p:txBody>
            <a:bodyPr vert="horz" wrap="square" lIns="91440" tIns="45720" rIns="91440" bIns="45720" numCol="1" anchor="t" anchorCtr="0" compatLnSpc="1"/>
            <a:lstStyle/>
            <a:p>
              <a:endParaRPr lang="zh-CN" altLang="en-US" sz="1200" dirty="0">
                <a:solidFill>
                  <a:srgbClr val="605448"/>
                </a:solidFill>
              </a:endParaRPr>
            </a:p>
          </p:txBody>
        </p:sp>
      </p:grpSp>
      <p:grpSp>
        <p:nvGrpSpPr>
          <p:cNvPr id="7" name="chenying0907 10"/>
          <p:cNvGrpSpPr/>
          <p:nvPr/>
        </p:nvGrpSpPr>
        <p:grpSpPr>
          <a:xfrm>
            <a:off x="6386748" y="3002625"/>
            <a:ext cx="1839148" cy="682853"/>
            <a:chOff x="8515664" y="4002263"/>
            <a:chExt cx="2452197" cy="910190"/>
          </a:xfrm>
        </p:grpSpPr>
        <p:sp>
          <p:nvSpPr>
            <p:cNvPr id="166" name="文本框 16"/>
            <p:cNvSpPr txBox="1">
              <a:spLocks noChangeArrowheads="1"/>
            </p:cNvSpPr>
            <p:nvPr/>
          </p:nvSpPr>
          <p:spPr bwMode="auto">
            <a:xfrm>
              <a:off x="8515664" y="4383240"/>
              <a:ext cx="2287653" cy="5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buNone/>
              </a:pPr>
              <a:r>
                <a:rPr lang="zh-CN" altLang="en-US" sz="11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Enter the description description of the chart above here</a:t>
              </a:r>
              <a:r>
                <a:rPr lang="en-US" altLang="zh-CN" sz="1100" dirty="0">
                  <a:solidFill>
                    <a:schemeClr val="tx1">
                      <a:lumMod val="50000"/>
                      <a:lumOff val="50000"/>
                    </a:schemeClr>
                  </a:solidFill>
                  <a:latin typeface="方正清刻本悦宋简体" pitchFamily="2" charset="-122"/>
                  <a:ea typeface="方正清刻本悦宋简体" pitchFamily="2" charset="-122"/>
                  <a:sym typeface="微软雅黑" pitchFamily="34" charset="-122"/>
                </a:rPr>
                <a:t>.</a:t>
              </a:r>
              <a:endParaRPr lang="en-US" altLang="zh-CN" sz="1100" dirty="0">
                <a:solidFill>
                  <a:srgbClr val="595959"/>
                </a:solidFill>
                <a:latin typeface="方正清刻本悦宋简体" pitchFamily="2" charset="-122"/>
                <a:ea typeface="方正清刻本悦宋简体" pitchFamily="2" charset="-122"/>
              </a:endParaRPr>
            </a:p>
          </p:txBody>
        </p:sp>
        <p:sp>
          <p:nvSpPr>
            <p:cNvPr id="167" name="文本框 166"/>
            <p:cNvSpPr txBox="1"/>
            <p:nvPr/>
          </p:nvSpPr>
          <p:spPr>
            <a:xfrm>
              <a:off x="8886781" y="4002263"/>
              <a:ext cx="2081080" cy="492291"/>
            </a:xfrm>
            <a:prstGeom prst="rect">
              <a:avLst/>
            </a:prstGeom>
            <a:noFill/>
          </p:spPr>
          <p:txBody>
            <a:bodyPr wrap="square" rtlCol="0">
              <a:spAutoFit/>
            </a:bodyPr>
            <a:lstStyle/>
            <a:p>
              <a:r>
                <a:rPr lang="zh-CN" altLang="en-US" b="1" dirty="0">
                  <a:solidFill>
                    <a:schemeClr val="bg1">
                      <a:lumMod val="65000"/>
                    </a:schemeClr>
                  </a:solidFill>
                  <a:latin typeface="方正清刻本悦宋简体" pitchFamily="2" charset="-122"/>
                  <a:ea typeface="方正清刻本悦宋简体" pitchFamily="2" charset="-122"/>
                </a:rPr>
                <a:t>Subtitle</a:t>
              </a:r>
              <a:endParaRPr lang="en-US" altLang="zh-CN" b="1" dirty="0">
                <a:solidFill>
                  <a:schemeClr val="bg1">
                    <a:lumMod val="65000"/>
                  </a:schemeClr>
                </a:solidFill>
                <a:latin typeface="方正清刻本悦宋简体" pitchFamily="2" charset="-122"/>
                <a:ea typeface="方正清刻本悦宋简体" pitchFamily="2" charset="-122"/>
              </a:endParaRPr>
            </a:p>
          </p:txBody>
        </p:sp>
        <p:sp>
          <p:nvSpPr>
            <p:cNvPr id="168" name="chenying0907 30"/>
            <p:cNvSpPr>
              <a:spLocks noEditPoints="1"/>
            </p:cNvSpPr>
            <p:nvPr/>
          </p:nvSpPr>
          <p:spPr bwMode="auto">
            <a:xfrm>
              <a:off x="8593843" y="4021959"/>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sz="1200" dirty="0">
                <a:solidFill>
                  <a:srgbClr val="605448"/>
                </a:solidFill>
              </a:endParaRPr>
            </a:p>
          </p:txBody>
        </p:sp>
      </p:grpSp>
      <p:grpSp>
        <p:nvGrpSpPr>
          <p:cNvPr id="8" name="chenying0907 3"/>
          <p:cNvGrpSpPr/>
          <p:nvPr/>
        </p:nvGrpSpPr>
        <p:grpSpPr>
          <a:xfrm>
            <a:off x="4918002" y="2977729"/>
            <a:ext cx="1129811" cy="1141543"/>
            <a:chOff x="6557336" y="3969080"/>
            <a:chExt cx="1506414" cy="1521587"/>
          </a:xfrm>
        </p:grpSpPr>
        <p:sp>
          <p:nvSpPr>
            <p:cNvPr id="172" name="椭圆 31"/>
            <p:cNvSpPr/>
            <p:nvPr/>
          </p:nvSpPr>
          <p:spPr>
            <a:xfrm rot="15654318">
              <a:off x="6549749" y="3976667"/>
              <a:ext cx="1521587" cy="150641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chemeClr val="bg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605448"/>
                </a:solidFill>
              </a:endParaRPr>
            </a:p>
          </p:txBody>
        </p:sp>
        <p:grpSp>
          <p:nvGrpSpPr>
            <p:cNvPr id="9" name="chenying0907 172"/>
            <p:cNvGrpSpPr/>
            <p:nvPr/>
          </p:nvGrpSpPr>
          <p:grpSpPr>
            <a:xfrm>
              <a:off x="6945920" y="4376565"/>
              <a:ext cx="674484" cy="711466"/>
              <a:chOff x="4197350" y="2182813"/>
              <a:chExt cx="608013" cy="641350"/>
            </a:xfrm>
            <a:solidFill>
              <a:srgbClr val="005188"/>
            </a:solidFill>
          </p:grpSpPr>
          <p:sp>
            <p:nvSpPr>
              <p:cNvPr id="174" name="chenying0907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75" name="chenying0907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76" name="chenying0907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77" name="chenying0907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78" name="chenying0907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solidFill>
                <a:schemeClr val="bg1">
                  <a:lumMod val="65000"/>
                </a:schemeClr>
              </a:solid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79" name="chenying0907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0" name="chenying0907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1" name="chenying0907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2" name="chenying0907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3" name="chenying0907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4" name="chenying0907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5" name="chenying0907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6" name="chenying0907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7" name="chenying0907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8" name="chenying0907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9" name="chenying0907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0" name="chenying0907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1" name="chenying0907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2" name="chenying0907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3" name="chenying0907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4" name="chenying0907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5" name="chenying0907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6" name="chenying0907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7" name="chenying0907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8" name="chenying0907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9" name="chenying0907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0" name="chenying0907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1" name="chenying0907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2" name="chenying0907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3" name="chenying0907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4" name="chenying0907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5" name="chenying0907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6" name="chenying0907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7" name="chenying0907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8" name="chenying0907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9" name="chenying0907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0" name="chenying0907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1" name="chenying0907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2" name="chenying0907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3" name="chenying0907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solidFill>
                <a:schemeClr val="bg1">
                  <a:lumMod val="65000"/>
                </a:schemeClr>
              </a:solid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4" name="chenying0907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5" name="chenying0907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solidFill>
                <a:schemeClr val="bg1">
                  <a:lumMod val="65000"/>
                </a:schemeClr>
              </a:solid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6" name="chenying0907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solidFill>
                <a:schemeClr val="bg1">
                  <a:lumMod val="65000"/>
                </a:schemeClr>
              </a:solid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7" name="chenying0907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solidFill>
                <a:schemeClr val="bg1">
                  <a:lumMod val="65000"/>
                </a:schemeClr>
              </a:solid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8" name="chenying0907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9" name="chenying0907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solidFill>
                <a:schemeClr val="bg1">
                  <a:lumMod val="65000"/>
                </a:schemeClr>
              </a:solid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grpSp>
      </p:grpSp>
      <p:grpSp>
        <p:nvGrpSpPr>
          <p:cNvPr id="10" name="chenying0907 6"/>
          <p:cNvGrpSpPr/>
          <p:nvPr/>
        </p:nvGrpSpPr>
        <p:grpSpPr>
          <a:xfrm>
            <a:off x="2712050" y="2918633"/>
            <a:ext cx="984907" cy="995134"/>
            <a:chOff x="3616066" y="3890310"/>
            <a:chExt cx="1313209" cy="1326436"/>
          </a:xfrm>
        </p:grpSpPr>
        <p:sp>
          <p:nvSpPr>
            <p:cNvPr id="170" name="椭圆 31"/>
            <p:cNvSpPr/>
            <p:nvPr/>
          </p:nvSpPr>
          <p:spPr>
            <a:xfrm rot="15654318">
              <a:off x="3609453" y="3896923"/>
              <a:ext cx="1326436" cy="131320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chemeClr val="bg1">
                  <a:lumMod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605448"/>
                </a:solidFill>
              </a:endParaRPr>
            </a:p>
          </p:txBody>
        </p:sp>
        <p:grpSp>
          <p:nvGrpSpPr>
            <p:cNvPr id="11" name="chenying0907 219"/>
            <p:cNvGrpSpPr/>
            <p:nvPr/>
          </p:nvGrpSpPr>
          <p:grpSpPr>
            <a:xfrm>
              <a:off x="3903477" y="4174350"/>
              <a:ext cx="723795" cy="739644"/>
              <a:chOff x="5268913" y="4124325"/>
              <a:chExt cx="652463" cy="666751"/>
            </a:xfrm>
            <a:solidFill>
              <a:srgbClr val="005188"/>
            </a:solidFill>
          </p:grpSpPr>
          <p:sp>
            <p:nvSpPr>
              <p:cNvPr id="221" name="chenying0907 719"/>
              <p:cNvSpPr/>
              <p:nvPr/>
            </p:nvSpPr>
            <p:spPr bwMode="auto">
              <a:xfrm>
                <a:off x="5356226" y="4351338"/>
                <a:ext cx="9525" cy="57150"/>
              </a:xfrm>
              <a:custGeom>
                <a:avLst/>
                <a:gdLst/>
                <a:ahLst/>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l="0" t="0" r="r" b="b"/>
                <a:pathLst>
                  <a:path w="20" h="109">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22" name="chenying0907 720"/>
              <p:cNvSpPr/>
              <p:nvPr/>
            </p:nvSpPr>
            <p:spPr bwMode="auto">
              <a:xfrm>
                <a:off x="5392738" y="4365625"/>
                <a:ext cx="12700" cy="80963"/>
              </a:xfrm>
              <a:custGeom>
                <a:avLst/>
                <a:gdLst/>
                <a:ahLst/>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l="0" t="0" r="r" b="b"/>
                <a:pathLst>
                  <a:path w="25" h="151">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23" name="chenying0907 721"/>
              <p:cNvSpPr/>
              <p:nvPr/>
            </p:nvSpPr>
            <p:spPr bwMode="auto">
              <a:xfrm>
                <a:off x="5421313" y="4389438"/>
                <a:ext cx="19050" cy="84138"/>
              </a:xfrm>
              <a:custGeom>
                <a:avLst/>
                <a:gdLst/>
                <a:ahLst/>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l="0" t="0" r="r" b="b"/>
                <a:pathLst>
                  <a:path w="37" h="161">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24" name="chenying0907 722"/>
              <p:cNvSpPr/>
              <p:nvPr/>
            </p:nvSpPr>
            <p:spPr bwMode="auto">
              <a:xfrm>
                <a:off x="5461001" y="4381500"/>
                <a:ext cx="22225" cy="125413"/>
              </a:xfrm>
              <a:custGeom>
                <a:avLst/>
                <a:gdLst/>
                <a:ahLst/>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l="0" t="0" r="r" b="b"/>
                <a:pathLst>
                  <a:path w="42" h="238">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25" name="chenying0907 723"/>
              <p:cNvSpPr/>
              <p:nvPr/>
            </p:nvSpPr>
            <p:spPr bwMode="auto">
              <a:xfrm>
                <a:off x="5483226" y="4329113"/>
                <a:ext cx="38100" cy="220663"/>
              </a:xfrm>
              <a:custGeom>
                <a:avLst/>
                <a:gdLst/>
                <a:ahLst/>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l="0" t="0" r="r" b="b"/>
                <a:pathLst>
                  <a:path w="73" h="417">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26" name="chenying0907 724"/>
              <p:cNvSpPr/>
              <p:nvPr/>
            </p:nvSpPr>
            <p:spPr bwMode="auto">
              <a:xfrm>
                <a:off x="5516563" y="4291013"/>
                <a:ext cx="46038" cy="268288"/>
              </a:xfrm>
              <a:custGeom>
                <a:avLst/>
                <a:gdLst/>
                <a:ahLst/>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l="0" t="0" r="r" b="b"/>
                <a:pathLst>
                  <a:path w="85" h="507">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27" name="chenying0907 725"/>
              <p:cNvSpPr/>
              <p:nvPr/>
            </p:nvSpPr>
            <p:spPr bwMode="auto">
              <a:xfrm>
                <a:off x="5546726" y="4252913"/>
                <a:ext cx="60325" cy="376238"/>
              </a:xfrm>
              <a:custGeom>
                <a:avLst/>
                <a:gdLst/>
                <a:ahLst/>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l="0" t="0" r="r" b="b"/>
                <a:pathLst>
                  <a:path w="113" h="712">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28" name="chenying0907 726"/>
              <p:cNvSpPr/>
              <p:nvPr/>
            </p:nvSpPr>
            <p:spPr bwMode="auto">
              <a:xfrm>
                <a:off x="5576888" y="4230688"/>
                <a:ext cx="61913" cy="415925"/>
              </a:xfrm>
              <a:custGeom>
                <a:avLst/>
                <a:gdLst/>
                <a:ahLst/>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l="0" t="0" r="r" b="b"/>
                <a:pathLst>
                  <a:path w="119" h="787">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29" name="chenying0907 727"/>
              <p:cNvSpPr/>
              <p:nvPr/>
            </p:nvSpPr>
            <p:spPr bwMode="auto">
              <a:xfrm>
                <a:off x="5589588" y="4140200"/>
                <a:ext cx="90488" cy="552450"/>
              </a:xfrm>
              <a:custGeom>
                <a:avLst/>
                <a:gdLst/>
                <a:ahLst/>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l="0" t="0" r="r" b="b"/>
                <a:pathLst>
                  <a:path w="171" h="1042">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0" name="chenying0907 728"/>
              <p:cNvSpPr/>
              <p:nvPr/>
            </p:nvSpPr>
            <p:spPr bwMode="auto">
              <a:xfrm>
                <a:off x="5608638" y="4162425"/>
                <a:ext cx="123825" cy="544513"/>
              </a:xfrm>
              <a:custGeom>
                <a:avLst/>
                <a:gdLst/>
                <a:ahLst/>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l="0" t="0" r="r" b="b"/>
                <a:pathLst>
                  <a:path w="232" h="1029">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solidFill>
                <a:schemeClr val="bg1">
                  <a:lumMod val="65000"/>
                </a:schemeClr>
              </a:solid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1" name="chenying0907 729"/>
              <p:cNvSpPr/>
              <p:nvPr/>
            </p:nvSpPr>
            <p:spPr bwMode="auto">
              <a:xfrm>
                <a:off x="5638801" y="4605338"/>
                <a:ext cx="34925" cy="111125"/>
              </a:xfrm>
              <a:custGeom>
                <a:avLst/>
                <a:gdLst/>
                <a:ahLst/>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l="0" t="0" r="r" b="b"/>
                <a:pathLst>
                  <a:path w="66" h="212">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2" name="chenying0907 730"/>
              <p:cNvSpPr/>
              <p:nvPr/>
            </p:nvSpPr>
            <p:spPr bwMode="auto">
              <a:xfrm>
                <a:off x="5664201" y="4646613"/>
                <a:ext cx="25400" cy="76200"/>
              </a:xfrm>
              <a:custGeom>
                <a:avLst/>
                <a:gdLst/>
                <a:ahLst/>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l="0" t="0" r="r" b="b"/>
                <a:pathLst>
                  <a:path w="47" h="142">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3" name="chenying0907 731"/>
              <p:cNvSpPr/>
              <p:nvPr/>
            </p:nvSpPr>
            <p:spPr bwMode="auto">
              <a:xfrm>
                <a:off x="5680076" y="4684713"/>
                <a:ext cx="19050" cy="61913"/>
              </a:xfrm>
              <a:custGeom>
                <a:avLst/>
                <a:gdLst/>
                <a:ahLst/>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l="0" t="0" r="r" b="b"/>
                <a:pathLst>
                  <a:path w="38" h="119">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4" name="chenying0907 732"/>
              <p:cNvSpPr/>
              <p:nvPr/>
            </p:nvSpPr>
            <p:spPr bwMode="auto">
              <a:xfrm>
                <a:off x="5694363" y="4205288"/>
                <a:ext cx="63500" cy="346075"/>
              </a:xfrm>
              <a:custGeom>
                <a:avLst/>
                <a:gdLst/>
                <a:ahLst/>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l="0" t="0" r="r" b="b"/>
                <a:pathLst>
                  <a:path w="120" h="654">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5" name="chenying0907 733"/>
              <p:cNvSpPr/>
              <p:nvPr/>
            </p:nvSpPr>
            <p:spPr bwMode="auto">
              <a:xfrm>
                <a:off x="5746751" y="4235450"/>
                <a:ext cx="46038" cy="260350"/>
              </a:xfrm>
              <a:custGeom>
                <a:avLst/>
                <a:gdLst/>
                <a:ahLst/>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l="0" t="0" r="r" b="b"/>
                <a:pathLst>
                  <a:path w="85" h="492">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6" name="chenying0907 734"/>
              <p:cNvSpPr/>
              <p:nvPr/>
            </p:nvSpPr>
            <p:spPr bwMode="auto">
              <a:xfrm>
                <a:off x="5780088" y="4264025"/>
                <a:ext cx="34925" cy="196850"/>
              </a:xfrm>
              <a:custGeom>
                <a:avLst/>
                <a:gdLst/>
                <a:ahLst/>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l="0" t="0" r="r" b="b"/>
                <a:pathLst>
                  <a:path w="66" h="374">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7" name="chenying0907 735"/>
              <p:cNvSpPr/>
              <p:nvPr/>
            </p:nvSpPr>
            <p:spPr bwMode="auto">
              <a:xfrm>
                <a:off x="5805488" y="4286250"/>
                <a:ext cx="42863" cy="160338"/>
              </a:xfrm>
              <a:custGeom>
                <a:avLst/>
                <a:gdLst/>
                <a:ahLst/>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l="0" t="0" r="r" b="b"/>
                <a:pathLst>
                  <a:path w="81" h="304">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8" name="chenying0907 736"/>
              <p:cNvSpPr/>
              <p:nvPr/>
            </p:nvSpPr>
            <p:spPr bwMode="auto">
              <a:xfrm>
                <a:off x="5845176" y="4311650"/>
                <a:ext cx="38100" cy="122238"/>
              </a:xfrm>
              <a:custGeom>
                <a:avLst/>
                <a:gdLst/>
                <a:ahLst/>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l="0" t="0" r="r" b="b"/>
                <a:pathLst>
                  <a:path w="71" h="232">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9" name="chenying0907 737"/>
              <p:cNvSpPr>
                <a:spLocks noEditPoints="1"/>
              </p:cNvSpPr>
              <p:nvPr/>
            </p:nvSpPr>
            <p:spPr bwMode="auto">
              <a:xfrm>
                <a:off x="5284788" y="4124325"/>
                <a:ext cx="636588" cy="654050"/>
              </a:xfrm>
              <a:custGeom>
                <a:avLst/>
                <a:gdLst/>
                <a:ahLst/>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l="0" t="0" r="r" b="b"/>
                <a:pathLst>
                  <a:path w="1204" h="1236">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solidFill>
                <a:schemeClr val="bg1">
                  <a:lumMod val="65000"/>
                </a:schemeClr>
              </a:solid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40" name="chenying0907 738"/>
              <p:cNvSpPr/>
              <p:nvPr/>
            </p:nvSpPr>
            <p:spPr bwMode="auto">
              <a:xfrm>
                <a:off x="5268913" y="4529138"/>
                <a:ext cx="252413" cy="261938"/>
              </a:xfrm>
              <a:custGeom>
                <a:avLst/>
                <a:gdLst/>
                <a:ahLst/>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l="0" t="0" r="r" b="b"/>
                <a:pathLst>
                  <a:path w="479" h="493">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solidFill>
                <a:schemeClr val="bg1">
                  <a:lumMod val="65000"/>
                </a:schemeClr>
              </a:solid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grpSp>
      </p:grpSp>
      <p:grpSp>
        <p:nvGrpSpPr>
          <p:cNvPr id="12" name="chenying0907 4"/>
          <p:cNvGrpSpPr/>
          <p:nvPr/>
        </p:nvGrpSpPr>
        <p:grpSpPr>
          <a:xfrm>
            <a:off x="4730128" y="1869807"/>
            <a:ext cx="931277" cy="940948"/>
            <a:chOff x="6306836" y="2492307"/>
            <a:chExt cx="1241703" cy="1254210"/>
          </a:xfrm>
        </p:grpSpPr>
        <p:sp>
          <p:nvSpPr>
            <p:cNvPr id="171" name="椭圆 31"/>
            <p:cNvSpPr/>
            <p:nvPr/>
          </p:nvSpPr>
          <p:spPr>
            <a:xfrm rot="15654318">
              <a:off x="6300583" y="2498560"/>
              <a:ext cx="1254210" cy="124170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605448"/>
                </a:solidFill>
              </a:endParaRPr>
            </a:p>
          </p:txBody>
        </p:sp>
        <p:grpSp>
          <p:nvGrpSpPr>
            <p:cNvPr id="13" name="chenying0907 240"/>
            <p:cNvGrpSpPr/>
            <p:nvPr/>
          </p:nvGrpSpPr>
          <p:grpSpPr>
            <a:xfrm>
              <a:off x="6679994" y="2888964"/>
              <a:ext cx="483459" cy="489186"/>
              <a:chOff x="4194175" y="1193800"/>
              <a:chExt cx="669926" cy="677863"/>
            </a:xfrm>
            <a:solidFill>
              <a:srgbClr val="005188"/>
            </a:solidFill>
          </p:grpSpPr>
          <p:sp>
            <p:nvSpPr>
              <p:cNvPr id="242" name="chenying0907 867"/>
              <p:cNvSpPr/>
              <p:nvPr/>
            </p:nvSpPr>
            <p:spPr bwMode="auto">
              <a:xfrm>
                <a:off x="4217988" y="1674813"/>
                <a:ext cx="52388" cy="115888"/>
              </a:xfrm>
              <a:custGeom>
                <a:avLst/>
                <a:gdLst/>
                <a:ahLst/>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l="0" t="0" r="r" b="b"/>
                <a:pathLst>
                  <a:path w="99" h="218">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43" name="chenying0907 868"/>
              <p:cNvSpPr/>
              <p:nvPr/>
            </p:nvSpPr>
            <p:spPr bwMode="auto">
              <a:xfrm>
                <a:off x="4229100" y="1665288"/>
                <a:ext cx="90488" cy="158750"/>
              </a:xfrm>
              <a:custGeom>
                <a:avLst/>
                <a:gdLst/>
                <a:ahLst/>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l="0" t="0" r="r" b="b"/>
                <a:pathLst>
                  <a:path w="171" h="299">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44" name="chenying0907 869"/>
              <p:cNvSpPr/>
              <p:nvPr/>
            </p:nvSpPr>
            <p:spPr bwMode="auto">
              <a:xfrm>
                <a:off x="4262438" y="1685925"/>
                <a:ext cx="85725" cy="147638"/>
              </a:xfrm>
              <a:custGeom>
                <a:avLst/>
                <a:gdLst/>
                <a:ahLst/>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l="0" t="0" r="r" b="b"/>
                <a:pathLst>
                  <a:path w="162" h="278">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45" name="chenying0907 870"/>
              <p:cNvSpPr/>
              <p:nvPr/>
            </p:nvSpPr>
            <p:spPr bwMode="auto">
              <a:xfrm>
                <a:off x="4297363" y="1711325"/>
                <a:ext cx="71438" cy="134938"/>
              </a:xfrm>
              <a:custGeom>
                <a:avLst/>
                <a:gdLst/>
                <a:ahLst/>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l="0" t="0" r="r" b="b"/>
                <a:pathLst>
                  <a:path w="134" h="255">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46" name="chenying0907 871"/>
              <p:cNvSpPr/>
              <p:nvPr/>
            </p:nvSpPr>
            <p:spPr bwMode="auto">
              <a:xfrm>
                <a:off x="4235450" y="1423988"/>
                <a:ext cx="49213" cy="88900"/>
              </a:xfrm>
              <a:custGeom>
                <a:avLst/>
                <a:gdLst/>
                <a:ahLst/>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l="0" t="0" r="r" b="b"/>
                <a:pathLst>
                  <a:path w="94" h="166">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47" name="chenying0907 872"/>
              <p:cNvSpPr/>
              <p:nvPr/>
            </p:nvSpPr>
            <p:spPr bwMode="auto">
              <a:xfrm>
                <a:off x="4275138" y="1435100"/>
                <a:ext cx="65088" cy="107950"/>
              </a:xfrm>
              <a:custGeom>
                <a:avLst/>
                <a:gdLst/>
                <a:ahLst/>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l="0" t="0" r="r" b="b"/>
                <a:pathLst>
                  <a:path w="124" h="20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48" name="chenying0907 873"/>
              <p:cNvSpPr/>
              <p:nvPr/>
            </p:nvSpPr>
            <p:spPr bwMode="auto">
              <a:xfrm>
                <a:off x="4318000" y="1447800"/>
                <a:ext cx="74613" cy="104775"/>
              </a:xfrm>
              <a:custGeom>
                <a:avLst/>
                <a:gdLst/>
                <a:ahLst/>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l="0" t="0" r="r" b="b"/>
                <a:pathLst>
                  <a:path w="141" h="200">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49" name="chenying0907 874"/>
              <p:cNvSpPr/>
              <p:nvPr/>
            </p:nvSpPr>
            <p:spPr bwMode="auto">
              <a:xfrm>
                <a:off x="4367213" y="1470025"/>
                <a:ext cx="53975" cy="92075"/>
              </a:xfrm>
              <a:custGeom>
                <a:avLst/>
                <a:gdLst/>
                <a:ahLst/>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l="0" t="0" r="r" b="b"/>
                <a:pathLst>
                  <a:path w="100" h="174">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0" name="chenying0907 875"/>
              <p:cNvSpPr/>
              <p:nvPr/>
            </p:nvSpPr>
            <p:spPr bwMode="auto">
              <a:xfrm>
                <a:off x="4392613" y="1492250"/>
                <a:ext cx="60325" cy="103188"/>
              </a:xfrm>
              <a:custGeom>
                <a:avLst/>
                <a:gdLst/>
                <a:ahLst/>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l="0" t="0" r="r" b="b"/>
                <a:pathLst>
                  <a:path w="114" h="19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1" name="chenying0907 876"/>
              <p:cNvSpPr/>
              <p:nvPr/>
            </p:nvSpPr>
            <p:spPr bwMode="auto">
              <a:xfrm>
                <a:off x="4422775" y="1514475"/>
                <a:ext cx="60325" cy="95250"/>
              </a:xfrm>
              <a:custGeom>
                <a:avLst/>
                <a:gdLst/>
                <a:ahLst/>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l="0" t="0" r="r" b="b"/>
                <a:pathLst>
                  <a:path w="115" h="180">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2" name="chenying0907 877"/>
              <p:cNvSpPr/>
              <p:nvPr/>
            </p:nvSpPr>
            <p:spPr bwMode="auto">
              <a:xfrm>
                <a:off x="4451350" y="1538288"/>
                <a:ext cx="58738" cy="96838"/>
              </a:xfrm>
              <a:custGeom>
                <a:avLst/>
                <a:gdLst/>
                <a:ahLst/>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l="0" t="0" r="r" b="b"/>
                <a:pathLst>
                  <a:path w="113" h="185">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3" name="chenying0907 878"/>
              <p:cNvSpPr/>
              <p:nvPr/>
            </p:nvSpPr>
            <p:spPr bwMode="auto">
              <a:xfrm>
                <a:off x="4473575" y="1566863"/>
                <a:ext cx="66675" cy="101600"/>
              </a:xfrm>
              <a:custGeom>
                <a:avLst/>
                <a:gdLst/>
                <a:ahLst/>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l="0" t="0" r="r" b="b"/>
                <a:pathLst>
                  <a:path w="128" h="190">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4" name="chenying0907 879"/>
              <p:cNvSpPr/>
              <p:nvPr/>
            </p:nvSpPr>
            <p:spPr bwMode="auto">
              <a:xfrm>
                <a:off x="4500563" y="1595438"/>
                <a:ext cx="76200" cy="107950"/>
              </a:xfrm>
              <a:custGeom>
                <a:avLst/>
                <a:gdLst/>
                <a:ahLst/>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l="0" t="0" r="r" b="b"/>
                <a:pathLst>
                  <a:path w="142" h="204">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5" name="chenying0907 880"/>
              <p:cNvSpPr/>
              <p:nvPr/>
            </p:nvSpPr>
            <p:spPr bwMode="auto">
              <a:xfrm>
                <a:off x="4510088" y="1630363"/>
                <a:ext cx="80963" cy="125413"/>
              </a:xfrm>
              <a:custGeom>
                <a:avLst/>
                <a:gdLst/>
                <a:ahLst/>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l="0" t="0" r="r" b="b"/>
                <a:pathLst>
                  <a:path w="152" h="237">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6" name="chenying0907 881"/>
              <p:cNvSpPr/>
              <p:nvPr/>
            </p:nvSpPr>
            <p:spPr bwMode="auto">
              <a:xfrm>
                <a:off x="4525963" y="1682750"/>
                <a:ext cx="73025" cy="115888"/>
              </a:xfrm>
              <a:custGeom>
                <a:avLst/>
                <a:gdLst/>
                <a:ahLst/>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l="0" t="0" r="r" b="b"/>
                <a:pathLst>
                  <a:path w="139" h="218">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7" name="chenying0907 882"/>
              <p:cNvSpPr/>
              <p:nvPr/>
            </p:nvSpPr>
            <p:spPr bwMode="auto">
              <a:xfrm>
                <a:off x="4548188" y="1728788"/>
                <a:ext cx="57150" cy="90488"/>
              </a:xfrm>
              <a:custGeom>
                <a:avLst/>
                <a:gdLst/>
                <a:ahLst/>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l="0" t="0" r="r" b="b"/>
                <a:pathLst>
                  <a:path w="108" h="171">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8" name="chenying0907 883"/>
              <p:cNvSpPr/>
              <p:nvPr/>
            </p:nvSpPr>
            <p:spPr bwMode="auto">
              <a:xfrm>
                <a:off x="4575175" y="1773238"/>
                <a:ext cx="30163" cy="47625"/>
              </a:xfrm>
              <a:custGeom>
                <a:avLst/>
                <a:gdLst/>
                <a:ahLst/>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l="0" t="0" r="r" b="b"/>
                <a:pathLst>
                  <a:path w="57" h="90">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9" name="chenying0907 884"/>
              <p:cNvSpPr/>
              <p:nvPr/>
            </p:nvSpPr>
            <p:spPr bwMode="auto">
              <a:xfrm>
                <a:off x="4257675" y="1222375"/>
                <a:ext cx="34925" cy="82550"/>
              </a:xfrm>
              <a:custGeom>
                <a:avLst/>
                <a:gdLst/>
                <a:ahLst/>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l="0" t="0" r="r" b="b"/>
                <a:pathLst>
                  <a:path w="67" h="156">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0" name="chenying0907 885"/>
              <p:cNvSpPr/>
              <p:nvPr/>
            </p:nvSpPr>
            <p:spPr bwMode="auto">
              <a:xfrm>
                <a:off x="4297363" y="1228725"/>
                <a:ext cx="57150" cy="93663"/>
              </a:xfrm>
              <a:custGeom>
                <a:avLst/>
                <a:gdLst/>
                <a:ahLst/>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l="0" t="0" r="r" b="b"/>
                <a:pathLst>
                  <a:path w="109" h="176">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1" name="chenying0907 886"/>
              <p:cNvSpPr/>
              <p:nvPr/>
            </p:nvSpPr>
            <p:spPr bwMode="auto">
              <a:xfrm>
                <a:off x="4352925" y="1239838"/>
                <a:ext cx="50800" cy="92075"/>
              </a:xfrm>
              <a:custGeom>
                <a:avLst/>
                <a:gdLst/>
                <a:ahLst/>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l="0" t="0" r="r" b="b"/>
                <a:pathLst>
                  <a:path w="95" h="174">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2" name="chenying0907 887"/>
              <p:cNvSpPr/>
              <p:nvPr/>
            </p:nvSpPr>
            <p:spPr bwMode="auto">
              <a:xfrm>
                <a:off x="4408488" y="1254125"/>
                <a:ext cx="52388" cy="79375"/>
              </a:xfrm>
              <a:custGeom>
                <a:avLst/>
                <a:gdLst/>
                <a:ahLst/>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l="0" t="0" r="r" b="b"/>
                <a:pathLst>
                  <a:path w="99" h="151">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3" name="chenying0907 888"/>
              <p:cNvSpPr/>
              <p:nvPr/>
            </p:nvSpPr>
            <p:spPr bwMode="auto">
              <a:xfrm>
                <a:off x="4465638" y="1258888"/>
                <a:ext cx="50800" cy="90488"/>
              </a:xfrm>
              <a:custGeom>
                <a:avLst/>
                <a:gdLst/>
                <a:ahLst/>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l="0" t="0" r="r" b="b"/>
                <a:pathLst>
                  <a:path w="95" h="170">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4" name="chenying0907 889"/>
              <p:cNvSpPr/>
              <p:nvPr/>
            </p:nvSpPr>
            <p:spPr bwMode="auto">
              <a:xfrm>
                <a:off x="4513263" y="1276350"/>
                <a:ext cx="47625" cy="93663"/>
              </a:xfrm>
              <a:custGeom>
                <a:avLst/>
                <a:gdLst/>
                <a:ahLst/>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l="0" t="0" r="r" b="b"/>
                <a:pathLst>
                  <a:path w="90" h="175">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5" name="chenying0907 890"/>
              <p:cNvSpPr/>
              <p:nvPr/>
            </p:nvSpPr>
            <p:spPr bwMode="auto">
              <a:xfrm>
                <a:off x="4538663" y="1304925"/>
                <a:ext cx="44450" cy="92075"/>
              </a:xfrm>
              <a:custGeom>
                <a:avLst/>
                <a:gdLst/>
                <a:ahLst/>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l="0" t="0" r="r" b="b"/>
                <a:pathLst>
                  <a:path w="85" h="17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6" name="chenying0907 891"/>
              <p:cNvSpPr/>
              <p:nvPr/>
            </p:nvSpPr>
            <p:spPr bwMode="auto">
              <a:xfrm>
                <a:off x="4568825" y="1336675"/>
                <a:ext cx="44450" cy="87313"/>
              </a:xfrm>
              <a:custGeom>
                <a:avLst/>
                <a:gdLst/>
                <a:ahLst/>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l="0" t="0" r="r" b="b"/>
                <a:pathLst>
                  <a:path w="85" h="16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7" name="chenying0907 892"/>
              <p:cNvSpPr/>
              <p:nvPr/>
            </p:nvSpPr>
            <p:spPr bwMode="auto">
              <a:xfrm>
                <a:off x="4608513" y="1366838"/>
                <a:ext cx="47625" cy="85725"/>
              </a:xfrm>
              <a:custGeom>
                <a:avLst/>
                <a:gdLst/>
                <a:ahLst/>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l="0" t="0" r="r" b="b"/>
                <a:pathLst>
                  <a:path w="90" h="162">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8" name="chenying0907 893"/>
              <p:cNvSpPr/>
              <p:nvPr/>
            </p:nvSpPr>
            <p:spPr bwMode="auto">
              <a:xfrm>
                <a:off x="4632325" y="1397000"/>
                <a:ext cx="49213" cy="85725"/>
              </a:xfrm>
              <a:custGeom>
                <a:avLst/>
                <a:gdLst/>
                <a:ahLst/>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l="0" t="0" r="r" b="b"/>
                <a:pathLst>
                  <a:path w="92" h="161">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9" name="chenying0907 894"/>
              <p:cNvSpPr/>
              <p:nvPr/>
            </p:nvSpPr>
            <p:spPr bwMode="auto">
              <a:xfrm>
                <a:off x="4654550" y="1414463"/>
                <a:ext cx="52388" cy="85725"/>
              </a:xfrm>
              <a:custGeom>
                <a:avLst/>
                <a:gdLst/>
                <a:ahLst/>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l="0" t="0" r="r" b="b"/>
                <a:pathLst>
                  <a:path w="99" h="161">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0" name="chenying0907 895"/>
              <p:cNvSpPr/>
              <p:nvPr/>
            </p:nvSpPr>
            <p:spPr bwMode="auto">
              <a:xfrm>
                <a:off x="4678363" y="1439863"/>
                <a:ext cx="60325" cy="100013"/>
              </a:xfrm>
              <a:custGeom>
                <a:avLst/>
                <a:gdLst/>
                <a:ahLst/>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l="0" t="0" r="r" b="b"/>
                <a:pathLst>
                  <a:path w="113" h="189">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1" name="chenying0907 896"/>
              <p:cNvSpPr/>
              <p:nvPr/>
            </p:nvSpPr>
            <p:spPr bwMode="auto">
              <a:xfrm>
                <a:off x="4706938" y="1471613"/>
                <a:ext cx="66675" cy="106363"/>
              </a:xfrm>
              <a:custGeom>
                <a:avLst/>
                <a:gdLst/>
                <a:ahLst/>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l="0" t="0" r="r" b="b"/>
                <a:pathLst>
                  <a:path w="128" h="199">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2" name="chenying0907 897"/>
              <p:cNvSpPr/>
              <p:nvPr/>
            </p:nvSpPr>
            <p:spPr bwMode="auto">
              <a:xfrm>
                <a:off x="4729163" y="1522413"/>
                <a:ext cx="65088" cy="112713"/>
              </a:xfrm>
              <a:custGeom>
                <a:avLst/>
                <a:gdLst/>
                <a:ahLst/>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l="0" t="0" r="r" b="b"/>
                <a:pathLst>
                  <a:path w="124" h="21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3" name="chenying0907 898"/>
              <p:cNvSpPr/>
              <p:nvPr/>
            </p:nvSpPr>
            <p:spPr bwMode="auto">
              <a:xfrm>
                <a:off x="4733925" y="1582738"/>
                <a:ext cx="63500" cy="107950"/>
              </a:xfrm>
              <a:custGeom>
                <a:avLst/>
                <a:gdLst/>
                <a:ahLst/>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l="0" t="0" r="r" b="b"/>
                <a:pathLst>
                  <a:path w="118" h="205">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4" name="chenying0907 899"/>
              <p:cNvSpPr/>
              <p:nvPr/>
            </p:nvSpPr>
            <p:spPr bwMode="auto">
              <a:xfrm>
                <a:off x="4746625" y="1630363"/>
                <a:ext cx="68263" cy="120650"/>
              </a:xfrm>
              <a:custGeom>
                <a:avLst/>
                <a:gdLst/>
                <a:ahLst/>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l="0" t="0" r="r" b="b"/>
                <a:pathLst>
                  <a:path w="129" h="228">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5" name="chenying0907 900"/>
              <p:cNvSpPr/>
              <p:nvPr/>
            </p:nvSpPr>
            <p:spPr bwMode="auto">
              <a:xfrm>
                <a:off x="4746625" y="1685925"/>
                <a:ext cx="85725" cy="127000"/>
              </a:xfrm>
              <a:custGeom>
                <a:avLst/>
                <a:gdLst/>
                <a:ahLst/>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l="0" t="0" r="r" b="b"/>
                <a:pathLst>
                  <a:path w="163" h="241">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6" name="chenying0907 901"/>
              <p:cNvSpPr/>
              <p:nvPr/>
            </p:nvSpPr>
            <p:spPr bwMode="auto">
              <a:xfrm>
                <a:off x="4772025" y="1747838"/>
                <a:ext cx="61913" cy="90488"/>
              </a:xfrm>
              <a:custGeom>
                <a:avLst/>
                <a:gdLst/>
                <a:ahLst/>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l="0" t="0" r="r" b="b"/>
                <a:pathLst>
                  <a:path w="118" h="171">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7" name="chenying0907 902"/>
              <p:cNvSpPr>
                <a:spLocks noEditPoints="1"/>
              </p:cNvSpPr>
              <p:nvPr/>
            </p:nvSpPr>
            <p:spPr bwMode="auto">
              <a:xfrm>
                <a:off x="4194175" y="1665288"/>
                <a:ext cx="217488" cy="206375"/>
              </a:xfrm>
              <a:custGeom>
                <a:avLst/>
                <a:gdLst/>
                <a:ahLst/>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l="0" t="0" r="r" b="b"/>
                <a:pathLst>
                  <a:path w="411" h="39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8" name="chenying0907 903"/>
              <p:cNvSpPr>
                <a:spLocks noEditPoints="1"/>
              </p:cNvSpPr>
              <p:nvPr/>
            </p:nvSpPr>
            <p:spPr bwMode="auto">
              <a:xfrm>
                <a:off x="4197350" y="1404938"/>
                <a:ext cx="449263" cy="444500"/>
              </a:xfrm>
              <a:custGeom>
                <a:avLst/>
                <a:gdLst/>
                <a:ahLst/>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l="0" t="0" r="r" b="b"/>
                <a:pathLst>
                  <a:path w="847" h="838">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solidFill>
                <a:schemeClr val="accent1"/>
              </a:solidFill>
              <a:ln w="9525">
                <a:no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9" name="chenying0907 904"/>
              <p:cNvSpPr>
                <a:spLocks noEditPoints="1"/>
              </p:cNvSpPr>
              <p:nvPr/>
            </p:nvSpPr>
            <p:spPr bwMode="auto">
              <a:xfrm>
                <a:off x="4214813" y="1193800"/>
                <a:ext cx="649288" cy="658813"/>
              </a:xfrm>
              <a:custGeom>
                <a:avLst/>
                <a:gdLst/>
                <a:ahLst/>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l="0" t="0" r="r" b="b"/>
                <a:pathLst>
                  <a:path w="1227" h="1244">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grpSp>
      </p:grpSp>
      <p:grpSp>
        <p:nvGrpSpPr>
          <p:cNvPr id="14" name="chenying0907 5"/>
          <p:cNvGrpSpPr/>
          <p:nvPr/>
        </p:nvGrpSpPr>
        <p:grpSpPr>
          <a:xfrm>
            <a:off x="3429029" y="1738990"/>
            <a:ext cx="1088486" cy="1099789"/>
            <a:chOff x="4572038" y="2317937"/>
            <a:chExt cx="1451315" cy="1465933"/>
          </a:xfrm>
        </p:grpSpPr>
        <p:sp>
          <p:nvSpPr>
            <p:cNvPr id="169" name="椭圆 31"/>
            <p:cNvSpPr/>
            <p:nvPr/>
          </p:nvSpPr>
          <p:spPr>
            <a:xfrm rot="15654318">
              <a:off x="4564729" y="2325246"/>
              <a:ext cx="1465933" cy="145131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605448"/>
                </a:solidFill>
              </a:endParaRPr>
            </a:p>
          </p:txBody>
        </p:sp>
        <p:grpSp>
          <p:nvGrpSpPr>
            <p:cNvPr id="15" name="chenying0907 279"/>
            <p:cNvGrpSpPr/>
            <p:nvPr/>
          </p:nvGrpSpPr>
          <p:grpSpPr>
            <a:xfrm>
              <a:off x="4928436" y="2645937"/>
              <a:ext cx="774866" cy="794236"/>
              <a:chOff x="3282950" y="1154113"/>
              <a:chExt cx="698501" cy="715963"/>
            </a:xfrm>
            <a:solidFill>
              <a:srgbClr val="005188"/>
            </a:solidFill>
          </p:grpSpPr>
          <p:sp>
            <p:nvSpPr>
              <p:cNvPr id="281" name="chenying0907 905"/>
              <p:cNvSpPr/>
              <p:nvPr/>
            </p:nvSpPr>
            <p:spPr bwMode="auto">
              <a:xfrm>
                <a:off x="3324225" y="1268413"/>
                <a:ext cx="55563" cy="153988"/>
              </a:xfrm>
              <a:custGeom>
                <a:avLst/>
                <a:gdLst/>
                <a:ahLst/>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l="0" t="0" r="r" b="b"/>
                <a:pathLst>
                  <a:path w="105" h="290">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82" name="chenying0907 906"/>
              <p:cNvSpPr/>
              <p:nvPr/>
            </p:nvSpPr>
            <p:spPr bwMode="auto">
              <a:xfrm>
                <a:off x="3325813" y="1239838"/>
                <a:ext cx="88900" cy="280988"/>
              </a:xfrm>
              <a:custGeom>
                <a:avLst/>
                <a:gdLst/>
                <a:ahLst/>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l="0" t="0" r="r" b="b"/>
                <a:pathLst>
                  <a:path w="166" h="531">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83" name="chenying0907 907"/>
              <p:cNvSpPr/>
              <p:nvPr/>
            </p:nvSpPr>
            <p:spPr bwMode="auto">
              <a:xfrm>
                <a:off x="3338513" y="1404938"/>
                <a:ext cx="58738" cy="168275"/>
              </a:xfrm>
              <a:custGeom>
                <a:avLst/>
                <a:gdLst/>
                <a:ahLst/>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l="0" t="0" r="r" b="b"/>
                <a:pathLst>
                  <a:path w="109" h="317">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84" name="chenying0907 908"/>
              <p:cNvSpPr/>
              <p:nvPr/>
            </p:nvSpPr>
            <p:spPr bwMode="auto">
              <a:xfrm>
                <a:off x="3365500" y="1427163"/>
                <a:ext cx="58738" cy="169863"/>
              </a:xfrm>
              <a:custGeom>
                <a:avLst/>
                <a:gdLst/>
                <a:ahLst/>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l="0" t="0" r="r" b="b"/>
                <a:pathLst>
                  <a:path w="110" h="322">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85" name="chenying0907 909"/>
              <p:cNvSpPr/>
              <p:nvPr/>
            </p:nvSpPr>
            <p:spPr bwMode="auto">
              <a:xfrm>
                <a:off x="3403600" y="1430338"/>
                <a:ext cx="41275" cy="182563"/>
              </a:xfrm>
              <a:custGeom>
                <a:avLst/>
                <a:gdLst/>
                <a:ahLst/>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l="0" t="0" r="r" b="b"/>
                <a:pathLst>
                  <a:path w="76" h="34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86" name="chenying0907 910"/>
              <p:cNvSpPr/>
              <p:nvPr/>
            </p:nvSpPr>
            <p:spPr bwMode="auto">
              <a:xfrm>
                <a:off x="3436938" y="1397000"/>
                <a:ext cx="47625" cy="252413"/>
              </a:xfrm>
              <a:custGeom>
                <a:avLst/>
                <a:gdLst/>
                <a:ahLst/>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l="0" t="0" r="r" b="b"/>
                <a:pathLst>
                  <a:path w="90" h="478">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87" name="chenying0907 911"/>
              <p:cNvSpPr/>
              <p:nvPr/>
            </p:nvSpPr>
            <p:spPr bwMode="auto">
              <a:xfrm>
                <a:off x="3457575" y="1241425"/>
                <a:ext cx="104775" cy="455613"/>
              </a:xfrm>
              <a:custGeom>
                <a:avLst/>
                <a:gdLst/>
                <a:ahLst/>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l="0" t="0" r="r" b="b"/>
                <a:pathLst>
                  <a:path w="198" h="862">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88" name="chenying0907 912"/>
              <p:cNvSpPr/>
              <p:nvPr/>
            </p:nvSpPr>
            <p:spPr bwMode="auto">
              <a:xfrm>
                <a:off x="3494088" y="1250950"/>
                <a:ext cx="98425" cy="452438"/>
              </a:xfrm>
              <a:custGeom>
                <a:avLst/>
                <a:gdLst/>
                <a:ahLst/>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l="0" t="0" r="r" b="b"/>
                <a:pathLst>
                  <a:path w="185" h="854">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89" name="chenying0907 913"/>
              <p:cNvSpPr/>
              <p:nvPr/>
            </p:nvSpPr>
            <p:spPr bwMode="auto">
              <a:xfrm>
                <a:off x="3532188" y="1266825"/>
                <a:ext cx="103188" cy="504825"/>
              </a:xfrm>
              <a:custGeom>
                <a:avLst/>
                <a:gdLst/>
                <a:ahLst/>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l="0" t="0" r="r" b="b"/>
                <a:pathLst>
                  <a:path w="196" h="954">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solidFill>
                <a:schemeClr val="accent1"/>
              </a:solid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0" name="chenying0907 914"/>
              <p:cNvSpPr/>
              <p:nvPr/>
            </p:nvSpPr>
            <p:spPr bwMode="auto">
              <a:xfrm>
                <a:off x="3570288" y="1301750"/>
                <a:ext cx="96838" cy="488950"/>
              </a:xfrm>
              <a:custGeom>
                <a:avLst/>
                <a:gdLst/>
                <a:ahLst/>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l="0" t="0" r="r" b="b"/>
                <a:pathLst>
                  <a:path w="185" h="92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1" name="chenying0907 915"/>
              <p:cNvSpPr/>
              <p:nvPr/>
            </p:nvSpPr>
            <p:spPr bwMode="auto">
              <a:xfrm>
                <a:off x="3605213" y="1336675"/>
                <a:ext cx="98425" cy="500063"/>
              </a:xfrm>
              <a:custGeom>
                <a:avLst/>
                <a:gdLst/>
                <a:ahLst/>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l="0" t="0" r="r" b="b"/>
                <a:pathLst>
                  <a:path w="185" h="943">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solidFill>
                <a:schemeClr val="accent1"/>
              </a:solid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2" name="chenying0907 916"/>
              <p:cNvSpPr/>
              <p:nvPr/>
            </p:nvSpPr>
            <p:spPr bwMode="auto">
              <a:xfrm>
                <a:off x="3649663" y="1366838"/>
                <a:ext cx="90488" cy="492125"/>
              </a:xfrm>
              <a:custGeom>
                <a:avLst/>
                <a:gdLst/>
                <a:ahLst/>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l="0" t="0" r="r" b="b"/>
                <a:pathLst>
                  <a:path w="171" h="929">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3" name="chenying0907 917"/>
              <p:cNvSpPr/>
              <p:nvPr/>
            </p:nvSpPr>
            <p:spPr bwMode="auto">
              <a:xfrm>
                <a:off x="3692525" y="1401763"/>
                <a:ext cx="90488" cy="436563"/>
              </a:xfrm>
              <a:custGeom>
                <a:avLst/>
                <a:gdLst/>
                <a:ahLst/>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l="0" t="0" r="r" b="b"/>
                <a:pathLst>
                  <a:path w="170" h="825">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4" name="chenying0907 918"/>
              <p:cNvSpPr/>
              <p:nvPr/>
            </p:nvSpPr>
            <p:spPr bwMode="auto">
              <a:xfrm>
                <a:off x="3751263" y="1443038"/>
                <a:ext cx="66675" cy="360363"/>
              </a:xfrm>
              <a:custGeom>
                <a:avLst/>
                <a:gdLst/>
                <a:ahLst/>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l="0" t="0" r="r" b="b"/>
                <a:pathLst>
                  <a:path w="128" h="682">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5" name="chenying0907 919"/>
              <p:cNvSpPr/>
              <p:nvPr/>
            </p:nvSpPr>
            <p:spPr bwMode="auto">
              <a:xfrm>
                <a:off x="3797300" y="1477963"/>
                <a:ext cx="60325" cy="268288"/>
              </a:xfrm>
              <a:custGeom>
                <a:avLst/>
                <a:gdLst/>
                <a:ahLst/>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l="0" t="0" r="r" b="b"/>
                <a:pathLst>
                  <a:path w="114" h="507">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6" name="chenying0907 920"/>
              <p:cNvSpPr/>
              <p:nvPr/>
            </p:nvSpPr>
            <p:spPr bwMode="auto">
              <a:xfrm>
                <a:off x="3857625" y="1504950"/>
                <a:ext cx="33338" cy="190500"/>
              </a:xfrm>
              <a:custGeom>
                <a:avLst/>
                <a:gdLst/>
                <a:ahLst/>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l="0" t="0" r="r" b="b"/>
                <a:pathLst>
                  <a:path w="62" h="360">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7" name="chenying0907 921"/>
              <p:cNvSpPr/>
              <p:nvPr/>
            </p:nvSpPr>
            <p:spPr bwMode="auto">
              <a:xfrm>
                <a:off x="3883025" y="1544638"/>
                <a:ext cx="22225" cy="130175"/>
              </a:xfrm>
              <a:custGeom>
                <a:avLst/>
                <a:gdLst/>
                <a:ahLst/>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l="0" t="0" r="r" b="b"/>
                <a:pathLst>
                  <a:path w="42" h="246">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8" name="chenying0907 922"/>
              <p:cNvSpPr/>
              <p:nvPr/>
            </p:nvSpPr>
            <p:spPr bwMode="auto">
              <a:xfrm>
                <a:off x="3454400" y="1239838"/>
                <a:ext cx="25400" cy="65088"/>
              </a:xfrm>
              <a:custGeom>
                <a:avLst/>
                <a:gdLst/>
                <a:ahLst/>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l="0" t="0" r="r" b="b"/>
                <a:pathLst>
                  <a:path w="47" h="123">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9" name="chenying0907 923"/>
              <p:cNvSpPr/>
              <p:nvPr/>
            </p:nvSpPr>
            <p:spPr bwMode="auto">
              <a:xfrm>
                <a:off x="3471863" y="1241425"/>
                <a:ext cx="26988" cy="77788"/>
              </a:xfrm>
              <a:custGeom>
                <a:avLst/>
                <a:gdLst/>
                <a:ahLst/>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l="0" t="0" r="r" b="b"/>
                <a:pathLst>
                  <a:path w="52" h="146">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00" name="chenying0907 924"/>
              <p:cNvSpPr/>
              <p:nvPr/>
            </p:nvSpPr>
            <p:spPr bwMode="auto">
              <a:xfrm>
                <a:off x="3497263" y="1241425"/>
                <a:ext cx="34925" cy="100013"/>
              </a:xfrm>
              <a:custGeom>
                <a:avLst/>
                <a:gdLst/>
                <a:ahLst/>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l="0" t="0" r="r" b="b"/>
                <a:pathLst>
                  <a:path w="66" h="190">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01" name="chenying0907 925"/>
              <p:cNvSpPr>
                <a:spLocks noEditPoints="1"/>
              </p:cNvSpPr>
              <p:nvPr/>
            </p:nvSpPr>
            <p:spPr bwMode="auto">
              <a:xfrm>
                <a:off x="3362325" y="1298575"/>
                <a:ext cx="142875" cy="146050"/>
              </a:xfrm>
              <a:custGeom>
                <a:avLst/>
                <a:gdLst/>
                <a:ahLst/>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l="0" t="0" r="r" b="b"/>
                <a:pathLst>
                  <a:path w="271" h="277">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02" name="chenying0907 926"/>
              <p:cNvSpPr>
                <a:spLocks noEditPoints="1"/>
              </p:cNvSpPr>
              <p:nvPr/>
            </p:nvSpPr>
            <p:spPr bwMode="auto">
              <a:xfrm>
                <a:off x="3282950" y="1227138"/>
                <a:ext cx="644525" cy="642938"/>
              </a:xfrm>
              <a:custGeom>
                <a:avLst/>
                <a:gdLst/>
                <a:ahLst/>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l="0" t="0" r="r" b="b"/>
                <a:pathLst>
                  <a:path w="1220" h="1215">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03" name="chenying0907 927"/>
              <p:cNvSpPr>
                <a:spLocks noEditPoints="1"/>
              </p:cNvSpPr>
              <p:nvPr/>
            </p:nvSpPr>
            <p:spPr bwMode="auto">
              <a:xfrm>
                <a:off x="3424238" y="1154113"/>
                <a:ext cx="557213" cy="225425"/>
              </a:xfrm>
              <a:custGeom>
                <a:avLst/>
                <a:gdLst/>
                <a:ahLst/>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l="0" t="0" r="r" b="b"/>
                <a:pathLst>
                  <a:path w="1052" h="426">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wipe(down)">
                                      <p:cBhvr>
                                        <p:cTn id="7" dur="500"/>
                                        <p:tgtEl>
                                          <p:spTgt spid="156"/>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Scale>
                                      <p:cBhvr>
                                        <p:cTn id="11" dur="75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750" decel="50000" fill="hold">
                                          <p:stCondLst>
                                            <p:cond delay="0"/>
                                          </p:stCondLst>
                                        </p:cTn>
                                        <p:tgtEl>
                                          <p:spTgt spid="10"/>
                                        </p:tgtEl>
                                        <p:attrNameLst>
                                          <p:attrName>ppt_x</p:attrName>
                                          <p:attrName>ppt_y</p:attrName>
                                        </p:attrNameLst>
                                      </p:cBhvr>
                                    </p:animMotion>
                                    <p:animEffect transition="in" filter="fade">
                                      <p:cBhvr>
                                        <p:cTn id="13" dur="750"/>
                                        <p:tgtEl>
                                          <p:spTgt spid="10"/>
                                        </p:tgtEl>
                                      </p:cBhvr>
                                    </p:animEffect>
                                  </p:childTnLst>
                                </p:cTn>
                              </p:par>
                            </p:childTnLst>
                          </p:cTn>
                        </p:par>
                        <p:par>
                          <p:cTn id="14" fill="hold">
                            <p:stCondLst>
                              <p:cond delay="1500"/>
                            </p:stCondLst>
                            <p:childTnLst>
                              <p:par>
                                <p:cTn id="15" presetID="52"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Scale>
                                      <p:cBhvr>
                                        <p:cTn id="17" dur="75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750" decel="50000" fill="hold">
                                          <p:stCondLst>
                                            <p:cond delay="0"/>
                                          </p:stCondLst>
                                        </p:cTn>
                                        <p:tgtEl>
                                          <p:spTgt spid="14"/>
                                        </p:tgtEl>
                                        <p:attrNameLst>
                                          <p:attrName>ppt_x</p:attrName>
                                          <p:attrName>ppt_y</p:attrName>
                                        </p:attrNameLst>
                                      </p:cBhvr>
                                    </p:animMotion>
                                    <p:animEffect transition="in" filter="fade">
                                      <p:cBhvr>
                                        <p:cTn id="19" dur="750"/>
                                        <p:tgtEl>
                                          <p:spTgt spid="14"/>
                                        </p:tgtEl>
                                      </p:cBhvr>
                                    </p:animEffect>
                                  </p:childTnLst>
                                </p:cTn>
                              </p:par>
                            </p:childTnLst>
                          </p:cTn>
                        </p:par>
                        <p:par>
                          <p:cTn id="20" fill="hold">
                            <p:stCondLst>
                              <p:cond delay="2500"/>
                            </p:stCondLst>
                            <p:childTnLst>
                              <p:par>
                                <p:cTn id="21" presetID="52"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Scale>
                                      <p:cBhvr>
                                        <p:cTn id="23" dur="75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750" decel="50000" fill="hold">
                                          <p:stCondLst>
                                            <p:cond delay="0"/>
                                          </p:stCondLst>
                                        </p:cTn>
                                        <p:tgtEl>
                                          <p:spTgt spid="12"/>
                                        </p:tgtEl>
                                        <p:attrNameLst>
                                          <p:attrName>ppt_x</p:attrName>
                                          <p:attrName>ppt_y</p:attrName>
                                        </p:attrNameLst>
                                      </p:cBhvr>
                                    </p:animMotion>
                                    <p:animEffect transition="in" filter="fade">
                                      <p:cBhvr>
                                        <p:cTn id="25" dur="750"/>
                                        <p:tgtEl>
                                          <p:spTgt spid="12"/>
                                        </p:tgtEl>
                                      </p:cBhvr>
                                    </p:animEffect>
                                  </p:childTnLst>
                                </p:cTn>
                              </p:par>
                            </p:childTnLst>
                          </p:cTn>
                        </p:par>
                        <p:par>
                          <p:cTn id="26" fill="hold">
                            <p:stCondLst>
                              <p:cond delay="3500"/>
                            </p:stCondLst>
                            <p:childTnLst>
                              <p:par>
                                <p:cTn id="27" presetID="52"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Scale>
                                      <p:cBhvr>
                                        <p:cTn id="29" dur="75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750" decel="50000" fill="hold">
                                          <p:stCondLst>
                                            <p:cond delay="0"/>
                                          </p:stCondLst>
                                        </p:cTn>
                                        <p:tgtEl>
                                          <p:spTgt spid="8"/>
                                        </p:tgtEl>
                                        <p:attrNameLst>
                                          <p:attrName>ppt_x</p:attrName>
                                          <p:attrName>ppt_y</p:attrName>
                                        </p:attrNameLst>
                                      </p:cBhvr>
                                    </p:animMotion>
                                    <p:animEffect transition="in" filter="fade">
                                      <p:cBhvr>
                                        <p:cTn id="31" dur="750"/>
                                        <p:tgtEl>
                                          <p:spTgt spid="8"/>
                                        </p:tgtEl>
                                      </p:cBhvr>
                                    </p:animEffect>
                                  </p:childTnLst>
                                </p:cTn>
                              </p:par>
                            </p:childTnLst>
                          </p:cTn>
                        </p:par>
                        <p:par>
                          <p:cTn id="32" fill="hold">
                            <p:stCondLst>
                              <p:cond delay="4500"/>
                            </p:stCondLst>
                            <p:childTnLst>
                              <p:par>
                                <p:cTn id="33" presetID="2" presetClass="entr" presetSubtype="8" decel="10000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0-#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0-#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2" decel="10000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1+#ppt_w/2"/>
                                          </p:val>
                                        </p:tav>
                                        <p:tav tm="100000">
                                          <p:val>
                                            <p:strVal val="#ppt_x"/>
                                          </p:val>
                                        </p:tav>
                                      </p:tavLst>
                                    </p:anim>
                                    <p:anim calcmode="lin" valueType="num">
                                      <p:cBhvr additive="base">
                                        <p:cTn id="45" dur="500" fill="hold"/>
                                        <p:tgtEl>
                                          <p:spTgt spid="6"/>
                                        </p:tgtEl>
                                        <p:attrNameLst>
                                          <p:attrName>ppt_y</p:attrName>
                                        </p:attrNameLst>
                                      </p:cBhvr>
                                      <p:tavLst>
                                        <p:tav tm="0">
                                          <p:val>
                                            <p:strVal val="#ppt_y"/>
                                          </p:val>
                                        </p:tav>
                                        <p:tav tm="100000">
                                          <p:val>
                                            <p:strVal val="#ppt_y"/>
                                          </p:val>
                                        </p:tav>
                                      </p:tavLst>
                                    </p:anim>
                                  </p:childTnLst>
                                </p:cTn>
                              </p:par>
                              <p:par>
                                <p:cTn id="46" presetID="2" presetClass="entr" presetSubtype="2" decel="10000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1+#ppt_w/2"/>
                                          </p:val>
                                        </p:tav>
                                        <p:tav tm="100000">
                                          <p:val>
                                            <p:strVal val="#ppt_x"/>
                                          </p:val>
                                        </p:tav>
                                      </p:tavLst>
                                    </p:anim>
                                    <p:anim calcmode="lin" valueType="num">
                                      <p:cBhvr additive="base">
                                        <p:cTn id="4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b="16895"/>
          <a:stretch>
            <a:fillRect/>
          </a:stretch>
        </p:blipFill>
        <p:spPr>
          <a:xfrm>
            <a:off x="0" y="1348408"/>
            <a:ext cx="4029045" cy="3878864"/>
          </a:xfrm>
          <a:prstGeom prst="rect">
            <a:avLst/>
          </a:prstGeom>
        </p:spPr>
      </p:pic>
      <p:grpSp>
        <p:nvGrpSpPr>
          <p:cNvPr id="13" name="组合 12"/>
          <p:cNvGrpSpPr/>
          <p:nvPr/>
        </p:nvGrpSpPr>
        <p:grpSpPr>
          <a:xfrm>
            <a:off x="5616116" y="1744452"/>
            <a:ext cx="864096" cy="864096"/>
            <a:chOff x="1799692" y="2014482"/>
            <a:chExt cx="1260140" cy="1260140"/>
          </a:xfrm>
        </p:grpSpPr>
        <p:sp>
          <p:nvSpPr>
            <p:cNvPr id="14" name="圆: 空心 13"/>
            <p:cNvSpPr/>
            <p:nvPr/>
          </p:nvSpPr>
          <p:spPr>
            <a:xfrm>
              <a:off x="1799692" y="2014482"/>
              <a:ext cx="1260140" cy="1260140"/>
            </a:xfrm>
            <a:prstGeom prst="donut">
              <a:avLst>
                <a:gd name="adj" fmla="val 47023"/>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20" name="Rectangle 18"/>
            <p:cNvSpPr>
              <a:spLocks noChangeArrowheads="1"/>
            </p:cNvSpPr>
            <p:nvPr/>
          </p:nvSpPr>
          <p:spPr bwMode="auto">
            <a:xfrm>
              <a:off x="2114727" y="2309627"/>
              <a:ext cx="5605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altLang="zh-CN" sz="3200" dirty="0">
                  <a:solidFill>
                    <a:schemeClr val="accent1"/>
                  </a:solidFill>
                  <a:latin typeface="Impact" pitchFamily="34" charset="0"/>
                  <a:ea typeface="微软雅黑" pitchFamily="34" charset="-122"/>
                  <a:cs typeface="宋体" pitchFamily="2" charset="-122"/>
                </a:rPr>
                <a:t>01</a:t>
              </a:r>
            </a:p>
          </p:txBody>
        </p:sp>
      </p:grpSp>
      <p:sp>
        <p:nvSpPr>
          <p:cNvPr id="24" name="矩形 23"/>
          <p:cNvSpPr/>
          <p:nvPr/>
        </p:nvSpPr>
        <p:spPr>
          <a:xfrm>
            <a:off x="4103948" y="2777066"/>
            <a:ext cx="3900352" cy="4979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dirty="0">
                <a:solidFill>
                  <a:schemeClr val="bg1">
                    <a:lumMod val="50000"/>
                  </a:schemeClr>
                </a:solidFill>
                <a:latin typeface="迷你简准圆" pitchFamily="65" charset="-122"/>
                <a:ea typeface="迷你简准圆" pitchFamily="65" charset="-122"/>
              </a:rPr>
              <a:t>Title text added here</a:t>
            </a:r>
          </a:p>
        </p:txBody>
      </p:sp>
      <p:sp>
        <p:nvSpPr>
          <p:cNvPr id="26" name="文本框 25"/>
          <p:cNvSpPr txBox="1"/>
          <p:nvPr/>
        </p:nvSpPr>
        <p:spPr>
          <a:xfrm>
            <a:off x="3940358" y="3547643"/>
            <a:ext cx="4376058" cy="42094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bg1">
                    <a:lumMod val="50000"/>
                  </a:schemeClr>
                </a:solidFill>
                <a:latin typeface="+mj-ea"/>
                <a:ea typeface="+mj-ea"/>
              </a:rPr>
              <a:t>The user-document can on a project or or computer, or print the presentation and make it into a film to let a edd er field</a:t>
            </a:r>
          </a:p>
        </p:txBody>
      </p:sp>
      <p:sp>
        <p:nvSpPr>
          <p:cNvPr id="27" name="任意多边形 4"/>
          <p:cNvSpPr/>
          <p:nvPr/>
        </p:nvSpPr>
        <p:spPr>
          <a:xfrm>
            <a:off x="4767638" y="3364492"/>
            <a:ext cx="2619000" cy="70637"/>
          </a:xfrm>
          <a:custGeom>
            <a:avLst/>
            <a:gdLst>
              <a:gd name="connsiteX0" fmla="*/ 0 w 5146431"/>
              <a:gd name="connsiteY0" fmla="*/ 70737 h 94183"/>
              <a:gd name="connsiteX1" fmla="*/ 914400 w 5146431"/>
              <a:gd name="connsiteY1" fmla="*/ 399 h 94183"/>
              <a:gd name="connsiteX2" fmla="*/ 1981200 w 5146431"/>
              <a:gd name="connsiteY2" fmla="*/ 94183 h 94183"/>
              <a:gd name="connsiteX3" fmla="*/ 3200400 w 5146431"/>
              <a:gd name="connsiteY3" fmla="*/ 399 h 94183"/>
              <a:gd name="connsiteX4" fmla="*/ 4384431 w 5146431"/>
              <a:gd name="connsiteY4" fmla="*/ 59014 h 94183"/>
              <a:gd name="connsiteX5" fmla="*/ 5146431 w 5146431"/>
              <a:gd name="connsiteY5" fmla="*/ 23845 h 94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6431" h="94183">
                <a:moveTo>
                  <a:pt x="0" y="70737"/>
                </a:moveTo>
                <a:cubicBezTo>
                  <a:pt x="292100" y="33614"/>
                  <a:pt x="584200" y="-3509"/>
                  <a:pt x="914400" y="399"/>
                </a:cubicBezTo>
                <a:cubicBezTo>
                  <a:pt x="1244600" y="4307"/>
                  <a:pt x="1600200" y="94183"/>
                  <a:pt x="1981200" y="94183"/>
                </a:cubicBezTo>
                <a:cubicBezTo>
                  <a:pt x="2362200" y="94183"/>
                  <a:pt x="2799862" y="6260"/>
                  <a:pt x="3200400" y="399"/>
                </a:cubicBezTo>
                <a:cubicBezTo>
                  <a:pt x="3600938" y="-5462"/>
                  <a:pt x="4060093" y="55106"/>
                  <a:pt x="4384431" y="59014"/>
                </a:cubicBezTo>
                <a:cubicBezTo>
                  <a:pt x="4708769" y="62922"/>
                  <a:pt x="4927600" y="43383"/>
                  <a:pt x="5146431" y="23845"/>
                </a:cubicBezTo>
              </a:path>
            </a:pathLst>
          </a:custGeom>
          <a:noFill/>
          <a:ln w="285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2"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 name="组合 224"/>
          <p:cNvGrpSpPr/>
          <p:nvPr/>
        </p:nvGrpSpPr>
        <p:grpSpPr>
          <a:xfrm>
            <a:off x="899592" y="1384413"/>
            <a:ext cx="4222300" cy="3186557"/>
            <a:chOff x="3046417" y="1085852"/>
            <a:chExt cx="5999170" cy="4527560"/>
          </a:xfrm>
          <a:effectLst>
            <a:outerShdw blurRad="50800" dist="38100" dir="2700000" algn="tl" rotWithShape="0">
              <a:prstClr val="black">
                <a:alpha val="40000"/>
              </a:prstClr>
            </a:outerShdw>
          </a:effectLst>
        </p:grpSpPr>
        <p:sp>
          <p:nvSpPr>
            <p:cNvPr id="226" name="Freeform 87"/>
            <p:cNvSpPr/>
            <p:nvPr/>
          </p:nvSpPr>
          <p:spPr bwMode="auto">
            <a:xfrm>
              <a:off x="5151444" y="3087694"/>
              <a:ext cx="3443293" cy="458789"/>
            </a:xfrm>
            <a:custGeom>
              <a:avLst/>
              <a:gdLst>
                <a:gd name="T0" fmla="*/ 704 w 1607"/>
                <a:gd name="T1" fmla="*/ 116 h 214"/>
                <a:gd name="T2" fmla="*/ 0 w 1607"/>
                <a:gd name="T3" fmla="*/ 138 h 214"/>
                <a:gd name="T4" fmla="*/ 0 w 1607"/>
                <a:gd name="T5" fmla="*/ 168 h 214"/>
                <a:gd name="T6" fmla="*/ 706 w 1607"/>
                <a:gd name="T7" fmla="*/ 190 h 214"/>
                <a:gd name="T8" fmla="*/ 1529 w 1607"/>
                <a:gd name="T9" fmla="*/ 214 h 214"/>
                <a:gd name="T10" fmla="*/ 1602 w 1607"/>
                <a:gd name="T11" fmla="*/ 209 h 214"/>
                <a:gd name="T12" fmla="*/ 1607 w 1607"/>
                <a:gd name="T13" fmla="*/ 0 h 214"/>
                <a:gd name="T14" fmla="*/ 704 w 1607"/>
                <a:gd name="T15" fmla="*/ 116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7" h="214">
                  <a:moveTo>
                    <a:pt x="704" y="116"/>
                  </a:moveTo>
                  <a:cubicBezTo>
                    <a:pt x="0" y="138"/>
                    <a:pt x="0" y="138"/>
                    <a:pt x="0" y="138"/>
                  </a:cubicBezTo>
                  <a:cubicBezTo>
                    <a:pt x="0" y="168"/>
                    <a:pt x="0" y="168"/>
                    <a:pt x="0" y="168"/>
                  </a:cubicBezTo>
                  <a:cubicBezTo>
                    <a:pt x="706" y="190"/>
                    <a:pt x="706" y="190"/>
                    <a:pt x="706" y="190"/>
                  </a:cubicBezTo>
                  <a:cubicBezTo>
                    <a:pt x="1529" y="214"/>
                    <a:pt x="1529" y="214"/>
                    <a:pt x="1529" y="214"/>
                  </a:cubicBezTo>
                  <a:cubicBezTo>
                    <a:pt x="1602" y="209"/>
                    <a:pt x="1602" y="209"/>
                    <a:pt x="1602" y="209"/>
                  </a:cubicBezTo>
                  <a:cubicBezTo>
                    <a:pt x="1607" y="0"/>
                    <a:pt x="1607" y="0"/>
                    <a:pt x="1607" y="0"/>
                  </a:cubicBezTo>
                  <a:cubicBezTo>
                    <a:pt x="1607" y="0"/>
                    <a:pt x="1090" y="92"/>
                    <a:pt x="704" y="116"/>
                  </a:cubicBezTo>
                </a:path>
              </a:pathLst>
            </a:custGeom>
            <a:blipFill>
              <a:blip r:embed="rId3">
                <a:duotone>
                  <a:schemeClr val="accent4">
                    <a:shade val="45000"/>
                    <a:satMod val="135000"/>
                  </a:schemeClr>
                  <a:prstClr val="white"/>
                </a:duotone>
              </a:blip>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27" name="Freeform 88"/>
            <p:cNvSpPr/>
            <p:nvPr/>
          </p:nvSpPr>
          <p:spPr bwMode="auto">
            <a:xfrm>
              <a:off x="5151444" y="3503619"/>
              <a:ext cx="3582993" cy="1477966"/>
            </a:xfrm>
            <a:custGeom>
              <a:avLst/>
              <a:gdLst>
                <a:gd name="T0" fmla="*/ 1251 w 1672"/>
                <a:gd name="T1" fmla="*/ 184 h 690"/>
                <a:gd name="T2" fmla="*/ 876 w 1672"/>
                <a:gd name="T3" fmla="*/ 66 h 690"/>
                <a:gd name="T4" fmla="*/ 286 w 1672"/>
                <a:gd name="T5" fmla="*/ 17 h 690"/>
                <a:gd name="T6" fmla="*/ 0 w 1672"/>
                <a:gd name="T7" fmla="*/ 0 h 690"/>
                <a:gd name="T8" fmla="*/ 0 w 1672"/>
                <a:gd name="T9" fmla="*/ 25 h 690"/>
                <a:gd name="T10" fmla="*/ 287 w 1672"/>
                <a:gd name="T11" fmla="*/ 40 h 690"/>
                <a:gd name="T12" fmla="*/ 835 w 1672"/>
                <a:gd name="T13" fmla="*/ 121 h 690"/>
                <a:gd name="T14" fmla="*/ 1485 w 1672"/>
                <a:gd name="T15" fmla="*/ 598 h 690"/>
                <a:gd name="T16" fmla="*/ 1652 w 1672"/>
                <a:gd name="T17" fmla="*/ 686 h 690"/>
                <a:gd name="T18" fmla="*/ 1672 w 1672"/>
                <a:gd name="T19" fmla="*/ 391 h 690"/>
                <a:gd name="T20" fmla="*/ 1251 w 1672"/>
                <a:gd name="T21" fmla="*/ 184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2" h="690">
                  <a:moveTo>
                    <a:pt x="1251" y="184"/>
                  </a:moveTo>
                  <a:cubicBezTo>
                    <a:pt x="1047" y="98"/>
                    <a:pt x="876" y="66"/>
                    <a:pt x="876" y="66"/>
                  </a:cubicBezTo>
                  <a:cubicBezTo>
                    <a:pt x="712" y="24"/>
                    <a:pt x="286" y="17"/>
                    <a:pt x="286" y="17"/>
                  </a:cubicBezTo>
                  <a:cubicBezTo>
                    <a:pt x="0" y="0"/>
                    <a:pt x="0" y="0"/>
                    <a:pt x="0" y="0"/>
                  </a:cubicBezTo>
                  <a:cubicBezTo>
                    <a:pt x="0" y="25"/>
                    <a:pt x="0" y="25"/>
                    <a:pt x="0" y="25"/>
                  </a:cubicBezTo>
                  <a:cubicBezTo>
                    <a:pt x="287" y="40"/>
                    <a:pt x="287" y="40"/>
                    <a:pt x="287" y="40"/>
                  </a:cubicBezTo>
                  <a:cubicBezTo>
                    <a:pt x="684" y="66"/>
                    <a:pt x="835" y="121"/>
                    <a:pt x="835" y="121"/>
                  </a:cubicBezTo>
                  <a:cubicBezTo>
                    <a:pt x="1038" y="197"/>
                    <a:pt x="1313" y="435"/>
                    <a:pt x="1485" y="598"/>
                  </a:cubicBezTo>
                  <a:cubicBezTo>
                    <a:pt x="1583" y="690"/>
                    <a:pt x="1652" y="686"/>
                    <a:pt x="1652" y="686"/>
                  </a:cubicBezTo>
                  <a:cubicBezTo>
                    <a:pt x="1672" y="391"/>
                    <a:pt x="1672" y="391"/>
                    <a:pt x="1672" y="391"/>
                  </a:cubicBezTo>
                  <a:lnTo>
                    <a:pt x="1251" y="184"/>
                  </a:lnTo>
                  <a:close/>
                </a:path>
              </a:pathLst>
            </a:custGeom>
            <a:blipFill>
              <a:blip r:embed="rId4">
                <a:duotone>
                  <a:schemeClr val="accent1">
                    <a:shade val="45000"/>
                    <a:satMod val="135000"/>
                  </a:schemeClr>
                  <a:prstClr val="white"/>
                </a:duotone>
              </a:blip>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28" name="Freeform 89"/>
            <p:cNvSpPr/>
            <p:nvPr/>
          </p:nvSpPr>
          <p:spPr bwMode="auto">
            <a:xfrm>
              <a:off x="5151444" y="3438532"/>
              <a:ext cx="3171830" cy="698501"/>
            </a:xfrm>
            <a:custGeom>
              <a:avLst/>
              <a:gdLst>
                <a:gd name="T0" fmla="*/ 0 w 1480"/>
                <a:gd name="T1" fmla="*/ 0 h 326"/>
                <a:gd name="T2" fmla="*/ 0 w 1480"/>
                <a:gd name="T3" fmla="*/ 31 h 326"/>
                <a:gd name="T4" fmla="*/ 726 w 1480"/>
                <a:gd name="T5" fmla="*/ 76 h 326"/>
                <a:gd name="T6" fmla="*/ 1382 w 1480"/>
                <a:gd name="T7" fmla="*/ 285 h 326"/>
                <a:gd name="T8" fmla="*/ 1471 w 1480"/>
                <a:gd name="T9" fmla="*/ 316 h 326"/>
                <a:gd name="T10" fmla="*/ 1480 w 1480"/>
                <a:gd name="T11" fmla="*/ 45 h 326"/>
                <a:gd name="T12" fmla="*/ 0 w 1480"/>
                <a:gd name="T13" fmla="*/ 0 h 326"/>
              </a:gdLst>
              <a:ahLst/>
              <a:cxnLst>
                <a:cxn ang="0">
                  <a:pos x="T0" y="T1"/>
                </a:cxn>
                <a:cxn ang="0">
                  <a:pos x="T2" y="T3"/>
                </a:cxn>
                <a:cxn ang="0">
                  <a:pos x="T4" y="T5"/>
                </a:cxn>
                <a:cxn ang="0">
                  <a:pos x="T6" y="T7"/>
                </a:cxn>
                <a:cxn ang="0">
                  <a:pos x="T8" y="T9"/>
                </a:cxn>
                <a:cxn ang="0">
                  <a:pos x="T10" y="T11"/>
                </a:cxn>
                <a:cxn ang="0">
                  <a:pos x="T12" y="T13"/>
                </a:cxn>
              </a:cxnLst>
              <a:rect l="0" t="0" r="r" b="b"/>
              <a:pathLst>
                <a:path w="1480" h="326">
                  <a:moveTo>
                    <a:pt x="0" y="0"/>
                  </a:moveTo>
                  <a:cubicBezTo>
                    <a:pt x="0" y="31"/>
                    <a:pt x="0" y="31"/>
                    <a:pt x="0" y="31"/>
                  </a:cubicBezTo>
                  <a:cubicBezTo>
                    <a:pt x="726" y="76"/>
                    <a:pt x="726" y="76"/>
                    <a:pt x="726" y="76"/>
                  </a:cubicBezTo>
                  <a:cubicBezTo>
                    <a:pt x="1000" y="98"/>
                    <a:pt x="1244" y="210"/>
                    <a:pt x="1382" y="285"/>
                  </a:cubicBezTo>
                  <a:cubicBezTo>
                    <a:pt x="1457" y="326"/>
                    <a:pt x="1471" y="316"/>
                    <a:pt x="1471" y="316"/>
                  </a:cubicBezTo>
                  <a:cubicBezTo>
                    <a:pt x="1480" y="45"/>
                    <a:pt x="1480" y="45"/>
                    <a:pt x="1480" y="45"/>
                  </a:cubicBezTo>
                  <a:lnTo>
                    <a:pt x="0" y="0"/>
                  </a:lnTo>
                  <a:close/>
                </a:path>
              </a:pathLst>
            </a:custGeom>
            <a:blipFill>
              <a:blip r:embed="rId5">
                <a:grayscl/>
              </a:blip>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29" name="Freeform 90"/>
            <p:cNvSpPr/>
            <p:nvPr/>
          </p:nvSpPr>
          <p:spPr bwMode="auto">
            <a:xfrm>
              <a:off x="5151444" y="2598743"/>
              <a:ext cx="3367092" cy="795340"/>
            </a:xfrm>
            <a:custGeom>
              <a:avLst/>
              <a:gdLst>
                <a:gd name="T0" fmla="*/ 1491 w 1571"/>
                <a:gd name="T1" fmla="*/ 0 h 371"/>
                <a:gd name="T2" fmla="*/ 726 w 1571"/>
                <a:gd name="T3" fmla="*/ 287 h 371"/>
                <a:gd name="T4" fmla="*/ 0 w 1571"/>
                <a:gd name="T5" fmla="*/ 343 h 371"/>
                <a:gd name="T6" fmla="*/ 0 w 1571"/>
                <a:gd name="T7" fmla="*/ 371 h 371"/>
                <a:gd name="T8" fmla="*/ 550 w 1571"/>
                <a:gd name="T9" fmla="*/ 361 h 371"/>
                <a:gd name="T10" fmla="*/ 1571 w 1571"/>
                <a:gd name="T11" fmla="*/ 245 h 371"/>
                <a:gd name="T12" fmla="*/ 1491 w 1571"/>
                <a:gd name="T13" fmla="*/ 0 h 371"/>
              </a:gdLst>
              <a:ahLst/>
              <a:cxnLst>
                <a:cxn ang="0">
                  <a:pos x="T0" y="T1"/>
                </a:cxn>
                <a:cxn ang="0">
                  <a:pos x="T2" y="T3"/>
                </a:cxn>
                <a:cxn ang="0">
                  <a:pos x="T4" y="T5"/>
                </a:cxn>
                <a:cxn ang="0">
                  <a:pos x="T6" y="T7"/>
                </a:cxn>
                <a:cxn ang="0">
                  <a:pos x="T8" y="T9"/>
                </a:cxn>
                <a:cxn ang="0">
                  <a:pos x="T10" y="T11"/>
                </a:cxn>
                <a:cxn ang="0">
                  <a:pos x="T12" y="T13"/>
                </a:cxn>
              </a:cxnLst>
              <a:rect l="0" t="0" r="r" b="b"/>
              <a:pathLst>
                <a:path w="1571" h="371">
                  <a:moveTo>
                    <a:pt x="1491" y="0"/>
                  </a:moveTo>
                  <a:cubicBezTo>
                    <a:pt x="1491" y="0"/>
                    <a:pt x="1040" y="255"/>
                    <a:pt x="726" y="287"/>
                  </a:cubicBezTo>
                  <a:cubicBezTo>
                    <a:pt x="726" y="287"/>
                    <a:pt x="451" y="323"/>
                    <a:pt x="0" y="343"/>
                  </a:cubicBezTo>
                  <a:cubicBezTo>
                    <a:pt x="0" y="371"/>
                    <a:pt x="0" y="371"/>
                    <a:pt x="0" y="371"/>
                  </a:cubicBezTo>
                  <a:cubicBezTo>
                    <a:pt x="159" y="368"/>
                    <a:pt x="408" y="363"/>
                    <a:pt x="550" y="361"/>
                  </a:cubicBezTo>
                  <a:cubicBezTo>
                    <a:pt x="1064" y="334"/>
                    <a:pt x="1571" y="245"/>
                    <a:pt x="1571" y="245"/>
                  </a:cubicBezTo>
                  <a:lnTo>
                    <a:pt x="1491" y="0"/>
                  </a:lnTo>
                  <a:close/>
                </a:path>
              </a:pathLst>
            </a:custGeom>
            <a:blipFill>
              <a:blip r:embed="rId5">
                <a:grayscl/>
              </a:blip>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30" name="Freeform 91"/>
            <p:cNvSpPr/>
            <p:nvPr/>
          </p:nvSpPr>
          <p:spPr bwMode="auto">
            <a:xfrm>
              <a:off x="5151444" y="1352553"/>
              <a:ext cx="3527430" cy="1916117"/>
            </a:xfrm>
            <a:custGeom>
              <a:avLst/>
              <a:gdLst>
                <a:gd name="T0" fmla="*/ 1354 w 1646"/>
                <a:gd name="T1" fmla="*/ 0 h 895"/>
                <a:gd name="T2" fmla="*/ 821 w 1646"/>
                <a:gd name="T3" fmla="*/ 718 h 895"/>
                <a:gd name="T4" fmla="*/ 195 w 1646"/>
                <a:gd name="T5" fmla="*/ 846 h 895"/>
                <a:gd name="T6" fmla="*/ 0 w 1646"/>
                <a:gd name="T7" fmla="*/ 863 h 895"/>
                <a:gd name="T8" fmla="*/ 0 w 1646"/>
                <a:gd name="T9" fmla="*/ 895 h 895"/>
                <a:gd name="T10" fmla="*/ 194 w 1646"/>
                <a:gd name="T11" fmla="*/ 885 h 895"/>
                <a:gd name="T12" fmla="*/ 874 w 1646"/>
                <a:gd name="T13" fmla="*/ 779 h 895"/>
                <a:gd name="T14" fmla="*/ 1646 w 1646"/>
                <a:gd name="T15" fmla="*/ 164 h 895"/>
                <a:gd name="T16" fmla="*/ 1354 w 1646"/>
                <a:gd name="T17" fmla="*/ 0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6" h="895">
                  <a:moveTo>
                    <a:pt x="1354" y="0"/>
                  </a:moveTo>
                  <a:cubicBezTo>
                    <a:pt x="1354" y="0"/>
                    <a:pt x="1024" y="570"/>
                    <a:pt x="821" y="718"/>
                  </a:cubicBezTo>
                  <a:cubicBezTo>
                    <a:pt x="821" y="718"/>
                    <a:pt x="705" y="816"/>
                    <a:pt x="195" y="846"/>
                  </a:cubicBezTo>
                  <a:cubicBezTo>
                    <a:pt x="0" y="863"/>
                    <a:pt x="0" y="863"/>
                    <a:pt x="0" y="863"/>
                  </a:cubicBezTo>
                  <a:cubicBezTo>
                    <a:pt x="0" y="895"/>
                    <a:pt x="0" y="895"/>
                    <a:pt x="0" y="895"/>
                  </a:cubicBezTo>
                  <a:cubicBezTo>
                    <a:pt x="194" y="885"/>
                    <a:pt x="194" y="885"/>
                    <a:pt x="194" y="885"/>
                  </a:cubicBezTo>
                  <a:cubicBezTo>
                    <a:pt x="194" y="885"/>
                    <a:pt x="682" y="877"/>
                    <a:pt x="874" y="779"/>
                  </a:cubicBezTo>
                  <a:cubicBezTo>
                    <a:pt x="874" y="779"/>
                    <a:pt x="1338" y="484"/>
                    <a:pt x="1646" y="164"/>
                  </a:cubicBezTo>
                  <a:lnTo>
                    <a:pt x="1354" y="0"/>
                  </a:lnTo>
                  <a:close/>
                </a:path>
              </a:pathLst>
            </a:custGeom>
            <a:blipFill>
              <a:blip r:embed="rId6">
                <a:grayscl/>
              </a:blip>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31" name="Freeform 92"/>
            <p:cNvSpPr/>
            <p:nvPr/>
          </p:nvSpPr>
          <p:spPr bwMode="auto">
            <a:xfrm>
              <a:off x="5151444" y="1741492"/>
              <a:ext cx="3689354" cy="1593853"/>
            </a:xfrm>
            <a:custGeom>
              <a:avLst/>
              <a:gdLst>
                <a:gd name="T0" fmla="*/ 1646 w 1722"/>
                <a:gd name="T1" fmla="*/ 45 h 744"/>
                <a:gd name="T2" fmla="*/ 1569 w 1722"/>
                <a:gd name="T3" fmla="*/ 44 h 744"/>
                <a:gd name="T4" fmla="*/ 836 w 1722"/>
                <a:gd name="T5" fmla="*/ 614 h 744"/>
                <a:gd name="T6" fmla="*/ 288 w 1722"/>
                <a:gd name="T7" fmla="*/ 695 h 744"/>
                <a:gd name="T8" fmla="*/ 0 w 1722"/>
                <a:gd name="T9" fmla="*/ 712 h 744"/>
                <a:gd name="T10" fmla="*/ 0 w 1722"/>
                <a:gd name="T11" fmla="*/ 744 h 744"/>
                <a:gd name="T12" fmla="*/ 286 w 1722"/>
                <a:gd name="T13" fmla="*/ 728 h 744"/>
                <a:gd name="T14" fmla="*/ 853 w 1722"/>
                <a:gd name="T15" fmla="*/ 670 h 744"/>
                <a:gd name="T16" fmla="*/ 1221 w 1722"/>
                <a:gd name="T17" fmla="*/ 541 h 744"/>
                <a:gd name="T18" fmla="*/ 1722 w 1722"/>
                <a:gd name="T19" fmla="*/ 302 h 744"/>
                <a:gd name="T20" fmla="*/ 1646 w 1722"/>
                <a:gd name="T21" fmla="*/ 4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2" h="744">
                  <a:moveTo>
                    <a:pt x="1646" y="45"/>
                  </a:moveTo>
                  <a:cubicBezTo>
                    <a:pt x="1646" y="45"/>
                    <a:pt x="1618" y="0"/>
                    <a:pt x="1569" y="44"/>
                  </a:cubicBezTo>
                  <a:cubicBezTo>
                    <a:pt x="1407" y="188"/>
                    <a:pt x="1036" y="511"/>
                    <a:pt x="836" y="614"/>
                  </a:cubicBezTo>
                  <a:cubicBezTo>
                    <a:pt x="836" y="614"/>
                    <a:pt x="661" y="680"/>
                    <a:pt x="288" y="695"/>
                  </a:cubicBezTo>
                  <a:cubicBezTo>
                    <a:pt x="0" y="712"/>
                    <a:pt x="0" y="712"/>
                    <a:pt x="0" y="712"/>
                  </a:cubicBezTo>
                  <a:cubicBezTo>
                    <a:pt x="0" y="744"/>
                    <a:pt x="0" y="744"/>
                    <a:pt x="0" y="744"/>
                  </a:cubicBezTo>
                  <a:cubicBezTo>
                    <a:pt x="286" y="728"/>
                    <a:pt x="286" y="728"/>
                    <a:pt x="286" y="728"/>
                  </a:cubicBezTo>
                  <a:cubicBezTo>
                    <a:pt x="286" y="728"/>
                    <a:pt x="689" y="712"/>
                    <a:pt x="853" y="670"/>
                  </a:cubicBezTo>
                  <a:cubicBezTo>
                    <a:pt x="853" y="670"/>
                    <a:pt x="1018" y="627"/>
                    <a:pt x="1221" y="541"/>
                  </a:cubicBezTo>
                  <a:cubicBezTo>
                    <a:pt x="1722" y="302"/>
                    <a:pt x="1722" y="302"/>
                    <a:pt x="1722" y="302"/>
                  </a:cubicBezTo>
                  <a:lnTo>
                    <a:pt x="1646" y="45"/>
                  </a:lnTo>
                  <a:close/>
                </a:path>
              </a:pathLst>
            </a:custGeom>
            <a:blipFill>
              <a:blip r:embed="rId4">
                <a:duotone>
                  <a:schemeClr val="accent1">
                    <a:shade val="45000"/>
                    <a:satMod val="135000"/>
                  </a:schemeClr>
                  <a:prstClr val="white"/>
                </a:duotone>
              </a:blip>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32" name="Oval 93"/>
            <p:cNvSpPr>
              <a:spLocks noChangeArrowheads="1"/>
            </p:cNvSpPr>
            <p:nvPr/>
          </p:nvSpPr>
          <p:spPr bwMode="auto">
            <a:xfrm>
              <a:off x="8248661" y="2547943"/>
              <a:ext cx="573089" cy="573089"/>
            </a:xfrm>
            <a:prstGeom prst="ellipse">
              <a:avLst/>
            </a:prstGeom>
            <a:blipFill>
              <a:blip r:embed="rId5">
                <a:grayscl/>
              </a:blip>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33" name="Oval 94"/>
            <p:cNvSpPr>
              <a:spLocks noChangeArrowheads="1"/>
            </p:cNvSpPr>
            <p:nvPr/>
          </p:nvSpPr>
          <p:spPr bwMode="auto">
            <a:xfrm>
              <a:off x="8027999" y="1085852"/>
              <a:ext cx="760414" cy="758826"/>
            </a:xfrm>
            <a:prstGeom prst="ellipse">
              <a:avLst/>
            </a:prstGeom>
            <a:blipFill>
              <a:blip r:embed="rId6">
                <a:grayscl/>
              </a:blip>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34" name="Oval 95"/>
            <p:cNvSpPr>
              <a:spLocks noChangeArrowheads="1"/>
            </p:cNvSpPr>
            <p:nvPr/>
          </p:nvSpPr>
          <p:spPr bwMode="auto">
            <a:xfrm>
              <a:off x="8077211" y="3519495"/>
              <a:ext cx="669926" cy="668340"/>
            </a:xfrm>
            <a:prstGeom prst="ellipse">
              <a:avLst/>
            </a:prstGeom>
            <a:blipFill>
              <a:blip r:embed="rId5">
                <a:grayscl/>
              </a:blip>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35" name="Oval 96"/>
            <p:cNvSpPr>
              <a:spLocks noChangeArrowheads="1"/>
            </p:cNvSpPr>
            <p:nvPr/>
          </p:nvSpPr>
          <p:spPr bwMode="auto">
            <a:xfrm>
              <a:off x="8353436" y="4333884"/>
              <a:ext cx="638176" cy="638176"/>
            </a:xfrm>
            <a:prstGeom prst="ellipse">
              <a:avLst/>
            </a:prstGeom>
            <a:blipFill>
              <a:blip r:embed="rId4">
                <a:duotone>
                  <a:schemeClr val="accent1">
                    <a:shade val="45000"/>
                    <a:satMod val="135000"/>
                  </a:schemeClr>
                  <a:prstClr val="white"/>
                </a:duotone>
              </a:blip>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36" name="Freeform 97"/>
            <p:cNvSpPr/>
            <p:nvPr/>
          </p:nvSpPr>
          <p:spPr bwMode="auto">
            <a:xfrm>
              <a:off x="5100645" y="3552832"/>
              <a:ext cx="3533780" cy="1914529"/>
            </a:xfrm>
            <a:custGeom>
              <a:avLst/>
              <a:gdLst>
                <a:gd name="T0" fmla="*/ 904 w 1649"/>
                <a:gd name="T1" fmla="*/ 117 h 894"/>
                <a:gd name="T2" fmla="*/ 224 w 1649"/>
                <a:gd name="T3" fmla="*/ 10 h 894"/>
                <a:gd name="T4" fmla="*/ 24 w 1649"/>
                <a:gd name="T5" fmla="*/ 0 h 894"/>
                <a:gd name="T6" fmla="*/ 0 w 1649"/>
                <a:gd name="T7" fmla="*/ 32 h 894"/>
                <a:gd name="T8" fmla="*/ 225 w 1649"/>
                <a:gd name="T9" fmla="*/ 49 h 894"/>
                <a:gd name="T10" fmla="*/ 850 w 1649"/>
                <a:gd name="T11" fmla="*/ 177 h 894"/>
                <a:gd name="T12" fmla="*/ 1387 w 1649"/>
                <a:gd name="T13" fmla="*/ 894 h 894"/>
                <a:gd name="T14" fmla="*/ 1649 w 1649"/>
                <a:gd name="T15" fmla="*/ 681 h 894"/>
                <a:gd name="T16" fmla="*/ 904 w 1649"/>
                <a:gd name="T17" fmla="*/ 117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9" h="894">
                  <a:moveTo>
                    <a:pt x="904" y="117"/>
                  </a:moveTo>
                  <a:cubicBezTo>
                    <a:pt x="741" y="33"/>
                    <a:pt x="224" y="10"/>
                    <a:pt x="224" y="10"/>
                  </a:cubicBezTo>
                  <a:cubicBezTo>
                    <a:pt x="24" y="0"/>
                    <a:pt x="24" y="0"/>
                    <a:pt x="24" y="0"/>
                  </a:cubicBezTo>
                  <a:cubicBezTo>
                    <a:pt x="0" y="32"/>
                    <a:pt x="0" y="32"/>
                    <a:pt x="0" y="32"/>
                  </a:cubicBezTo>
                  <a:cubicBezTo>
                    <a:pt x="225" y="49"/>
                    <a:pt x="225" y="49"/>
                    <a:pt x="225" y="49"/>
                  </a:cubicBezTo>
                  <a:cubicBezTo>
                    <a:pt x="735" y="79"/>
                    <a:pt x="850" y="177"/>
                    <a:pt x="850" y="177"/>
                  </a:cubicBezTo>
                  <a:cubicBezTo>
                    <a:pt x="1054" y="325"/>
                    <a:pt x="1387" y="894"/>
                    <a:pt x="1387" y="894"/>
                  </a:cubicBezTo>
                  <a:cubicBezTo>
                    <a:pt x="1649" y="681"/>
                    <a:pt x="1649" y="681"/>
                    <a:pt x="1649" y="681"/>
                  </a:cubicBezTo>
                  <a:cubicBezTo>
                    <a:pt x="1291" y="256"/>
                    <a:pt x="904" y="117"/>
                    <a:pt x="904" y="117"/>
                  </a:cubicBezTo>
                </a:path>
              </a:pathLst>
            </a:custGeom>
            <a:blipFill>
              <a:blip r:embed="rId6">
                <a:grayscl/>
              </a:blip>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37" name="Oval 98"/>
            <p:cNvSpPr>
              <a:spLocks noChangeArrowheads="1"/>
            </p:cNvSpPr>
            <p:nvPr/>
          </p:nvSpPr>
          <p:spPr bwMode="auto">
            <a:xfrm>
              <a:off x="7993074" y="4872047"/>
              <a:ext cx="741364" cy="741365"/>
            </a:xfrm>
            <a:prstGeom prst="ellipse">
              <a:avLst/>
            </a:prstGeom>
            <a:blipFill>
              <a:blip r:embed="rId6">
                <a:grayscl/>
              </a:blip>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38" name="Oval 99"/>
            <p:cNvSpPr>
              <a:spLocks noChangeArrowheads="1"/>
            </p:cNvSpPr>
            <p:nvPr/>
          </p:nvSpPr>
          <p:spPr bwMode="auto">
            <a:xfrm>
              <a:off x="8391536" y="1763716"/>
              <a:ext cx="654051" cy="650876"/>
            </a:xfrm>
            <a:prstGeom prst="ellipse">
              <a:avLst/>
            </a:prstGeom>
            <a:blipFill>
              <a:blip r:embed="rId4">
                <a:duotone>
                  <a:schemeClr val="accent1">
                    <a:shade val="45000"/>
                    <a:satMod val="135000"/>
                  </a:schemeClr>
                  <a:prstClr val="white"/>
                </a:duotone>
              </a:blip>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39" name="Oval 100"/>
            <p:cNvSpPr>
              <a:spLocks noChangeArrowheads="1"/>
            </p:cNvSpPr>
            <p:nvPr/>
          </p:nvSpPr>
          <p:spPr bwMode="auto">
            <a:xfrm>
              <a:off x="8361374" y="3113094"/>
              <a:ext cx="433389" cy="434976"/>
            </a:xfrm>
            <a:prstGeom prst="ellipse">
              <a:avLst/>
            </a:prstGeom>
            <a:blipFill>
              <a:blip r:embed="rId3">
                <a:duotone>
                  <a:schemeClr val="accent4">
                    <a:shade val="45000"/>
                    <a:satMod val="135000"/>
                  </a:schemeClr>
                  <a:prstClr val="white"/>
                </a:duotone>
              </a:blip>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grpSp>
          <p:nvGrpSpPr>
            <p:cNvPr id="240" name="组合 239"/>
            <p:cNvGrpSpPr/>
            <p:nvPr/>
          </p:nvGrpSpPr>
          <p:grpSpPr>
            <a:xfrm>
              <a:off x="3046417" y="2984506"/>
              <a:ext cx="2379666" cy="893765"/>
              <a:chOff x="3046413" y="2984500"/>
              <a:chExt cx="2379663" cy="893763"/>
            </a:xfrm>
          </p:grpSpPr>
          <p:sp>
            <p:nvSpPr>
              <p:cNvPr id="266" name="Freeform 101"/>
              <p:cNvSpPr>
                <a:spLocks noEditPoints="1"/>
              </p:cNvSpPr>
              <p:nvPr/>
            </p:nvSpPr>
            <p:spPr bwMode="auto">
              <a:xfrm>
                <a:off x="3046413" y="2984500"/>
                <a:ext cx="2379663" cy="893763"/>
              </a:xfrm>
              <a:custGeom>
                <a:avLst/>
                <a:gdLst>
                  <a:gd name="T0" fmla="*/ 7 w 1111"/>
                  <a:gd name="T1" fmla="*/ 265 h 417"/>
                  <a:gd name="T2" fmla="*/ 93 w 1111"/>
                  <a:gd name="T3" fmla="*/ 291 h 417"/>
                  <a:gd name="T4" fmla="*/ 169 w 1111"/>
                  <a:gd name="T5" fmla="*/ 295 h 417"/>
                  <a:gd name="T6" fmla="*/ 171 w 1111"/>
                  <a:gd name="T7" fmla="*/ 295 h 417"/>
                  <a:gd name="T8" fmla="*/ 199 w 1111"/>
                  <a:gd name="T9" fmla="*/ 295 h 417"/>
                  <a:gd name="T10" fmla="*/ 418 w 1111"/>
                  <a:gd name="T11" fmla="*/ 295 h 417"/>
                  <a:gd name="T12" fmla="*/ 681 w 1111"/>
                  <a:gd name="T13" fmla="*/ 417 h 417"/>
                  <a:gd name="T14" fmla="*/ 809 w 1111"/>
                  <a:gd name="T15" fmla="*/ 417 h 417"/>
                  <a:gd name="T16" fmla="*/ 658 w 1111"/>
                  <a:gd name="T17" fmla="*/ 295 h 417"/>
                  <a:gd name="T18" fmla="*/ 785 w 1111"/>
                  <a:gd name="T19" fmla="*/ 295 h 417"/>
                  <a:gd name="T20" fmla="*/ 983 w 1111"/>
                  <a:gd name="T21" fmla="*/ 290 h 417"/>
                  <a:gd name="T22" fmla="*/ 1025 w 1111"/>
                  <a:gd name="T23" fmla="*/ 195 h 417"/>
                  <a:gd name="T24" fmla="*/ 1047 w 1111"/>
                  <a:gd name="T25" fmla="*/ 146 h 417"/>
                  <a:gd name="T26" fmla="*/ 1051 w 1111"/>
                  <a:gd name="T27" fmla="*/ 138 h 417"/>
                  <a:gd name="T28" fmla="*/ 1061 w 1111"/>
                  <a:gd name="T29" fmla="*/ 143 h 417"/>
                  <a:gd name="T30" fmla="*/ 1109 w 1111"/>
                  <a:gd name="T31" fmla="*/ 143 h 417"/>
                  <a:gd name="T32" fmla="*/ 1067 w 1111"/>
                  <a:gd name="T33" fmla="*/ 102 h 417"/>
                  <a:gd name="T34" fmla="*/ 1071 w 1111"/>
                  <a:gd name="T35" fmla="*/ 93 h 417"/>
                  <a:gd name="T36" fmla="*/ 1107 w 1111"/>
                  <a:gd name="T37" fmla="*/ 12 h 417"/>
                  <a:gd name="T38" fmla="*/ 1111 w 1111"/>
                  <a:gd name="T39" fmla="*/ 0 h 417"/>
                  <a:gd name="T40" fmla="*/ 1024 w 1111"/>
                  <a:gd name="T41" fmla="*/ 0 h 417"/>
                  <a:gd name="T42" fmla="*/ 978 w 1111"/>
                  <a:gd name="T43" fmla="*/ 42 h 417"/>
                  <a:gd name="T44" fmla="*/ 950 w 1111"/>
                  <a:gd name="T45" fmla="*/ 69 h 417"/>
                  <a:gd name="T46" fmla="*/ 895 w 1111"/>
                  <a:gd name="T47" fmla="*/ 122 h 417"/>
                  <a:gd name="T48" fmla="*/ 570 w 1111"/>
                  <a:gd name="T49" fmla="*/ 122 h 417"/>
                  <a:gd name="T50" fmla="*/ 608 w 1111"/>
                  <a:gd name="T51" fmla="*/ 54 h 417"/>
                  <a:gd name="T52" fmla="*/ 514 w 1111"/>
                  <a:gd name="T53" fmla="*/ 54 h 417"/>
                  <a:gd name="T54" fmla="*/ 411 w 1111"/>
                  <a:gd name="T55" fmla="*/ 122 h 417"/>
                  <a:gd name="T56" fmla="*/ 244 w 1111"/>
                  <a:gd name="T57" fmla="*/ 122 h 417"/>
                  <a:gd name="T58" fmla="*/ 179 w 1111"/>
                  <a:gd name="T59" fmla="*/ 135 h 417"/>
                  <a:gd name="T60" fmla="*/ 208 w 1111"/>
                  <a:gd name="T61" fmla="*/ 149 h 417"/>
                  <a:gd name="T62" fmla="*/ 161 w 1111"/>
                  <a:gd name="T63" fmla="*/ 197 h 417"/>
                  <a:gd name="T64" fmla="*/ 113 w 1111"/>
                  <a:gd name="T65" fmla="*/ 197 h 417"/>
                  <a:gd name="T66" fmla="*/ 98 w 1111"/>
                  <a:gd name="T67" fmla="*/ 197 h 417"/>
                  <a:gd name="T68" fmla="*/ 87 w 1111"/>
                  <a:gd name="T69" fmla="*/ 198 h 417"/>
                  <a:gd name="T70" fmla="*/ 54 w 1111"/>
                  <a:gd name="T71" fmla="*/ 208 h 417"/>
                  <a:gd name="T72" fmla="*/ 7 w 1111"/>
                  <a:gd name="T73" fmla="*/ 265 h 417"/>
                  <a:gd name="T74" fmla="*/ 680 w 1111"/>
                  <a:gd name="T75" fmla="*/ 163 h 417"/>
                  <a:gd name="T76" fmla="*/ 746 w 1111"/>
                  <a:gd name="T77" fmla="*/ 163 h 417"/>
                  <a:gd name="T78" fmla="*/ 755 w 1111"/>
                  <a:gd name="T79" fmla="*/ 197 h 417"/>
                  <a:gd name="T80" fmla="*/ 689 w 1111"/>
                  <a:gd name="T81" fmla="*/ 197 h 417"/>
                  <a:gd name="T82" fmla="*/ 680 w 1111"/>
                  <a:gd name="T83" fmla="*/ 163 h 417"/>
                  <a:gd name="T84" fmla="*/ 570 w 1111"/>
                  <a:gd name="T85" fmla="*/ 163 h 417"/>
                  <a:gd name="T86" fmla="*/ 636 w 1111"/>
                  <a:gd name="T87" fmla="*/ 163 h 417"/>
                  <a:gd name="T88" fmla="*/ 645 w 1111"/>
                  <a:gd name="T89" fmla="*/ 197 h 417"/>
                  <a:gd name="T90" fmla="*/ 579 w 1111"/>
                  <a:gd name="T91" fmla="*/ 197 h 417"/>
                  <a:gd name="T92" fmla="*/ 570 w 1111"/>
                  <a:gd name="T93" fmla="*/ 163 h 417"/>
                  <a:gd name="T94" fmla="*/ 461 w 1111"/>
                  <a:gd name="T95" fmla="*/ 163 h 417"/>
                  <a:gd name="T96" fmla="*/ 527 w 1111"/>
                  <a:gd name="T97" fmla="*/ 163 h 417"/>
                  <a:gd name="T98" fmla="*/ 536 w 1111"/>
                  <a:gd name="T99" fmla="*/ 197 h 417"/>
                  <a:gd name="T100" fmla="*/ 470 w 1111"/>
                  <a:gd name="T101" fmla="*/ 197 h 417"/>
                  <a:gd name="T102" fmla="*/ 461 w 1111"/>
                  <a:gd name="T103" fmla="*/ 163 h 417"/>
                  <a:gd name="T104" fmla="*/ 351 w 1111"/>
                  <a:gd name="T105" fmla="*/ 163 h 417"/>
                  <a:gd name="T106" fmla="*/ 417 w 1111"/>
                  <a:gd name="T107" fmla="*/ 163 h 417"/>
                  <a:gd name="T108" fmla="*/ 426 w 1111"/>
                  <a:gd name="T109" fmla="*/ 197 h 417"/>
                  <a:gd name="T110" fmla="*/ 360 w 1111"/>
                  <a:gd name="T111" fmla="*/ 197 h 417"/>
                  <a:gd name="T112" fmla="*/ 351 w 1111"/>
                  <a:gd name="T113" fmla="*/ 163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11" h="417">
                    <a:moveTo>
                      <a:pt x="7" y="265"/>
                    </a:moveTo>
                    <a:cubicBezTo>
                      <a:pt x="7" y="265"/>
                      <a:pt x="10" y="289"/>
                      <a:pt x="93" y="291"/>
                    </a:cubicBezTo>
                    <a:cubicBezTo>
                      <a:pt x="166" y="295"/>
                      <a:pt x="132" y="294"/>
                      <a:pt x="169" y="295"/>
                    </a:cubicBezTo>
                    <a:cubicBezTo>
                      <a:pt x="170" y="295"/>
                      <a:pt x="170" y="295"/>
                      <a:pt x="171" y="295"/>
                    </a:cubicBezTo>
                    <a:cubicBezTo>
                      <a:pt x="199" y="295"/>
                      <a:pt x="199" y="295"/>
                      <a:pt x="199" y="295"/>
                    </a:cubicBezTo>
                    <a:cubicBezTo>
                      <a:pt x="418" y="295"/>
                      <a:pt x="418" y="295"/>
                      <a:pt x="418" y="295"/>
                    </a:cubicBezTo>
                    <a:cubicBezTo>
                      <a:pt x="681" y="417"/>
                      <a:pt x="681" y="417"/>
                      <a:pt x="681" y="417"/>
                    </a:cubicBezTo>
                    <a:cubicBezTo>
                      <a:pt x="809" y="417"/>
                      <a:pt x="809" y="417"/>
                      <a:pt x="809" y="417"/>
                    </a:cubicBezTo>
                    <a:cubicBezTo>
                      <a:pt x="658" y="295"/>
                      <a:pt x="658" y="295"/>
                      <a:pt x="658" y="295"/>
                    </a:cubicBezTo>
                    <a:cubicBezTo>
                      <a:pt x="785" y="295"/>
                      <a:pt x="785" y="295"/>
                      <a:pt x="785" y="295"/>
                    </a:cubicBezTo>
                    <a:cubicBezTo>
                      <a:pt x="804" y="297"/>
                      <a:pt x="941" y="295"/>
                      <a:pt x="983" y="290"/>
                    </a:cubicBezTo>
                    <a:cubicBezTo>
                      <a:pt x="1025" y="195"/>
                      <a:pt x="1025" y="195"/>
                      <a:pt x="1025" y="195"/>
                    </a:cubicBezTo>
                    <a:cubicBezTo>
                      <a:pt x="1047" y="146"/>
                      <a:pt x="1047" y="146"/>
                      <a:pt x="1047" y="146"/>
                    </a:cubicBezTo>
                    <a:cubicBezTo>
                      <a:pt x="1051" y="138"/>
                      <a:pt x="1051" y="138"/>
                      <a:pt x="1051" y="138"/>
                    </a:cubicBezTo>
                    <a:cubicBezTo>
                      <a:pt x="1061" y="143"/>
                      <a:pt x="1061" y="143"/>
                      <a:pt x="1061" y="143"/>
                    </a:cubicBezTo>
                    <a:cubicBezTo>
                      <a:pt x="1109" y="143"/>
                      <a:pt x="1109" y="143"/>
                      <a:pt x="1109" y="143"/>
                    </a:cubicBezTo>
                    <a:cubicBezTo>
                      <a:pt x="1067" y="102"/>
                      <a:pt x="1067" y="102"/>
                      <a:pt x="1067" y="102"/>
                    </a:cubicBezTo>
                    <a:cubicBezTo>
                      <a:pt x="1071" y="93"/>
                      <a:pt x="1071" y="93"/>
                      <a:pt x="1071" y="93"/>
                    </a:cubicBezTo>
                    <a:cubicBezTo>
                      <a:pt x="1107" y="12"/>
                      <a:pt x="1107" y="12"/>
                      <a:pt x="1107" y="12"/>
                    </a:cubicBezTo>
                    <a:cubicBezTo>
                      <a:pt x="1111" y="0"/>
                      <a:pt x="1111" y="0"/>
                      <a:pt x="1111" y="0"/>
                    </a:cubicBezTo>
                    <a:cubicBezTo>
                      <a:pt x="1024" y="0"/>
                      <a:pt x="1024" y="0"/>
                      <a:pt x="1024" y="0"/>
                    </a:cubicBezTo>
                    <a:cubicBezTo>
                      <a:pt x="978" y="42"/>
                      <a:pt x="978" y="42"/>
                      <a:pt x="978" y="42"/>
                    </a:cubicBezTo>
                    <a:cubicBezTo>
                      <a:pt x="950" y="69"/>
                      <a:pt x="950" y="69"/>
                      <a:pt x="950" y="69"/>
                    </a:cubicBezTo>
                    <a:cubicBezTo>
                      <a:pt x="895" y="122"/>
                      <a:pt x="895" y="122"/>
                      <a:pt x="895" y="122"/>
                    </a:cubicBezTo>
                    <a:cubicBezTo>
                      <a:pt x="570" y="122"/>
                      <a:pt x="570" y="122"/>
                      <a:pt x="570" y="122"/>
                    </a:cubicBezTo>
                    <a:cubicBezTo>
                      <a:pt x="608" y="54"/>
                      <a:pt x="608" y="54"/>
                      <a:pt x="608" y="54"/>
                    </a:cubicBezTo>
                    <a:cubicBezTo>
                      <a:pt x="514" y="54"/>
                      <a:pt x="514" y="54"/>
                      <a:pt x="514" y="54"/>
                    </a:cubicBezTo>
                    <a:cubicBezTo>
                      <a:pt x="411" y="122"/>
                      <a:pt x="411" y="122"/>
                      <a:pt x="411" y="122"/>
                    </a:cubicBezTo>
                    <a:cubicBezTo>
                      <a:pt x="244" y="122"/>
                      <a:pt x="244" y="122"/>
                      <a:pt x="244" y="122"/>
                    </a:cubicBezTo>
                    <a:cubicBezTo>
                      <a:pt x="228" y="122"/>
                      <a:pt x="203" y="127"/>
                      <a:pt x="179" y="135"/>
                    </a:cubicBezTo>
                    <a:cubicBezTo>
                      <a:pt x="195" y="133"/>
                      <a:pt x="208" y="134"/>
                      <a:pt x="208" y="149"/>
                    </a:cubicBezTo>
                    <a:cubicBezTo>
                      <a:pt x="208" y="176"/>
                      <a:pt x="187" y="197"/>
                      <a:pt x="161" y="197"/>
                    </a:cubicBezTo>
                    <a:cubicBezTo>
                      <a:pt x="113" y="197"/>
                      <a:pt x="113" y="197"/>
                      <a:pt x="113" y="197"/>
                    </a:cubicBezTo>
                    <a:cubicBezTo>
                      <a:pt x="98" y="197"/>
                      <a:pt x="98" y="197"/>
                      <a:pt x="98" y="197"/>
                    </a:cubicBezTo>
                    <a:cubicBezTo>
                      <a:pt x="94" y="197"/>
                      <a:pt x="90" y="197"/>
                      <a:pt x="87" y="198"/>
                    </a:cubicBezTo>
                    <a:cubicBezTo>
                      <a:pt x="82" y="199"/>
                      <a:pt x="70" y="202"/>
                      <a:pt x="54" y="208"/>
                    </a:cubicBezTo>
                    <a:cubicBezTo>
                      <a:pt x="0" y="232"/>
                      <a:pt x="6" y="252"/>
                      <a:pt x="7" y="265"/>
                    </a:cubicBezTo>
                    <a:moveTo>
                      <a:pt x="680" y="163"/>
                    </a:moveTo>
                    <a:cubicBezTo>
                      <a:pt x="746" y="163"/>
                      <a:pt x="746" y="163"/>
                      <a:pt x="746" y="163"/>
                    </a:cubicBezTo>
                    <a:cubicBezTo>
                      <a:pt x="755" y="197"/>
                      <a:pt x="755" y="197"/>
                      <a:pt x="755" y="197"/>
                    </a:cubicBezTo>
                    <a:cubicBezTo>
                      <a:pt x="689" y="197"/>
                      <a:pt x="689" y="197"/>
                      <a:pt x="689" y="197"/>
                    </a:cubicBezTo>
                    <a:lnTo>
                      <a:pt x="680" y="163"/>
                    </a:lnTo>
                    <a:close/>
                    <a:moveTo>
                      <a:pt x="570" y="163"/>
                    </a:moveTo>
                    <a:cubicBezTo>
                      <a:pt x="636" y="163"/>
                      <a:pt x="636" y="163"/>
                      <a:pt x="636" y="163"/>
                    </a:cubicBezTo>
                    <a:cubicBezTo>
                      <a:pt x="645" y="197"/>
                      <a:pt x="645" y="197"/>
                      <a:pt x="645" y="197"/>
                    </a:cubicBezTo>
                    <a:cubicBezTo>
                      <a:pt x="579" y="197"/>
                      <a:pt x="579" y="197"/>
                      <a:pt x="579" y="197"/>
                    </a:cubicBezTo>
                    <a:lnTo>
                      <a:pt x="570" y="163"/>
                    </a:lnTo>
                    <a:close/>
                    <a:moveTo>
                      <a:pt x="461" y="163"/>
                    </a:moveTo>
                    <a:cubicBezTo>
                      <a:pt x="527" y="163"/>
                      <a:pt x="527" y="163"/>
                      <a:pt x="527" y="163"/>
                    </a:cubicBezTo>
                    <a:cubicBezTo>
                      <a:pt x="536" y="197"/>
                      <a:pt x="536" y="197"/>
                      <a:pt x="536" y="197"/>
                    </a:cubicBezTo>
                    <a:cubicBezTo>
                      <a:pt x="470" y="197"/>
                      <a:pt x="470" y="197"/>
                      <a:pt x="470" y="197"/>
                    </a:cubicBezTo>
                    <a:lnTo>
                      <a:pt x="461" y="163"/>
                    </a:lnTo>
                    <a:close/>
                    <a:moveTo>
                      <a:pt x="351" y="163"/>
                    </a:moveTo>
                    <a:cubicBezTo>
                      <a:pt x="417" y="163"/>
                      <a:pt x="417" y="163"/>
                      <a:pt x="417" y="163"/>
                    </a:cubicBezTo>
                    <a:cubicBezTo>
                      <a:pt x="426" y="197"/>
                      <a:pt x="426" y="197"/>
                      <a:pt x="426" y="197"/>
                    </a:cubicBezTo>
                    <a:cubicBezTo>
                      <a:pt x="360" y="197"/>
                      <a:pt x="360" y="197"/>
                      <a:pt x="360" y="197"/>
                    </a:cubicBezTo>
                    <a:lnTo>
                      <a:pt x="351" y="163"/>
                    </a:lnTo>
                    <a:close/>
                  </a:path>
                </a:pathLst>
              </a:custGeom>
              <a:solidFill>
                <a:schemeClr val="bg1">
                  <a:lumMod val="95000"/>
                </a:schemeClr>
              </a:solidFill>
              <a:ln>
                <a:noFill/>
              </a:ln>
              <a:effectLst>
                <a:outerShdw blurRad="190500" dist="139700" dir="2700000" sx="102000" sy="102000" algn="tl" rotWithShape="0">
                  <a:prstClr val="black">
                    <a:alpha val="27000"/>
                  </a:prstClr>
                </a:outerShdw>
              </a:effectLst>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67" name="Freeform 102"/>
              <p:cNvSpPr/>
              <p:nvPr/>
            </p:nvSpPr>
            <p:spPr bwMode="auto">
              <a:xfrm>
                <a:off x="4806950" y="3509963"/>
                <a:ext cx="349250" cy="165100"/>
              </a:xfrm>
              <a:custGeom>
                <a:avLst/>
                <a:gdLst>
                  <a:gd name="T0" fmla="*/ 0 w 163"/>
                  <a:gd name="T1" fmla="*/ 0 h 77"/>
                  <a:gd name="T2" fmla="*/ 9 w 163"/>
                  <a:gd name="T3" fmla="*/ 38 h 77"/>
                  <a:gd name="T4" fmla="*/ 9 w 163"/>
                  <a:gd name="T5" fmla="*/ 50 h 77"/>
                  <a:gd name="T6" fmla="*/ 0 w 163"/>
                  <a:gd name="T7" fmla="*/ 77 h 77"/>
                  <a:gd name="T8" fmla="*/ 153 w 163"/>
                  <a:gd name="T9" fmla="*/ 50 h 77"/>
                  <a:gd name="T10" fmla="*/ 160 w 163"/>
                  <a:gd name="T11" fmla="*/ 45 h 77"/>
                  <a:gd name="T12" fmla="*/ 163 w 163"/>
                  <a:gd name="T13" fmla="*/ 38 h 77"/>
                  <a:gd name="T14" fmla="*/ 163 w 163"/>
                  <a:gd name="T15" fmla="*/ 38 h 77"/>
                  <a:gd name="T16" fmla="*/ 0 w 163"/>
                  <a:gd name="T1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77">
                    <a:moveTo>
                      <a:pt x="0" y="0"/>
                    </a:moveTo>
                    <a:cubicBezTo>
                      <a:pt x="6" y="8"/>
                      <a:pt x="9" y="22"/>
                      <a:pt x="9" y="38"/>
                    </a:cubicBezTo>
                    <a:cubicBezTo>
                      <a:pt x="9" y="42"/>
                      <a:pt x="9" y="46"/>
                      <a:pt x="9" y="50"/>
                    </a:cubicBezTo>
                    <a:cubicBezTo>
                      <a:pt x="7" y="61"/>
                      <a:pt x="4" y="70"/>
                      <a:pt x="0" y="77"/>
                    </a:cubicBezTo>
                    <a:cubicBezTo>
                      <a:pt x="75" y="75"/>
                      <a:pt x="131" y="64"/>
                      <a:pt x="153" y="50"/>
                    </a:cubicBezTo>
                    <a:cubicBezTo>
                      <a:pt x="156" y="49"/>
                      <a:pt x="158" y="47"/>
                      <a:pt x="160" y="45"/>
                    </a:cubicBezTo>
                    <a:cubicBezTo>
                      <a:pt x="162" y="43"/>
                      <a:pt x="163" y="40"/>
                      <a:pt x="163" y="38"/>
                    </a:cubicBezTo>
                    <a:cubicBezTo>
                      <a:pt x="163" y="38"/>
                      <a:pt x="163" y="38"/>
                      <a:pt x="163" y="38"/>
                    </a:cubicBezTo>
                    <a:cubicBezTo>
                      <a:pt x="162" y="20"/>
                      <a:pt x="96" y="1"/>
                      <a:pt x="0"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68" name="Freeform 103"/>
              <p:cNvSpPr/>
              <p:nvPr/>
            </p:nvSpPr>
            <p:spPr bwMode="auto">
              <a:xfrm>
                <a:off x="4775200" y="3509963"/>
                <a:ext cx="61913" cy="165100"/>
              </a:xfrm>
              <a:custGeom>
                <a:avLst/>
                <a:gdLst>
                  <a:gd name="T0" fmla="*/ 28 w 29"/>
                  <a:gd name="T1" fmla="*/ 50 h 77"/>
                  <a:gd name="T2" fmla="*/ 29 w 29"/>
                  <a:gd name="T3" fmla="*/ 38 h 77"/>
                  <a:gd name="T4" fmla="*/ 18 w 29"/>
                  <a:gd name="T5" fmla="*/ 2 h 77"/>
                  <a:gd name="T6" fmla="*/ 14 w 29"/>
                  <a:gd name="T7" fmla="*/ 0 h 77"/>
                  <a:gd name="T8" fmla="*/ 14 w 29"/>
                  <a:gd name="T9" fmla="*/ 0 h 77"/>
                  <a:gd name="T10" fmla="*/ 9 w 29"/>
                  <a:gd name="T11" fmla="*/ 3 h 77"/>
                  <a:gd name="T12" fmla="*/ 0 w 29"/>
                  <a:gd name="T13" fmla="*/ 38 h 77"/>
                  <a:gd name="T14" fmla="*/ 1 w 29"/>
                  <a:gd name="T15" fmla="*/ 50 h 77"/>
                  <a:gd name="T16" fmla="*/ 9 w 29"/>
                  <a:gd name="T17" fmla="*/ 73 h 77"/>
                  <a:gd name="T18" fmla="*/ 14 w 29"/>
                  <a:gd name="T19" fmla="*/ 77 h 77"/>
                  <a:gd name="T20" fmla="*/ 14 w 29"/>
                  <a:gd name="T21" fmla="*/ 77 h 77"/>
                  <a:gd name="T22" fmla="*/ 18 w 29"/>
                  <a:gd name="T23" fmla="*/ 75 h 77"/>
                  <a:gd name="T24" fmla="*/ 28 w 29"/>
                  <a:gd name="T25" fmla="*/ 5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77">
                    <a:moveTo>
                      <a:pt x="28" y="50"/>
                    </a:moveTo>
                    <a:cubicBezTo>
                      <a:pt x="28" y="47"/>
                      <a:pt x="29" y="43"/>
                      <a:pt x="29" y="38"/>
                    </a:cubicBezTo>
                    <a:cubicBezTo>
                      <a:pt x="29" y="20"/>
                      <a:pt x="23" y="7"/>
                      <a:pt x="18" y="2"/>
                    </a:cubicBezTo>
                    <a:cubicBezTo>
                      <a:pt x="17" y="0"/>
                      <a:pt x="16" y="0"/>
                      <a:pt x="14" y="0"/>
                    </a:cubicBezTo>
                    <a:cubicBezTo>
                      <a:pt x="14" y="0"/>
                      <a:pt x="14" y="0"/>
                      <a:pt x="14" y="0"/>
                    </a:cubicBezTo>
                    <a:cubicBezTo>
                      <a:pt x="12" y="0"/>
                      <a:pt x="11" y="1"/>
                      <a:pt x="9" y="3"/>
                    </a:cubicBezTo>
                    <a:cubicBezTo>
                      <a:pt x="5" y="9"/>
                      <a:pt x="0" y="21"/>
                      <a:pt x="0" y="38"/>
                    </a:cubicBezTo>
                    <a:cubicBezTo>
                      <a:pt x="0" y="43"/>
                      <a:pt x="0" y="47"/>
                      <a:pt x="1" y="50"/>
                    </a:cubicBezTo>
                    <a:cubicBezTo>
                      <a:pt x="2" y="61"/>
                      <a:pt x="6" y="69"/>
                      <a:pt x="9" y="73"/>
                    </a:cubicBezTo>
                    <a:cubicBezTo>
                      <a:pt x="11" y="75"/>
                      <a:pt x="12" y="76"/>
                      <a:pt x="14" y="77"/>
                    </a:cubicBezTo>
                    <a:cubicBezTo>
                      <a:pt x="14" y="77"/>
                      <a:pt x="14" y="77"/>
                      <a:pt x="14" y="77"/>
                    </a:cubicBezTo>
                    <a:cubicBezTo>
                      <a:pt x="16" y="77"/>
                      <a:pt x="17" y="76"/>
                      <a:pt x="18" y="75"/>
                    </a:cubicBezTo>
                    <a:cubicBezTo>
                      <a:pt x="22" y="71"/>
                      <a:pt x="26" y="62"/>
                      <a:pt x="28" y="5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69" name="Freeform 104"/>
              <p:cNvSpPr/>
              <p:nvPr/>
            </p:nvSpPr>
            <p:spPr bwMode="auto">
              <a:xfrm>
                <a:off x="3929063" y="3100388"/>
                <a:ext cx="422275" cy="146050"/>
              </a:xfrm>
              <a:custGeom>
                <a:avLst/>
                <a:gdLst>
                  <a:gd name="T0" fmla="*/ 214 w 266"/>
                  <a:gd name="T1" fmla="*/ 92 h 92"/>
                  <a:gd name="T2" fmla="*/ 266 w 266"/>
                  <a:gd name="T3" fmla="*/ 0 h 92"/>
                  <a:gd name="T4" fmla="*/ 138 w 266"/>
                  <a:gd name="T5" fmla="*/ 0 h 92"/>
                  <a:gd name="T6" fmla="*/ 0 w 266"/>
                  <a:gd name="T7" fmla="*/ 92 h 92"/>
                  <a:gd name="T8" fmla="*/ 214 w 266"/>
                  <a:gd name="T9" fmla="*/ 92 h 92"/>
                </a:gdLst>
                <a:ahLst/>
                <a:cxnLst>
                  <a:cxn ang="0">
                    <a:pos x="T0" y="T1"/>
                  </a:cxn>
                  <a:cxn ang="0">
                    <a:pos x="T2" y="T3"/>
                  </a:cxn>
                  <a:cxn ang="0">
                    <a:pos x="T4" y="T5"/>
                  </a:cxn>
                  <a:cxn ang="0">
                    <a:pos x="T6" y="T7"/>
                  </a:cxn>
                  <a:cxn ang="0">
                    <a:pos x="T8" y="T9"/>
                  </a:cxn>
                </a:cxnLst>
                <a:rect l="0" t="0" r="r" b="b"/>
                <a:pathLst>
                  <a:path w="266" h="92">
                    <a:moveTo>
                      <a:pt x="214" y="92"/>
                    </a:moveTo>
                    <a:lnTo>
                      <a:pt x="266" y="0"/>
                    </a:lnTo>
                    <a:lnTo>
                      <a:pt x="138" y="0"/>
                    </a:lnTo>
                    <a:lnTo>
                      <a:pt x="0" y="92"/>
                    </a:lnTo>
                    <a:lnTo>
                      <a:pt x="214" y="92"/>
                    </a:lnTo>
                    <a:close/>
                  </a:path>
                </a:pathLst>
              </a:custGeom>
              <a:solidFill>
                <a:srgbClr val="009E9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70" name="Freeform 105"/>
              <p:cNvSpPr/>
              <p:nvPr/>
            </p:nvSpPr>
            <p:spPr bwMode="auto">
              <a:xfrm>
                <a:off x="3929063" y="3100388"/>
                <a:ext cx="422275" cy="146050"/>
              </a:xfrm>
              <a:custGeom>
                <a:avLst/>
                <a:gdLst>
                  <a:gd name="T0" fmla="*/ 214 w 266"/>
                  <a:gd name="T1" fmla="*/ 92 h 92"/>
                  <a:gd name="T2" fmla="*/ 266 w 266"/>
                  <a:gd name="T3" fmla="*/ 0 h 92"/>
                  <a:gd name="T4" fmla="*/ 138 w 266"/>
                  <a:gd name="T5" fmla="*/ 0 h 92"/>
                  <a:gd name="T6" fmla="*/ 0 w 266"/>
                  <a:gd name="T7" fmla="*/ 92 h 92"/>
                </a:gdLst>
                <a:ahLst/>
                <a:cxnLst>
                  <a:cxn ang="0">
                    <a:pos x="T0" y="T1"/>
                  </a:cxn>
                  <a:cxn ang="0">
                    <a:pos x="T2" y="T3"/>
                  </a:cxn>
                  <a:cxn ang="0">
                    <a:pos x="T4" y="T5"/>
                  </a:cxn>
                  <a:cxn ang="0">
                    <a:pos x="T6" y="T7"/>
                  </a:cxn>
                </a:cxnLst>
                <a:rect l="0" t="0" r="r" b="b"/>
                <a:pathLst>
                  <a:path w="266" h="92">
                    <a:moveTo>
                      <a:pt x="214" y="92"/>
                    </a:moveTo>
                    <a:lnTo>
                      <a:pt x="266" y="0"/>
                    </a:lnTo>
                    <a:lnTo>
                      <a:pt x="138" y="0"/>
                    </a:lnTo>
                    <a:lnTo>
                      <a:pt x="0" y="92"/>
                    </a:ln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71" name="Freeform 106"/>
              <p:cNvSpPr/>
              <p:nvPr/>
            </p:nvSpPr>
            <p:spPr bwMode="auto">
              <a:xfrm>
                <a:off x="3230563" y="3268663"/>
                <a:ext cx="265113" cy="139700"/>
              </a:xfrm>
              <a:custGeom>
                <a:avLst/>
                <a:gdLst>
                  <a:gd name="T0" fmla="*/ 94 w 124"/>
                  <a:gd name="T1" fmla="*/ 1 h 65"/>
                  <a:gd name="T2" fmla="*/ 124 w 124"/>
                  <a:gd name="T3" fmla="*/ 16 h 65"/>
                  <a:gd name="T4" fmla="*/ 75 w 124"/>
                  <a:gd name="T5" fmla="*/ 64 h 65"/>
                  <a:gd name="T6" fmla="*/ 27 w 124"/>
                  <a:gd name="T7" fmla="*/ 64 h 65"/>
                  <a:gd name="T8" fmla="*/ 13 w 124"/>
                  <a:gd name="T9" fmla="*/ 64 h 65"/>
                  <a:gd name="T10" fmla="*/ 0 w 124"/>
                  <a:gd name="T11" fmla="*/ 65 h 65"/>
                  <a:gd name="T12" fmla="*/ 94 w 124"/>
                  <a:gd name="T13" fmla="*/ 1 h 65"/>
                </a:gdLst>
                <a:ahLst/>
                <a:cxnLst>
                  <a:cxn ang="0">
                    <a:pos x="T0" y="T1"/>
                  </a:cxn>
                  <a:cxn ang="0">
                    <a:pos x="T2" y="T3"/>
                  </a:cxn>
                  <a:cxn ang="0">
                    <a:pos x="T4" y="T5"/>
                  </a:cxn>
                  <a:cxn ang="0">
                    <a:pos x="T6" y="T7"/>
                  </a:cxn>
                  <a:cxn ang="0">
                    <a:pos x="T8" y="T9"/>
                  </a:cxn>
                  <a:cxn ang="0">
                    <a:pos x="T10" y="T11"/>
                  </a:cxn>
                  <a:cxn ang="0">
                    <a:pos x="T12" y="T13"/>
                  </a:cxn>
                </a:cxnLst>
                <a:rect l="0" t="0" r="r" b="b"/>
                <a:pathLst>
                  <a:path w="124" h="65">
                    <a:moveTo>
                      <a:pt x="94" y="1"/>
                    </a:moveTo>
                    <a:cubicBezTo>
                      <a:pt x="111" y="0"/>
                      <a:pt x="124" y="1"/>
                      <a:pt x="124" y="16"/>
                    </a:cubicBezTo>
                    <a:cubicBezTo>
                      <a:pt x="124" y="42"/>
                      <a:pt x="102" y="64"/>
                      <a:pt x="75" y="64"/>
                    </a:cubicBezTo>
                    <a:cubicBezTo>
                      <a:pt x="27" y="64"/>
                      <a:pt x="27" y="64"/>
                      <a:pt x="27" y="64"/>
                    </a:cubicBezTo>
                    <a:cubicBezTo>
                      <a:pt x="13" y="64"/>
                      <a:pt x="13" y="64"/>
                      <a:pt x="13" y="64"/>
                    </a:cubicBezTo>
                    <a:cubicBezTo>
                      <a:pt x="9" y="64"/>
                      <a:pt x="4" y="65"/>
                      <a:pt x="0" y="65"/>
                    </a:cubicBezTo>
                    <a:cubicBezTo>
                      <a:pt x="0" y="65"/>
                      <a:pt x="25" y="12"/>
                      <a:pt x="94" y="1"/>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grpSp>
        <p:grpSp>
          <p:nvGrpSpPr>
            <p:cNvPr id="241" name="组合 240"/>
            <p:cNvGrpSpPr/>
            <p:nvPr/>
          </p:nvGrpSpPr>
          <p:grpSpPr>
            <a:xfrm>
              <a:off x="8185161" y="3633795"/>
              <a:ext cx="469901" cy="422276"/>
              <a:chOff x="8185150" y="3633788"/>
              <a:chExt cx="469900" cy="422275"/>
            </a:xfrm>
          </p:grpSpPr>
          <p:sp>
            <p:nvSpPr>
              <p:cNvPr id="254" name="Rectangle 107"/>
              <p:cNvSpPr>
                <a:spLocks noChangeArrowheads="1"/>
              </p:cNvSpPr>
              <p:nvPr/>
            </p:nvSpPr>
            <p:spPr bwMode="auto">
              <a:xfrm>
                <a:off x="8274050" y="3824288"/>
                <a:ext cx="31750" cy="17463"/>
              </a:xfrm>
              <a:prstGeom prst="rect">
                <a:avLst/>
              </a:prstGeom>
              <a:solidFill>
                <a:srgbClr val="F8FC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55" name="Freeform 108"/>
              <p:cNvSpPr/>
              <p:nvPr/>
            </p:nvSpPr>
            <p:spPr bwMode="auto">
              <a:xfrm>
                <a:off x="8185150" y="3789363"/>
                <a:ext cx="469900" cy="85725"/>
              </a:xfrm>
              <a:custGeom>
                <a:avLst/>
                <a:gdLst>
                  <a:gd name="T0" fmla="*/ 213 w 219"/>
                  <a:gd name="T1" fmla="*/ 28 h 40"/>
                  <a:gd name="T2" fmla="*/ 29 w 219"/>
                  <a:gd name="T3" fmla="*/ 28 h 40"/>
                  <a:gd name="T4" fmla="*/ 29 w 219"/>
                  <a:gd name="T5" fmla="*/ 15 h 40"/>
                  <a:gd name="T6" fmla="*/ 40 w 219"/>
                  <a:gd name="T7" fmla="*/ 11 h 40"/>
                  <a:gd name="T8" fmla="*/ 42 w 219"/>
                  <a:gd name="T9" fmla="*/ 12 h 40"/>
                  <a:gd name="T10" fmla="*/ 54 w 219"/>
                  <a:gd name="T11" fmla="*/ 12 h 40"/>
                  <a:gd name="T12" fmla="*/ 40 w 219"/>
                  <a:gd name="T13" fmla="*/ 0 h 40"/>
                  <a:gd name="T14" fmla="*/ 17 w 219"/>
                  <a:gd name="T15" fmla="*/ 13 h 40"/>
                  <a:gd name="T16" fmla="*/ 17 w 219"/>
                  <a:gd name="T17" fmla="*/ 28 h 40"/>
                  <a:gd name="T18" fmla="*/ 5 w 219"/>
                  <a:gd name="T19" fmla="*/ 28 h 40"/>
                  <a:gd name="T20" fmla="*/ 0 w 219"/>
                  <a:gd name="T21" fmla="*/ 34 h 40"/>
                  <a:gd name="T22" fmla="*/ 5 w 219"/>
                  <a:gd name="T23" fmla="*/ 40 h 40"/>
                  <a:gd name="T24" fmla="*/ 213 w 219"/>
                  <a:gd name="T25" fmla="*/ 40 h 40"/>
                  <a:gd name="T26" fmla="*/ 219 w 219"/>
                  <a:gd name="T27" fmla="*/ 34 h 40"/>
                  <a:gd name="T28" fmla="*/ 213 w 219"/>
                  <a:gd name="T29"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40">
                    <a:moveTo>
                      <a:pt x="213" y="28"/>
                    </a:moveTo>
                    <a:cubicBezTo>
                      <a:pt x="29" y="28"/>
                      <a:pt x="29" y="28"/>
                      <a:pt x="29" y="28"/>
                    </a:cubicBezTo>
                    <a:cubicBezTo>
                      <a:pt x="29" y="15"/>
                      <a:pt x="29" y="15"/>
                      <a:pt x="29" y="15"/>
                    </a:cubicBezTo>
                    <a:cubicBezTo>
                      <a:pt x="31" y="13"/>
                      <a:pt x="37" y="11"/>
                      <a:pt x="40" y="11"/>
                    </a:cubicBezTo>
                    <a:cubicBezTo>
                      <a:pt x="40" y="11"/>
                      <a:pt x="41" y="12"/>
                      <a:pt x="42" y="12"/>
                    </a:cubicBezTo>
                    <a:cubicBezTo>
                      <a:pt x="54" y="12"/>
                      <a:pt x="54" y="12"/>
                      <a:pt x="54" y="12"/>
                    </a:cubicBezTo>
                    <a:cubicBezTo>
                      <a:pt x="53" y="5"/>
                      <a:pt x="47" y="0"/>
                      <a:pt x="40" y="0"/>
                    </a:cubicBezTo>
                    <a:cubicBezTo>
                      <a:pt x="37" y="0"/>
                      <a:pt x="17" y="3"/>
                      <a:pt x="17" y="13"/>
                    </a:cubicBezTo>
                    <a:cubicBezTo>
                      <a:pt x="17" y="28"/>
                      <a:pt x="17" y="28"/>
                      <a:pt x="17" y="28"/>
                    </a:cubicBezTo>
                    <a:cubicBezTo>
                      <a:pt x="5" y="28"/>
                      <a:pt x="5" y="28"/>
                      <a:pt x="5" y="28"/>
                    </a:cubicBezTo>
                    <a:cubicBezTo>
                      <a:pt x="2" y="28"/>
                      <a:pt x="0" y="31"/>
                      <a:pt x="0" y="34"/>
                    </a:cubicBezTo>
                    <a:cubicBezTo>
                      <a:pt x="0" y="37"/>
                      <a:pt x="2" y="40"/>
                      <a:pt x="5" y="40"/>
                    </a:cubicBezTo>
                    <a:cubicBezTo>
                      <a:pt x="213" y="40"/>
                      <a:pt x="213" y="40"/>
                      <a:pt x="213" y="40"/>
                    </a:cubicBezTo>
                    <a:cubicBezTo>
                      <a:pt x="216" y="40"/>
                      <a:pt x="219" y="37"/>
                      <a:pt x="219" y="34"/>
                    </a:cubicBezTo>
                    <a:cubicBezTo>
                      <a:pt x="219" y="31"/>
                      <a:pt x="216" y="28"/>
                      <a:pt x="213" y="28"/>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56" name="Freeform 109"/>
              <p:cNvSpPr/>
              <p:nvPr/>
            </p:nvSpPr>
            <p:spPr bwMode="auto">
              <a:xfrm>
                <a:off x="8188325" y="3887788"/>
                <a:ext cx="460375" cy="168275"/>
              </a:xfrm>
              <a:custGeom>
                <a:avLst/>
                <a:gdLst>
                  <a:gd name="T0" fmla="*/ 0 w 215"/>
                  <a:gd name="T1" fmla="*/ 1 h 78"/>
                  <a:gd name="T2" fmla="*/ 12 w 215"/>
                  <a:gd name="T3" fmla="*/ 19 h 78"/>
                  <a:gd name="T4" fmla="*/ 36 w 215"/>
                  <a:gd name="T5" fmla="*/ 62 h 78"/>
                  <a:gd name="T6" fmla="*/ 36 w 215"/>
                  <a:gd name="T7" fmla="*/ 62 h 78"/>
                  <a:gd name="T8" fmla="*/ 35 w 215"/>
                  <a:gd name="T9" fmla="*/ 75 h 78"/>
                  <a:gd name="T10" fmla="*/ 38 w 215"/>
                  <a:gd name="T11" fmla="*/ 77 h 78"/>
                  <a:gd name="T12" fmla="*/ 49 w 215"/>
                  <a:gd name="T13" fmla="*/ 70 h 78"/>
                  <a:gd name="T14" fmla="*/ 52 w 215"/>
                  <a:gd name="T15" fmla="*/ 68 h 78"/>
                  <a:gd name="T16" fmla="*/ 103 w 215"/>
                  <a:gd name="T17" fmla="*/ 73 h 78"/>
                  <a:gd name="T18" fmla="*/ 103 w 215"/>
                  <a:gd name="T19" fmla="*/ 73 h 78"/>
                  <a:gd name="T20" fmla="*/ 107 w 215"/>
                  <a:gd name="T21" fmla="*/ 73 h 78"/>
                  <a:gd name="T22" fmla="*/ 112 w 215"/>
                  <a:gd name="T23" fmla="*/ 73 h 78"/>
                  <a:gd name="T24" fmla="*/ 111 w 215"/>
                  <a:gd name="T25" fmla="*/ 73 h 78"/>
                  <a:gd name="T26" fmla="*/ 163 w 215"/>
                  <a:gd name="T27" fmla="*/ 67 h 78"/>
                  <a:gd name="T28" fmla="*/ 166 w 215"/>
                  <a:gd name="T29" fmla="*/ 70 h 78"/>
                  <a:gd name="T30" fmla="*/ 177 w 215"/>
                  <a:gd name="T31" fmla="*/ 77 h 78"/>
                  <a:gd name="T32" fmla="*/ 180 w 215"/>
                  <a:gd name="T33" fmla="*/ 75 h 78"/>
                  <a:gd name="T34" fmla="*/ 180 w 215"/>
                  <a:gd name="T35" fmla="*/ 62 h 78"/>
                  <a:gd name="T36" fmla="*/ 179 w 215"/>
                  <a:gd name="T37" fmla="*/ 62 h 78"/>
                  <a:gd name="T38" fmla="*/ 204 w 215"/>
                  <a:gd name="T39" fmla="*/ 19 h 78"/>
                  <a:gd name="T40" fmla="*/ 215 w 215"/>
                  <a:gd name="T41" fmla="*/ 1 h 78"/>
                  <a:gd name="T42" fmla="*/ 106 w 215"/>
                  <a:gd name="T43" fmla="*/ 0 h 78"/>
                  <a:gd name="T44" fmla="*/ 0 w 215"/>
                  <a:gd name="T4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5" h="78">
                    <a:moveTo>
                      <a:pt x="0" y="1"/>
                    </a:moveTo>
                    <a:cubicBezTo>
                      <a:pt x="0" y="1"/>
                      <a:pt x="7" y="4"/>
                      <a:pt x="12" y="19"/>
                    </a:cubicBezTo>
                    <a:cubicBezTo>
                      <a:pt x="15" y="29"/>
                      <a:pt x="8" y="49"/>
                      <a:pt x="36" y="62"/>
                    </a:cubicBezTo>
                    <a:cubicBezTo>
                      <a:pt x="36" y="62"/>
                      <a:pt x="36" y="62"/>
                      <a:pt x="36" y="62"/>
                    </a:cubicBezTo>
                    <a:cubicBezTo>
                      <a:pt x="35" y="75"/>
                      <a:pt x="35" y="75"/>
                      <a:pt x="35" y="75"/>
                    </a:cubicBezTo>
                    <a:cubicBezTo>
                      <a:pt x="35" y="77"/>
                      <a:pt x="36" y="78"/>
                      <a:pt x="38" y="77"/>
                    </a:cubicBezTo>
                    <a:cubicBezTo>
                      <a:pt x="49" y="70"/>
                      <a:pt x="49" y="70"/>
                      <a:pt x="49" y="70"/>
                    </a:cubicBezTo>
                    <a:cubicBezTo>
                      <a:pt x="50" y="69"/>
                      <a:pt x="51" y="69"/>
                      <a:pt x="52" y="68"/>
                    </a:cubicBezTo>
                    <a:cubicBezTo>
                      <a:pt x="65" y="71"/>
                      <a:pt x="81" y="73"/>
                      <a:pt x="103" y="73"/>
                    </a:cubicBezTo>
                    <a:cubicBezTo>
                      <a:pt x="103" y="73"/>
                      <a:pt x="103" y="73"/>
                      <a:pt x="103" y="73"/>
                    </a:cubicBezTo>
                    <a:cubicBezTo>
                      <a:pt x="104" y="73"/>
                      <a:pt x="106" y="73"/>
                      <a:pt x="107" y="73"/>
                    </a:cubicBezTo>
                    <a:cubicBezTo>
                      <a:pt x="109" y="73"/>
                      <a:pt x="110" y="73"/>
                      <a:pt x="112" y="73"/>
                    </a:cubicBezTo>
                    <a:cubicBezTo>
                      <a:pt x="111" y="73"/>
                      <a:pt x="111" y="73"/>
                      <a:pt x="111" y="73"/>
                    </a:cubicBezTo>
                    <a:cubicBezTo>
                      <a:pt x="133" y="73"/>
                      <a:pt x="150" y="70"/>
                      <a:pt x="163" y="67"/>
                    </a:cubicBezTo>
                    <a:cubicBezTo>
                      <a:pt x="164" y="68"/>
                      <a:pt x="165" y="69"/>
                      <a:pt x="166" y="70"/>
                    </a:cubicBezTo>
                    <a:cubicBezTo>
                      <a:pt x="177" y="77"/>
                      <a:pt x="177" y="77"/>
                      <a:pt x="177" y="77"/>
                    </a:cubicBezTo>
                    <a:cubicBezTo>
                      <a:pt x="179" y="78"/>
                      <a:pt x="180" y="77"/>
                      <a:pt x="180" y="75"/>
                    </a:cubicBezTo>
                    <a:cubicBezTo>
                      <a:pt x="180" y="62"/>
                      <a:pt x="180" y="62"/>
                      <a:pt x="180" y="62"/>
                    </a:cubicBezTo>
                    <a:cubicBezTo>
                      <a:pt x="180" y="62"/>
                      <a:pt x="179" y="62"/>
                      <a:pt x="179" y="62"/>
                    </a:cubicBezTo>
                    <a:cubicBezTo>
                      <a:pt x="206" y="49"/>
                      <a:pt x="201" y="29"/>
                      <a:pt x="204" y="19"/>
                    </a:cubicBezTo>
                    <a:cubicBezTo>
                      <a:pt x="208" y="4"/>
                      <a:pt x="215" y="1"/>
                      <a:pt x="215" y="1"/>
                    </a:cubicBezTo>
                    <a:cubicBezTo>
                      <a:pt x="106" y="0"/>
                      <a:pt x="106" y="0"/>
                      <a:pt x="106" y="0"/>
                    </a:cubicBez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57" name="Freeform 110"/>
              <p:cNvSpPr/>
              <p:nvPr/>
            </p:nvSpPr>
            <p:spPr bwMode="auto">
              <a:xfrm>
                <a:off x="8347075" y="3749675"/>
                <a:ext cx="23813" cy="14288"/>
              </a:xfrm>
              <a:custGeom>
                <a:avLst/>
                <a:gdLst>
                  <a:gd name="T0" fmla="*/ 0 w 11"/>
                  <a:gd name="T1" fmla="*/ 5 h 7"/>
                  <a:gd name="T2" fmla="*/ 4 w 11"/>
                  <a:gd name="T3" fmla="*/ 7 h 7"/>
                  <a:gd name="T4" fmla="*/ 11 w 11"/>
                  <a:gd name="T5" fmla="*/ 0 h 7"/>
                  <a:gd name="T6" fmla="*/ 5 w 11"/>
                  <a:gd name="T7" fmla="*/ 0 h 7"/>
                  <a:gd name="T8" fmla="*/ 0 w 11"/>
                  <a:gd name="T9" fmla="*/ 5 h 7"/>
                </a:gdLst>
                <a:ahLst/>
                <a:cxnLst>
                  <a:cxn ang="0">
                    <a:pos x="T0" y="T1"/>
                  </a:cxn>
                  <a:cxn ang="0">
                    <a:pos x="T2" y="T3"/>
                  </a:cxn>
                  <a:cxn ang="0">
                    <a:pos x="T4" y="T5"/>
                  </a:cxn>
                  <a:cxn ang="0">
                    <a:pos x="T6" y="T7"/>
                  </a:cxn>
                  <a:cxn ang="0">
                    <a:pos x="T8" y="T9"/>
                  </a:cxn>
                </a:cxnLst>
                <a:rect l="0" t="0" r="r" b="b"/>
                <a:pathLst>
                  <a:path w="11" h="7">
                    <a:moveTo>
                      <a:pt x="0" y="5"/>
                    </a:moveTo>
                    <a:cubicBezTo>
                      <a:pt x="1" y="6"/>
                      <a:pt x="2" y="7"/>
                      <a:pt x="4" y="7"/>
                    </a:cubicBezTo>
                    <a:cubicBezTo>
                      <a:pt x="7" y="7"/>
                      <a:pt x="10" y="4"/>
                      <a:pt x="11" y="0"/>
                    </a:cubicBezTo>
                    <a:cubicBezTo>
                      <a:pt x="5" y="0"/>
                      <a:pt x="5" y="0"/>
                      <a:pt x="5" y="0"/>
                    </a:cubicBezTo>
                    <a:cubicBezTo>
                      <a:pt x="4" y="2"/>
                      <a:pt x="2" y="4"/>
                      <a:pt x="0" y="5"/>
                    </a:cubicBezTo>
                  </a:path>
                </a:pathLst>
              </a:custGeom>
              <a:solidFill>
                <a:srgbClr val="F8FCE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58" name="Freeform 111"/>
              <p:cNvSpPr/>
              <p:nvPr/>
            </p:nvSpPr>
            <p:spPr bwMode="auto">
              <a:xfrm>
                <a:off x="8347075" y="3725863"/>
                <a:ext cx="23813" cy="14288"/>
              </a:xfrm>
              <a:custGeom>
                <a:avLst/>
                <a:gdLst>
                  <a:gd name="T0" fmla="*/ 5 w 11"/>
                  <a:gd name="T1" fmla="*/ 7 h 7"/>
                  <a:gd name="T2" fmla="*/ 11 w 11"/>
                  <a:gd name="T3" fmla="*/ 7 h 7"/>
                  <a:gd name="T4" fmla="*/ 4 w 11"/>
                  <a:gd name="T5" fmla="*/ 0 h 7"/>
                  <a:gd name="T6" fmla="*/ 0 w 11"/>
                  <a:gd name="T7" fmla="*/ 1 h 7"/>
                  <a:gd name="T8" fmla="*/ 5 w 11"/>
                  <a:gd name="T9" fmla="*/ 7 h 7"/>
                </a:gdLst>
                <a:ahLst/>
                <a:cxnLst>
                  <a:cxn ang="0">
                    <a:pos x="T0" y="T1"/>
                  </a:cxn>
                  <a:cxn ang="0">
                    <a:pos x="T2" y="T3"/>
                  </a:cxn>
                  <a:cxn ang="0">
                    <a:pos x="T4" y="T5"/>
                  </a:cxn>
                  <a:cxn ang="0">
                    <a:pos x="T6" y="T7"/>
                  </a:cxn>
                  <a:cxn ang="0">
                    <a:pos x="T8" y="T9"/>
                  </a:cxn>
                </a:cxnLst>
                <a:rect l="0" t="0" r="r" b="b"/>
                <a:pathLst>
                  <a:path w="11" h="7">
                    <a:moveTo>
                      <a:pt x="5" y="7"/>
                    </a:moveTo>
                    <a:cubicBezTo>
                      <a:pt x="11" y="7"/>
                      <a:pt x="11" y="7"/>
                      <a:pt x="11" y="7"/>
                    </a:cubicBezTo>
                    <a:cubicBezTo>
                      <a:pt x="10" y="3"/>
                      <a:pt x="7" y="0"/>
                      <a:pt x="4" y="0"/>
                    </a:cubicBezTo>
                    <a:cubicBezTo>
                      <a:pt x="2" y="0"/>
                      <a:pt x="1" y="0"/>
                      <a:pt x="0" y="1"/>
                    </a:cubicBezTo>
                    <a:cubicBezTo>
                      <a:pt x="2" y="2"/>
                      <a:pt x="4" y="4"/>
                      <a:pt x="5" y="7"/>
                    </a:cubicBezTo>
                  </a:path>
                </a:pathLst>
              </a:custGeom>
              <a:solidFill>
                <a:srgbClr val="F8FCE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59" name="Freeform 112"/>
              <p:cNvSpPr>
                <a:spLocks noEditPoints="1"/>
              </p:cNvSpPr>
              <p:nvPr/>
            </p:nvSpPr>
            <p:spPr bwMode="auto">
              <a:xfrm>
                <a:off x="8321675" y="3713163"/>
                <a:ext cx="61913" cy="61913"/>
              </a:xfrm>
              <a:custGeom>
                <a:avLst/>
                <a:gdLst>
                  <a:gd name="T0" fmla="*/ 15 w 29"/>
                  <a:gd name="T1" fmla="*/ 29 h 29"/>
                  <a:gd name="T2" fmla="*/ 29 w 29"/>
                  <a:gd name="T3" fmla="*/ 15 h 29"/>
                  <a:gd name="T4" fmla="*/ 15 w 29"/>
                  <a:gd name="T5" fmla="*/ 0 h 29"/>
                  <a:gd name="T6" fmla="*/ 0 w 29"/>
                  <a:gd name="T7" fmla="*/ 15 h 29"/>
                  <a:gd name="T8" fmla="*/ 15 w 29"/>
                  <a:gd name="T9" fmla="*/ 29 h 29"/>
                  <a:gd name="T10" fmla="*/ 8 w 29"/>
                  <a:gd name="T11" fmla="*/ 6 h 29"/>
                  <a:gd name="T12" fmla="*/ 15 w 29"/>
                  <a:gd name="T13" fmla="*/ 4 h 29"/>
                  <a:gd name="T14" fmla="*/ 25 w 29"/>
                  <a:gd name="T15" fmla="*/ 13 h 29"/>
                  <a:gd name="T16" fmla="*/ 25 w 29"/>
                  <a:gd name="T17" fmla="*/ 15 h 29"/>
                  <a:gd name="T18" fmla="*/ 25 w 29"/>
                  <a:gd name="T19" fmla="*/ 17 h 29"/>
                  <a:gd name="T20" fmla="*/ 15 w 29"/>
                  <a:gd name="T21" fmla="*/ 26 h 29"/>
                  <a:gd name="T22" fmla="*/ 8 w 29"/>
                  <a:gd name="T23" fmla="*/ 24 h 29"/>
                  <a:gd name="T24" fmla="*/ 4 w 29"/>
                  <a:gd name="T25" fmla="*/ 15 h 29"/>
                  <a:gd name="T26" fmla="*/ 8 w 29"/>
                  <a:gd name="T27"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9">
                    <a:moveTo>
                      <a:pt x="15" y="29"/>
                    </a:moveTo>
                    <a:cubicBezTo>
                      <a:pt x="23" y="29"/>
                      <a:pt x="29" y="23"/>
                      <a:pt x="29" y="15"/>
                    </a:cubicBezTo>
                    <a:cubicBezTo>
                      <a:pt x="29" y="7"/>
                      <a:pt x="23" y="0"/>
                      <a:pt x="15" y="0"/>
                    </a:cubicBezTo>
                    <a:cubicBezTo>
                      <a:pt x="7" y="0"/>
                      <a:pt x="0" y="7"/>
                      <a:pt x="0" y="15"/>
                    </a:cubicBezTo>
                    <a:cubicBezTo>
                      <a:pt x="0" y="23"/>
                      <a:pt x="7" y="29"/>
                      <a:pt x="15" y="29"/>
                    </a:cubicBezTo>
                    <a:moveTo>
                      <a:pt x="8" y="6"/>
                    </a:moveTo>
                    <a:cubicBezTo>
                      <a:pt x="10" y="5"/>
                      <a:pt x="12" y="4"/>
                      <a:pt x="15" y="4"/>
                    </a:cubicBezTo>
                    <a:cubicBezTo>
                      <a:pt x="20" y="4"/>
                      <a:pt x="24" y="8"/>
                      <a:pt x="25" y="13"/>
                    </a:cubicBezTo>
                    <a:cubicBezTo>
                      <a:pt x="25" y="14"/>
                      <a:pt x="25" y="14"/>
                      <a:pt x="25" y="15"/>
                    </a:cubicBezTo>
                    <a:cubicBezTo>
                      <a:pt x="25" y="16"/>
                      <a:pt x="25" y="16"/>
                      <a:pt x="25" y="17"/>
                    </a:cubicBezTo>
                    <a:cubicBezTo>
                      <a:pt x="24" y="22"/>
                      <a:pt x="20" y="26"/>
                      <a:pt x="15" y="26"/>
                    </a:cubicBezTo>
                    <a:cubicBezTo>
                      <a:pt x="12" y="26"/>
                      <a:pt x="10" y="25"/>
                      <a:pt x="8" y="24"/>
                    </a:cubicBezTo>
                    <a:cubicBezTo>
                      <a:pt x="6" y="22"/>
                      <a:pt x="4" y="18"/>
                      <a:pt x="4" y="15"/>
                    </a:cubicBezTo>
                    <a:cubicBezTo>
                      <a:pt x="4" y="11"/>
                      <a:pt x="6" y="8"/>
                      <a:pt x="8" y="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60" name="Freeform 113"/>
              <p:cNvSpPr/>
              <p:nvPr/>
            </p:nvSpPr>
            <p:spPr bwMode="auto">
              <a:xfrm>
                <a:off x="8440738" y="3789363"/>
                <a:ext cx="25400" cy="17463"/>
              </a:xfrm>
              <a:custGeom>
                <a:avLst/>
                <a:gdLst>
                  <a:gd name="T0" fmla="*/ 12 w 12"/>
                  <a:gd name="T1" fmla="*/ 0 h 8"/>
                  <a:gd name="T2" fmla="*/ 6 w 12"/>
                  <a:gd name="T3" fmla="*/ 0 h 8"/>
                  <a:gd name="T4" fmla="*/ 0 w 12"/>
                  <a:gd name="T5" fmla="*/ 7 h 8"/>
                  <a:gd name="T6" fmla="*/ 3 w 12"/>
                  <a:gd name="T7" fmla="*/ 8 h 8"/>
                  <a:gd name="T8" fmla="*/ 12 w 12"/>
                  <a:gd name="T9" fmla="*/ 0 h 8"/>
                </a:gdLst>
                <a:ahLst/>
                <a:cxnLst>
                  <a:cxn ang="0">
                    <a:pos x="T0" y="T1"/>
                  </a:cxn>
                  <a:cxn ang="0">
                    <a:pos x="T2" y="T3"/>
                  </a:cxn>
                  <a:cxn ang="0">
                    <a:pos x="T4" y="T5"/>
                  </a:cxn>
                  <a:cxn ang="0">
                    <a:pos x="T6" y="T7"/>
                  </a:cxn>
                  <a:cxn ang="0">
                    <a:pos x="T8" y="T9"/>
                  </a:cxn>
                </a:cxnLst>
                <a:rect l="0" t="0" r="r" b="b"/>
                <a:pathLst>
                  <a:path w="12" h="8">
                    <a:moveTo>
                      <a:pt x="12" y="0"/>
                    </a:moveTo>
                    <a:cubicBezTo>
                      <a:pt x="6" y="0"/>
                      <a:pt x="6" y="0"/>
                      <a:pt x="6" y="0"/>
                    </a:cubicBezTo>
                    <a:cubicBezTo>
                      <a:pt x="5" y="4"/>
                      <a:pt x="3" y="6"/>
                      <a:pt x="0" y="7"/>
                    </a:cubicBezTo>
                    <a:cubicBezTo>
                      <a:pt x="1" y="8"/>
                      <a:pt x="2" y="8"/>
                      <a:pt x="3" y="8"/>
                    </a:cubicBezTo>
                    <a:cubicBezTo>
                      <a:pt x="7" y="8"/>
                      <a:pt x="11" y="5"/>
                      <a:pt x="12" y="0"/>
                    </a:cubicBezTo>
                  </a:path>
                </a:pathLst>
              </a:custGeom>
              <a:solidFill>
                <a:srgbClr val="F8FCE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61" name="Freeform 114"/>
              <p:cNvSpPr/>
              <p:nvPr/>
            </p:nvSpPr>
            <p:spPr bwMode="auto">
              <a:xfrm>
                <a:off x="8440738" y="3768725"/>
                <a:ext cx="23813" cy="14288"/>
              </a:xfrm>
              <a:custGeom>
                <a:avLst/>
                <a:gdLst>
                  <a:gd name="T0" fmla="*/ 6 w 11"/>
                  <a:gd name="T1" fmla="*/ 7 h 7"/>
                  <a:gd name="T2" fmla="*/ 11 w 11"/>
                  <a:gd name="T3" fmla="*/ 7 h 7"/>
                  <a:gd name="T4" fmla="*/ 3 w 11"/>
                  <a:gd name="T5" fmla="*/ 0 h 7"/>
                  <a:gd name="T6" fmla="*/ 0 w 11"/>
                  <a:gd name="T7" fmla="*/ 1 h 7"/>
                  <a:gd name="T8" fmla="*/ 6 w 11"/>
                  <a:gd name="T9" fmla="*/ 7 h 7"/>
                </a:gdLst>
                <a:ahLst/>
                <a:cxnLst>
                  <a:cxn ang="0">
                    <a:pos x="T0" y="T1"/>
                  </a:cxn>
                  <a:cxn ang="0">
                    <a:pos x="T2" y="T3"/>
                  </a:cxn>
                  <a:cxn ang="0">
                    <a:pos x="T4" y="T5"/>
                  </a:cxn>
                  <a:cxn ang="0">
                    <a:pos x="T6" y="T7"/>
                  </a:cxn>
                  <a:cxn ang="0">
                    <a:pos x="T8" y="T9"/>
                  </a:cxn>
                </a:cxnLst>
                <a:rect l="0" t="0" r="r" b="b"/>
                <a:pathLst>
                  <a:path w="11" h="7">
                    <a:moveTo>
                      <a:pt x="6" y="7"/>
                    </a:moveTo>
                    <a:cubicBezTo>
                      <a:pt x="11" y="7"/>
                      <a:pt x="11" y="7"/>
                      <a:pt x="11" y="7"/>
                    </a:cubicBezTo>
                    <a:cubicBezTo>
                      <a:pt x="10" y="3"/>
                      <a:pt x="7" y="0"/>
                      <a:pt x="3" y="0"/>
                    </a:cubicBezTo>
                    <a:cubicBezTo>
                      <a:pt x="2" y="0"/>
                      <a:pt x="1" y="1"/>
                      <a:pt x="0" y="1"/>
                    </a:cubicBezTo>
                    <a:cubicBezTo>
                      <a:pt x="2" y="2"/>
                      <a:pt x="5" y="4"/>
                      <a:pt x="6" y="7"/>
                    </a:cubicBezTo>
                  </a:path>
                </a:pathLst>
              </a:custGeom>
              <a:solidFill>
                <a:srgbClr val="F8FCE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62" name="Freeform 115"/>
              <p:cNvSpPr>
                <a:spLocks noEditPoints="1"/>
              </p:cNvSpPr>
              <p:nvPr/>
            </p:nvSpPr>
            <p:spPr bwMode="auto">
              <a:xfrm>
                <a:off x="8416925" y="3756025"/>
                <a:ext cx="61913" cy="63500"/>
              </a:xfrm>
              <a:custGeom>
                <a:avLst/>
                <a:gdLst>
                  <a:gd name="T0" fmla="*/ 14 w 29"/>
                  <a:gd name="T1" fmla="*/ 30 h 30"/>
                  <a:gd name="T2" fmla="*/ 14 w 29"/>
                  <a:gd name="T3" fmla="*/ 30 h 30"/>
                  <a:gd name="T4" fmla="*/ 29 w 29"/>
                  <a:gd name="T5" fmla="*/ 15 h 30"/>
                  <a:gd name="T6" fmla="*/ 14 w 29"/>
                  <a:gd name="T7" fmla="*/ 0 h 30"/>
                  <a:gd name="T8" fmla="*/ 0 w 29"/>
                  <a:gd name="T9" fmla="*/ 15 h 30"/>
                  <a:gd name="T10" fmla="*/ 14 w 29"/>
                  <a:gd name="T11" fmla="*/ 30 h 30"/>
                  <a:gd name="T12" fmla="*/ 8 w 29"/>
                  <a:gd name="T13" fmla="*/ 6 h 30"/>
                  <a:gd name="T14" fmla="*/ 14 w 29"/>
                  <a:gd name="T15" fmla="*/ 4 h 30"/>
                  <a:gd name="T16" fmla="*/ 25 w 29"/>
                  <a:gd name="T17" fmla="*/ 13 h 30"/>
                  <a:gd name="T18" fmla="*/ 25 w 29"/>
                  <a:gd name="T19" fmla="*/ 15 h 30"/>
                  <a:gd name="T20" fmla="*/ 25 w 29"/>
                  <a:gd name="T21" fmla="*/ 16 h 30"/>
                  <a:gd name="T22" fmla="*/ 14 w 29"/>
                  <a:gd name="T23" fmla="*/ 26 h 30"/>
                  <a:gd name="T24" fmla="*/ 8 w 29"/>
                  <a:gd name="T25" fmla="*/ 24 h 30"/>
                  <a:gd name="T26" fmla="*/ 4 w 29"/>
                  <a:gd name="T27" fmla="*/ 15 h 30"/>
                  <a:gd name="T28" fmla="*/ 8 w 29"/>
                  <a:gd name="T29"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30">
                    <a:moveTo>
                      <a:pt x="14" y="30"/>
                    </a:moveTo>
                    <a:cubicBezTo>
                      <a:pt x="14" y="30"/>
                      <a:pt x="14" y="30"/>
                      <a:pt x="14" y="30"/>
                    </a:cubicBezTo>
                    <a:cubicBezTo>
                      <a:pt x="23" y="30"/>
                      <a:pt x="29" y="23"/>
                      <a:pt x="29" y="15"/>
                    </a:cubicBezTo>
                    <a:cubicBezTo>
                      <a:pt x="29" y="7"/>
                      <a:pt x="23" y="0"/>
                      <a:pt x="14" y="0"/>
                    </a:cubicBezTo>
                    <a:cubicBezTo>
                      <a:pt x="6" y="0"/>
                      <a:pt x="0" y="7"/>
                      <a:pt x="0" y="15"/>
                    </a:cubicBezTo>
                    <a:cubicBezTo>
                      <a:pt x="0" y="23"/>
                      <a:pt x="6" y="30"/>
                      <a:pt x="14" y="30"/>
                    </a:cubicBezTo>
                    <a:moveTo>
                      <a:pt x="8" y="6"/>
                    </a:moveTo>
                    <a:cubicBezTo>
                      <a:pt x="10" y="5"/>
                      <a:pt x="12" y="4"/>
                      <a:pt x="14" y="4"/>
                    </a:cubicBezTo>
                    <a:cubicBezTo>
                      <a:pt x="19" y="4"/>
                      <a:pt x="24" y="8"/>
                      <a:pt x="25" y="13"/>
                    </a:cubicBezTo>
                    <a:cubicBezTo>
                      <a:pt x="25" y="13"/>
                      <a:pt x="25" y="14"/>
                      <a:pt x="25" y="15"/>
                    </a:cubicBezTo>
                    <a:cubicBezTo>
                      <a:pt x="25" y="16"/>
                      <a:pt x="25" y="16"/>
                      <a:pt x="25" y="16"/>
                    </a:cubicBezTo>
                    <a:cubicBezTo>
                      <a:pt x="24" y="22"/>
                      <a:pt x="20" y="26"/>
                      <a:pt x="14" y="26"/>
                    </a:cubicBezTo>
                    <a:cubicBezTo>
                      <a:pt x="12" y="26"/>
                      <a:pt x="10" y="25"/>
                      <a:pt x="8" y="24"/>
                    </a:cubicBezTo>
                    <a:cubicBezTo>
                      <a:pt x="5" y="22"/>
                      <a:pt x="4" y="19"/>
                      <a:pt x="4" y="15"/>
                    </a:cubicBezTo>
                    <a:cubicBezTo>
                      <a:pt x="4" y="12"/>
                      <a:pt x="6" y="8"/>
                      <a:pt x="8" y="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63" name="Freeform 116"/>
              <p:cNvSpPr/>
              <p:nvPr/>
            </p:nvSpPr>
            <p:spPr bwMode="auto">
              <a:xfrm>
                <a:off x="8494713" y="3665538"/>
                <a:ext cx="23813" cy="19050"/>
              </a:xfrm>
              <a:custGeom>
                <a:avLst/>
                <a:gdLst>
                  <a:gd name="T0" fmla="*/ 11 w 11"/>
                  <a:gd name="T1" fmla="*/ 0 h 9"/>
                  <a:gd name="T2" fmla="*/ 11 w 11"/>
                  <a:gd name="T3" fmla="*/ 0 h 9"/>
                  <a:gd name="T4" fmla="*/ 6 w 11"/>
                  <a:gd name="T5" fmla="*/ 0 h 9"/>
                  <a:gd name="T6" fmla="*/ 6 w 11"/>
                  <a:gd name="T7" fmla="*/ 0 h 9"/>
                  <a:gd name="T8" fmla="*/ 0 w 11"/>
                  <a:gd name="T9" fmla="*/ 8 h 9"/>
                  <a:gd name="T10" fmla="*/ 4 w 11"/>
                  <a:gd name="T11" fmla="*/ 9 h 9"/>
                  <a:gd name="T12" fmla="*/ 11 w 1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11" y="0"/>
                    </a:moveTo>
                    <a:cubicBezTo>
                      <a:pt x="11" y="0"/>
                      <a:pt x="11" y="0"/>
                      <a:pt x="11" y="0"/>
                    </a:cubicBezTo>
                    <a:cubicBezTo>
                      <a:pt x="6" y="0"/>
                      <a:pt x="6" y="0"/>
                      <a:pt x="6" y="0"/>
                    </a:cubicBezTo>
                    <a:cubicBezTo>
                      <a:pt x="6" y="0"/>
                      <a:pt x="6" y="0"/>
                      <a:pt x="6" y="0"/>
                    </a:cubicBezTo>
                    <a:cubicBezTo>
                      <a:pt x="6" y="3"/>
                      <a:pt x="3" y="6"/>
                      <a:pt x="0" y="8"/>
                    </a:cubicBezTo>
                    <a:cubicBezTo>
                      <a:pt x="1" y="9"/>
                      <a:pt x="2" y="9"/>
                      <a:pt x="4" y="9"/>
                    </a:cubicBezTo>
                    <a:cubicBezTo>
                      <a:pt x="8" y="9"/>
                      <a:pt x="11" y="5"/>
                      <a:pt x="11" y="0"/>
                    </a:cubicBezTo>
                  </a:path>
                </a:pathLst>
              </a:custGeom>
              <a:solidFill>
                <a:srgbClr val="F8FCE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64" name="Freeform 117"/>
              <p:cNvSpPr/>
              <p:nvPr/>
            </p:nvSpPr>
            <p:spPr bwMode="auto">
              <a:xfrm>
                <a:off x="8494713" y="3646488"/>
                <a:ext cx="20638" cy="11113"/>
              </a:xfrm>
              <a:custGeom>
                <a:avLst/>
                <a:gdLst>
                  <a:gd name="T0" fmla="*/ 4 w 10"/>
                  <a:gd name="T1" fmla="*/ 5 h 5"/>
                  <a:gd name="T2" fmla="*/ 10 w 10"/>
                  <a:gd name="T3" fmla="*/ 5 h 5"/>
                  <a:gd name="T4" fmla="*/ 4 w 10"/>
                  <a:gd name="T5" fmla="*/ 0 h 5"/>
                  <a:gd name="T6" fmla="*/ 0 w 10"/>
                  <a:gd name="T7" fmla="*/ 1 h 5"/>
                  <a:gd name="T8" fmla="*/ 4 w 10"/>
                  <a:gd name="T9" fmla="*/ 5 h 5"/>
                </a:gdLst>
                <a:ahLst/>
                <a:cxnLst>
                  <a:cxn ang="0">
                    <a:pos x="T0" y="T1"/>
                  </a:cxn>
                  <a:cxn ang="0">
                    <a:pos x="T2" y="T3"/>
                  </a:cxn>
                  <a:cxn ang="0">
                    <a:pos x="T4" y="T5"/>
                  </a:cxn>
                  <a:cxn ang="0">
                    <a:pos x="T6" y="T7"/>
                  </a:cxn>
                  <a:cxn ang="0">
                    <a:pos x="T8" y="T9"/>
                  </a:cxn>
                </a:cxnLst>
                <a:rect l="0" t="0" r="r" b="b"/>
                <a:pathLst>
                  <a:path w="10" h="5">
                    <a:moveTo>
                      <a:pt x="4" y="5"/>
                    </a:moveTo>
                    <a:cubicBezTo>
                      <a:pt x="10" y="5"/>
                      <a:pt x="10" y="5"/>
                      <a:pt x="10" y="5"/>
                    </a:cubicBezTo>
                    <a:cubicBezTo>
                      <a:pt x="8" y="2"/>
                      <a:pt x="6" y="0"/>
                      <a:pt x="4" y="0"/>
                    </a:cubicBezTo>
                    <a:cubicBezTo>
                      <a:pt x="2" y="0"/>
                      <a:pt x="1" y="1"/>
                      <a:pt x="0" y="1"/>
                    </a:cubicBezTo>
                    <a:cubicBezTo>
                      <a:pt x="2" y="2"/>
                      <a:pt x="3" y="3"/>
                      <a:pt x="4" y="5"/>
                    </a:cubicBezTo>
                  </a:path>
                </a:pathLst>
              </a:custGeom>
              <a:solidFill>
                <a:srgbClr val="F8FCE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65" name="Freeform 118"/>
              <p:cNvSpPr>
                <a:spLocks noEditPoints="1"/>
              </p:cNvSpPr>
              <p:nvPr/>
            </p:nvSpPr>
            <p:spPr bwMode="auto">
              <a:xfrm>
                <a:off x="8469313" y="3633788"/>
                <a:ext cx="63500" cy="63500"/>
              </a:xfrm>
              <a:custGeom>
                <a:avLst/>
                <a:gdLst>
                  <a:gd name="T0" fmla="*/ 15 w 30"/>
                  <a:gd name="T1" fmla="*/ 30 h 30"/>
                  <a:gd name="T2" fmla="*/ 30 w 30"/>
                  <a:gd name="T3" fmla="*/ 15 h 30"/>
                  <a:gd name="T4" fmla="*/ 15 w 30"/>
                  <a:gd name="T5" fmla="*/ 0 h 30"/>
                  <a:gd name="T6" fmla="*/ 0 w 30"/>
                  <a:gd name="T7" fmla="*/ 15 h 30"/>
                  <a:gd name="T8" fmla="*/ 15 w 30"/>
                  <a:gd name="T9" fmla="*/ 30 h 30"/>
                  <a:gd name="T10" fmla="*/ 9 w 30"/>
                  <a:gd name="T11" fmla="*/ 6 h 30"/>
                  <a:gd name="T12" fmla="*/ 15 w 30"/>
                  <a:gd name="T13" fmla="*/ 4 h 30"/>
                  <a:gd name="T14" fmla="*/ 25 w 30"/>
                  <a:gd name="T15" fmla="*/ 11 h 30"/>
                  <a:gd name="T16" fmla="*/ 26 w 30"/>
                  <a:gd name="T17" fmla="*/ 15 h 30"/>
                  <a:gd name="T18" fmla="*/ 26 w 30"/>
                  <a:gd name="T19" fmla="*/ 15 h 30"/>
                  <a:gd name="T20" fmla="*/ 15 w 30"/>
                  <a:gd name="T21" fmla="*/ 26 h 30"/>
                  <a:gd name="T22" fmla="*/ 9 w 30"/>
                  <a:gd name="T23" fmla="*/ 24 h 30"/>
                  <a:gd name="T24" fmla="*/ 4 w 30"/>
                  <a:gd name="T25" fmla="*/ 15 h 30"/>
                  <a:gd name="T26" fmla="*/ 9 w 30"/>
                  <a:gd name="T2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0">
                    <a:moveTo>
                      <a:pt x="15" y="30"/>
                    </a:moveTo>
                    <a:cubicBezTo>
                      <a:pt x="23" y="30"/>
                      <a:pt x="30" y="23"/>
                      <a:pt x="30" y="15"/>
                    </a:cubicBezTo>
                    <a:cubicBezTo>
                      <a:pt x="30" y="7"/>
                      <a:pt x="23" y="0"/>
                      <a:pt x="15" y="0"/>
                    </a:cubicBezTo>
                    <a:cubicBezTo>
                      <a:pt x="7" y="0"/>
                      <a:pt x="0" y="7"/>
                      <a:pt x="0" y="15"/>
                    </a:cubicBezTo>
                    <a:cubicBezTo>
                      <a:pt x="0" y="23"/>
                      <a:pt x="7" y="30"/>
                      <a:pt x="15" y="30"/>
                    </a:cubicBezTo>
                    <a:moveTo>
                      <a:pt x="9" y="6"/>
                    </a:moveTo>
                    <a:cubicBezTo>
                      <a:pt x="10" y="5"/>
                      <a:pt x="13" y="4"/>
                      <a:pt x="15" y="4"/>
                    </a:cubicBezTo>
                    <a:cubicBezTo>
                      <a:pt x="19" y="4"/>
                      <a:pt x="23" y="7"/>
                      <a:pt x="25" y="11"/>
                    </a:cubicBezTo>
                    <a:cubicBezTo>
                      <a:pt x="25" y="12"/>
                      <a:pt x="26" y="13"/>
                      <a:pt x="26" y="15"/>
                    </a:cubicBezTo>
                    <a:cubicBezTo>
                      <a:pt x="26" y="15"/>
                      <a:pt x="26" y="15"/>
                      <a:pt x="26" y="15"/>
                    </a:cubicBezTo>
                    <a:cubicBezTo>
                      <a:pt x="26" y="21"/>
                      <a:pt x="21" y="26"/>
                      <a:pt x="15" y="26"/>
                    </a:cubicBezTo>
                    <a:cubicBezTo>
                      <a:pt x="13" y="26"/>
                      <a:pt x="10" y="25"/>
                      <a:pt x="9" y="24"/>
                    </a:cubicBezTo>
                    <a:cubicBezTo>
                      <a:pt x="6" y="22"/>
                      <a:pt x="4" y="19"/>
                      <a:pt x="4" y="15"/>
                    </a:cubicBezTo>
                    <a:cubicBezTo>
                      <a:pt x="4" y="12"/>
                      <a:pt x="6" y="8"/>
                      <a:pt x="9" y="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grpSp>
        <p:sp>
          <p:nvSpPr>
            <p:cNvPr id="242" name="Freeform 119"/>
            <p:cNvSpPr>
              <a:spLocks noEditPoints="1"/>
            </p:cNvSpPr>
            <p:nvPr/>
          </p:nvSpPr>
          <p:spPr bwMode="auto">
            <a:xfrm>
              <a:off x="8631249" y="1855791"/>
              <a:ext cx="200025" cy="477839"/>
            </a:xfrm>
            <a:custGeom>
              <a:avLst/>
              <a:gdLst>
                <a:gd name="T0" fmla="*/ 76 w 93"/>
                <a:gd name="T1" fmla="*/ 116 h 223"/>
                <a:gd name="T2" fmla="*/ 76 w 93"/>
                <a:gd name="T3" fmla="*/ 52 h 223"/>
                <a:gd name="T4" fmla="*/ 75 w 93"/>
                <a:gd name="T5" fmla="*/ 51 h 223"/>
                <a:gd name="T6" fmla="*/ 59 w 93"/>
                <a:gd name="T7" fmla="*/ 51 h 223"/>
                <a:gd name="T8" fmla="*/ 67 w 93"/>
                <a:gd name="T9" fmla="*/ 30 h 223"/>
                <a:gd name="T10" fmla="*/ 93 w 93"/>
                <a:gd name="T11" fmla="*/ 42 h 223"/>
                <a:gd name="T12" fmla="*/ 77 w 93"/>
                <a:gd name="T13" fmla="*/ 0 h 223"/>
                <a:gd name="T14" fmla="*/ 35 w 93"/>
                <a:gd name="T15" fmla="*/ 16 h 223"/>
                <a:gd name="T16" fmla="*/ 61 w 93"/>
                <a:gd name="T17" fmla="*/ 28 h 223"/>
                <a:gd name="T18" fmla="*/ 52 w 93"/>
                <a:gd name="T19" fmla="*/ 51 h 223"/>
                <a:gd name="T20" fmla="*/ 1 w 93"/>
                <a:gd name="T21" fmla="*/ 51 h 223"/>
                <a:gd name="T22" fmla="*/ 1 w 93"/>
                <a:gd name="T23" fmla="*/ 52 h 223"/>
                <a:gd name="T24" fmla="*/ 0 w 93"/>
                <a:gd name="T25" fmla="*/ 116 h 223"/>
                <a:gd name="T26" fmla="*/ 33 w 93"/>
                <a:gd name="T27" fmla="*/ 160 h 223"/>
                <a:gd name="T28" fmla="*/ 33 w 93"/>
                <a:gd name="T29" fmla="*/ 215 h 223"/>
                <a:gd name="T30" fmla="*/ 14 w 93"/>
                <a:gd name="T31" fmla="*/ 219 h 223"/>
                <a:gd name="T32" fmla="*/ 38 w 93"/>
                <a:gd name="T33" fmla="*/ 223 h 223"/>
                <a:gd name="T34" fmla="*/ 63 w 93"/>
                <a:gd name="T35" fmla="*/ 219 h 223"/>
                <a:gd name="T36" fmla="*/ 44 w 93"/>
                <a:gd name="T37" fmla="*/ 215 h 223"/>
                <a:gd name="T38" fmla="*/ 44 w 93"/>
                <a:gd name="T39" fmla="*/ 160 h 223"/>
                <a:gd name="T40" fmla="*/ 76 w 93"/>
                <a:gd name="T41" fmla="*/ 116 h 223"/>
                <a:gd name="T42" fmla="*/ 71 w 93"/>
                <a:gd name="T43" fmla="*/ 56 h 223"/>
                <a:gd name="T44" fmla="*/ 68 w 93"/>
                <a:gd name="T45" fmla="*/ 83 h 223"/>
                <a:gd name="T46" fmla="*/ 49 w 93"/>
                <a:gd name="T47" fmla="*/ 77 h 223"/>
                <a:gd name="T48" fmla="*/ 57 w 93"/>
                <a:gd name="T49" fmla="*/ 56 h 223"/>
                <a:gd name="T50" fmla="*/ 71 w 93"/>
                <a:gd name="T51" fmla="*/ 56 h 223"/>
                <a:gd name="T52" fmla="*/ 8 w 93"/>
                <a:gd name="T53" fmla="*/ 82 h 223"/>
                <a:gd name="T54" fmla="*/ 5 w 93"/>
                <a:gd name="T55" fmla="*/ 56 h 223"/>
                <a:gd name="T56" fmla="*/ 51 w 93"/>
                <a:gd name="T57" fmla="*/ 56 h 223"/>
                <a:gd name="T58" fmla="*/ 41 w 93"/>
                <a:gd name="T59" fmla="*/ 80 h 223"/>
                <a:gd name="T60" fmla="*/ 39 w 93"/>
                <a:gd name="T61" fmla="*/ 82 h 223"/>
                <a:gd name="T62" fmla="*/ 8 w 93"/>
                <a:gd name="T63" fmla="*/ 8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223">
                  <a:moveTo>
                    <a:pt x="76" y="116"/>
                  </a:moveTo>
                  <a:cubicBezTo>
                    <a:pt x="76" y="107"/>
                    <a:pt x="67" y="77"/>
                    <a:pt x="76" y="52"/>
                  </a:cubicBezTo>
                  <a:cubicBezTo>
                    <a:pt x="75" y="51"/>
                    <a:pt x="75" y="51"/>
                    <a:pt x="75" y="51"/>
                  </a:cubicBezTo>
                  <a:cubicBezTo>
                    <a:pt x="59" y="51"/>
                    <a:pt x="59" y="51"/>
                    <a:pt x="59" y="51"/>
                  </a:cubicBezTo>
                  <a:cubicBezTo>
                    <a:pt x="67" y="30"/>
                    <a:pt x="67" y="30"/>
                    <a:pt x="67" y="30"/>
                  </a:cubicBezTo>
                  <a:cubicBezTo>
                    <a:pt x="93" y="42"/>
                    <a:pt x="93" y="42"/>
                    <a:pt x="93" y="42"/>
                  </a:cubicBezTo>
                  <a:cubicBezTo>
                    <a:pt x="77" y="0"/>
                    <a:pt x="77" y="0"/>
                    <a:pt x="77" y="0"/>
                  </a:cubicBezTo>
                  <a:cubicBezTo>
                    <a:pt x="35" y="16"/>
                    <a:pt x="35" y="16"/>
                    <a:pt x="35" y="16"/>
                  </a:cubicBezTo>
                  <a:cubicBezTo>
                    <a:pt x="61" y="28"/>
                    <a:pt x="61" y="28"/>
                    <a:pt x="61" y="28"/>
                  </a:cubicBezTo>
                  <a:cubicBezTo>
                    <a:pt x="52" y="51"/>
                    <a:pt x="52" y="51"/>
                    <a:pt x="52" y="51"/>
                  </a:cubicBezTo>
                  <a:cubicBezTo>
                    <a:pt x="1" y="51"/>
                    <a:pt x="1" y="51"/>
                    <a:pt x="1" y="51"/>
                  </a:cubicBezTo>
                  <a:cubicBezTo>
                    <a:pt x="1" y="52"/>
                    <a:pt x="1" y="52"/>
                    <a:pt x="1" y="52"/>
                  </a:cubicBezTo>
                  <a:cubicBezTo>
                    <a:pt x="8" y="93"/>
                    <a:pt x="0" y="107"/>
                    <a:pt x="0" y="116"/>
                  </a:cubicBezTo>
                  <a:cubicBezTo>
                    <a:pt x="0" y="138"/>
                    <a:pt x="14" y="157"/>
                    <a:pt x="33" y="160"/>
                  </a:cubicBezTo>
                  <a:cubicBezTo>
                    <a:pt x="33" y="215"/>
                    <a:pt x="33" y="215"/>
                    <a:pt x="33" y="215"/>
                  </a:cubicBezTo>
                  <a:cubicBezTo>
                    <a:pt x="22" y="215"/>
                    <a:pt x="14" y="217"/>
                    <a:pt x="14" y="219"/>
                  </a:cubicBezTo>
                  <a:cubicBezTo>
                    <a:pt x="14" y="221"/>
                    <a:pt x="25" y="223"/>
                    <a:pt x="38" y="223"/>
                  </a:cubicBezTo>
                  <a:cubicBezTo>
                    <a:pt x="52" y="223"/>
                    <a:pt x="63" y="221"/>
                    <a:pt x="63" y="219"/>
                  </a:cubicBezTo>
                  <a:cubicBezTo>
                    <a:pt x="63" y="217"/>
                    <a:pt x="55" y="215"/>
                    <a:pt x="44" y="215"/>
                  </a:cubicBezTo>
                  <a:cubicBezTo>
                    <a:pt x="44" y="160"/>
                    <a:pt x="44" y="160"/>
                    <a:pt x="44" y="160"/>
                  </a:cubicBezTo>
                  <a:cubicBezTo>
                    <a:pt x="62" y="157"/>
                    <a:pt x="76" y="138"/>
                    <a:pt x="76" y="116"/>
                  </a:cubicBezTo>
                  <a:moveTo>
                    <a:pt x="71" y="56"/>
                  </a:moveTo>
                  <a:cubicBezTo>
                    <a:pt x="68" y="61"/>
                    <a:pt x="67" y="71"/>
                    <a:pt x="68" y="83"/>
                  </a:cubicBezTo>
                  <a:cubicBezTo>
                    <a:pt x="68" y="83"/>
                    <a:pt x="59" y="76"/>
                    <a:pt x="49" y="77"/>
                  </a:cubicBezTo>
                  <a:cubicBezTo>
                    <a:pt x="57" y="56"/>
                    <a:pt x="57" y="56"/>
                    <a:pt x="57" y="56"/>
                  </a:cubicBezTo>
                  <a:cubicBezTo>
                    <a:pt x="71" y="56"/>
                    <a:pt x="71" y="56"/>
                    <a:pt x="71" y="56"/>
                  </a:cubicBezTo>
                  <a:close/>
                  <a:moveTo>
                    <a:pt x="8" y="82"/>
                  </a:moveTo>
                  <a:cubicBezTo>
                    <a:pt x="9" y="71"/>
                    <a:pt x="8" y="61"/>
                    <a:pt x="5" y="56"/>
                  </a:cubicBezTo>
                  <a:cubicBezTo>
                    <a:pt x="51" y="56"/>
                    <a:pt x="51" y="56"/>
                    <a:pt x="51" y="56"/>
                  </a:cubicBezTo>
                  <a:cubicBezTo>
                    <a:pt x="41" y="80"/>
                    <a:pt x="41" y="80"/>
                    <a:pt x="41" y="80"/>
                  </a:cubicBezTo>
                  <a:cubicBezTo>
                    <a:pt x="40" y="81"/>
                    <a:pt x="40" y="81"/>
                    <a:pt x="39" y="82"/>
                  </a:cubicBezTo>
                  <a:cubicBezTo>
                    <a:pt x="29" y="90"/>
                    <a:pt x="14" y="84"/>
                    <a:pt x="8" y="8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grpSp>
          <p:nvGrpSpPr>
            <p:cNvPr id="243" name="组合 242"/>
            <p:cNvGrpSpPr/>
            <p:nvPr/>
          </p:nvGrpSpPr>
          <p:grpSpPr>
            <a:xfrm>
              <a:off x="8128006" y="5056198"/>
              <a:ext cx="476250" cy="373063"/>
              <a:chOff x="8128000" y="5056188"/>
              <a:chExt cx="476250" cy="373062"/>
            </a:xfrm>
          </p:grpSpPr>
          <p:sp>
            <p:nvSpPr>
              <p:cNvPr id="250" name="Freeform 120"/>
              <p:cNvSpPr/>
              <p:nvPr/>
            </p:nvSpPr>
            <p:spPr bwMode="auto">
              <a:xfrm>
                <a:off x="8128000" y="5241925"/>
                <a:ext cx="476250" cy="187325"/>
              </a:xfrm>
              <a:custGeom>
                <a:avLst/>
                <a:gdLst>
                  <a:gd name="T0" fmla="*/ 222 w 222"/>
                  <a:gd name="T1" fmla="*/ 22 h 87"/>
                  <a:gd name="T2" fmla="*/ 173 w 222"/>
                  <a:gd name="T3" fmla="*/ 0 h 87"/>
                  <a:gd name="T4" fmla="*/ 165 w 222"/>
                  <a:gd name="T5" fmla="*/ 5 h 87"/>
                  <a:gd name="T6" fmla="*/ 196 w 222"/>
                  <a:gd name="T7" fmla="*/ 18 h 87"/>
                  <a:gd name="T8" fmla="*/ 190 w 222"/>
                  <a:gd name="T9" fmla="*/ 24 h 87"/>
                  <a:gd name="T10" fmla="*/ 111 w 222"/>
                  <a:gd name="T11" fmla="*/ 35 h 87"/>
                  <a:gd name="T12" fmla="*/ 31 w 222"/>
                  <a:gd name="T13" fmla="*/ 24 h 87"/>
                  <a:gd name="T14" fmla="*/ 26 w 222"/>
                  <a:gd name="T15" fmla="*/ 18 h 87"/>
                  <a:gd name="T16" fmla="*/ 48 w 222"/>
                  <a:gd name="T17" fmla="*/ 7 h 87"/>
                  <a:gd name="T18" fmla="*/ 42 w 222"/>
                  <a:gd name="T19" fmla="*/ 1 h 87"/>
                  <a:gd name="T20" fmla="*/ 0 w 222"/>
                  <a:gd name="T21" fmla="*/ 22 h 87"/>
                  <a:gd name="T22" fmla="*/ 0 w 222"/>
                  <a:gd name="T23" fmla="*/ 24 h 87"/>
                  <a:gd name="T24" fmla="*/ 0 w 222"/>
                  <a:gd name="T25" fmla="*/ 24 h 87"/>
                  <a:gd name="T26" fmla="*/ 0 w 222"/>
                  <a:gd name="T27" fmla="*/ 25 h 87"/>
                  <a:gd name="T28" fmla="*/ 5 w 222"/>
                  <a:gd name="T29" fmla="*/ 31 h 87"/>
                  <a:gd name="T30" fmla="*/ 38 w 222"/>
                  <a:gd name="T31" fmla="*/ 69 h 87"/>
                  <a:gd name="T32" fmla="*/ 37 w 222"/>
                  <a:gd name="T33" fmla="*/ 69 h 87"/>
                  <a:gd name="T34" fmla="*/ 28 w 222"/>
                  <a:gd name="T35" fmla="*/ 77 h 87"/>
                  <a:gd name="T36" fmla="*/ 28 w 222"/>
                  <a:gd name="T37" fmla="*/ 78 h 87"/>
                  <a:gd name="T38" fmla="*/ 37 w 222"/>
                  <a:gd name="T39" fmla="*/ 87 h 87"/>
                  <a:gd name="T40" fmla="*/ 189 w 222"/>
                  <a:gd name="T41" fmla="*/ 87 h 87"/>
                  <a:gd name="T42" fmla="*/ 198 w 222"/>
                  <a:gd name="T43" fmla="*/ 78 h 87"/>
                  <a:gd name="T44" fmla="*/ 198 w 222"/>
                  <a:gd name="T45" fmla="*/ 77 h 87"/>
                  <a:gd name="T46" fmla="*/ 189 w 222"/>
                  <a:gd name="T47" fmla="*/ 69 h 87"/>
                  <a:gd name="T48" fmla="*/ 184 w 222"/>
                  <a:gd name="T49" fmla="*/ 69 h 87"/>
                  <a:gd name="T50" fmla="*/ 216 w 222"/>
                  <a:gd name="T51" fmla="*/ 31 h 87"/>
                  <a:gd name="T52" fmla="*/ 222 w 222"/>
                  <a:gd name="T53" fmla="*/ 25 h 87"/>
                  <a:gd name="T54" fmla="*/ 222 w 222"/>
                  <a:gd name="T55" fmla="*/ 24 h 87"/>
                  <a:gd name="T56" fmla="*/ 222 w 222"/>
                  <a:gd name="T57" fmla="*/ 24 h 87"/>
                  <a:gd name="T58" fmla="*/ 222 w 222"/>
                  <a:gd name="T59" fmla="*/ 2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2" h="87">
                    <a:moveTo>
                      <a:pt x="222" y="22"/>
                    </a:moveTo>
                    <a:cubicBezTo>
                      <a:pt x="222" y="13"/>
                      <a:pt x="203" y="4"/>
                      <a:pt x="173" y="0"/>
                    </a:cubicBezTo>
                    <a:cubicBezTo>
                      <a:pt x="165" y="5"/>
                      <a:pt x="165" y="5"/>
                      <a:pt x="165" y="5"/>
                    </a:cubicBezTo>
                    <a:cubicBezTo>
                      <a:pt x="184" y="8"/>
                      <a:pt x="196" y="13"/>
                      <a:pt x="196" y="18"/>
                    </a:cubicBezTo>
                    <a:cubicBezTo>
                      <a:pt x="196" y="20"/>
                      <a:pt x="194" y="22"/>
                      <a:pt x="190" y="24"/>
                    </a:cubicBezTo>
                    <a:cubicBezTo>
                      <a:pt x="178" y="31"/>
                      <a:pt x="147" y="35"/>
                      <a:pt x="111" y="35"/>
                    </a:cubicBezTo>
                    <a:cubicBezTo>
                      <a:pt x="75" y="35"/>
                      <a:pt x="44" y="31"/>
                      <a:pt x="31" y="24"/>
                    </a:cubicBezTo>
                    <a:cubicBezTo>
                      <a:pt x="28" y="22"/>
                      <a:pt x="26" y="20"/>
                      <a:pt x="26" y="18"/>
                    </a:cubicBezTo>
                    <a:cubicBezTo>
                      <a:pt x="26" y="14"/>
                      <a:pt x="34" y="10"/>
                      <a:pt x="48" y="7"/>
                    </a:cubicBezTo>
                    <a:cubicBezTo>
                      <a:pt x="42" y="1"/>
                      <a:pt x="42" y="1"/>
                      <a:pt x="42" y="1"/>
                    </a:cubicBezTo>
                    <a:cubicBezTo>
                      <a:pt x="16" y="6"/>
                      <a:pt x="0" y="14"/>
                      <a:pt x="0" y="22"/>
                    </a:cubicBezTo>
                    <a:cubicBezTo>
                      <a:pt x="0" y="23"/>
                      <a:pt x="0" y="24"/>
                      <a:pt x="0" y="24"/>
                    </a:cubicBezTo>
                    <a:cubicBezTo>
                      <a:pt x="0" y="24"/>
                      <a:pt x="0" y="24"/>
                      <a:pt x="0" y="24"/>
                    </a:cubicBezTo>
                    <a:cubicBezTo>
                      <a:pt x="0" y="25"/>
                      <a:pt x="0" y="25"/>
                      <a:pt x="0" y="25"/>
                    </a:cubicBezTo>
                    <a:cubicBezTo>
                      <a:pt x="1" y="27"/>
                      <a:pt x="3" y="29"/>
                      <a:pt x="5" y="31"/>
                    </a:cubicBezTo>
                    <a:cubicBezTo>
                      <a:pt x="38" y="69"/>
                      <a:pt x="38" y="69"/>
                      <a:pt x="38" y="69"/>
                    </a:cubicBezTo>
                    <a:cubicBezTo>
                      <a:pt x="37" y="69"/>
                      <a:pt x="37" y="69"/>
                      <a:pt x="37" y="69"/>
                    </a:cubicBezTo>
                    <a:cubicBezTo>
                      <a:pt x="32" y="69"/>
                      <a:pt x="28" y="72"/>
                      <a:pt x="28" y="77"/>
                    </a:cubicBezTo>
                    <a:cubicBezTo>
                      <a:pt x="28" y="78"/>
                      <a:pt x="28" y="78"/>
                      <a:pt x="28" y="78"/>
                    </a:cubicBezTo>
                    <a:cubicBezTo>
                      <a:pt x="28" y="83"/>
                      <a:pt x="32" y="87"/>
                      <a:pt x="37" y="87"/>
                    </a:cubicBezTo>
                    <a:cubicBezTo>
                      <a:pt x="189" y="87"/>
                      <a:pt x="189" y="87"/>
                      <a:pt x="189" y="87"/>
                    </a:cubicBezTo>
                    <a:cubicBezTo>
                      <a:pt x="194" y="87"/>
                      <a:pt x="198" y="83"/>
                      <a:pt x="198" y="78"/>
                    </a:cubicBezTo>
                    <a:cubicBezTo>
                      <a:pt x="198" y="77"/>
                      <a:pt x="198" y="77"/>
                      <a:pt x="198" y="77"/>
                    </a:cubicBezTo>
                    <a:cubicBezTo>
                      <a:pt x="198" y="72"/>
                      <a:pt x="194" y="69"/>
                      <a:pt x="189" y="69"/>
                    </a:cubicBezTo>
                    <a:cubicBezTo>
                      <a:pt x="184" y="69"/>
                      <a:pt x="184" y="69"/>
                      <a:pt x="184" y="69"/>
                    </a:cubicBezTo>
                    <a:cubicBezTo>
                      <a:pt x="216" y="31"/>
                      <a:pt x="216" y="31"/>
                      <a:pt x="216" y="31"/>
                    </a:cubicBezTo>
                    <a:cubicBezTo>
                      <a:pt x="219" y="29"/>
                      <a:pt x="221" y="27"/>
                      <a:pt x="222" y="25"/>
                    </a:cubicBezTo>
                    <a:cubicBezTo>
                      <a:pt x="222" y="24"/>
                      <a:pt x="222" y="24"/>
                      <a:pt x="222" y="24"/>
                    </a:cubicBezTo>
                    <a:cubicBezTo>
                      <a:pt x="222" y="24"/>
                      <a:pt x="222" y="24"/>
                      <a:pt x="222" y="24"/>
                    </a:cubicBezTo>
                    <a:cubicBezTo>
                      <a:pt x="222" y="24"/>
                      <a:pt x="222" y="23"/>
                      <a:pt x="222" y="2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51" name="Freeform 121"/>
              <p:cNvSpPr>
                <a:spLocks noEditPoints="1"/>
              </p:cNvSpPr>
              <p:nvPr/>
            </p:nvSpPr>
            <p:spPr bwMode="auto">
              <a:xfrm>
                <a:off x="8413750" y="5056188"/>
                <a:ext cx="180975" cy="215900"/>
              </a:xfrm>
              <a:custGeom>
                <a:avLst/>
                <a:gdLst>
                  <a:gd name="T0" fmla="*/ 7 w 85"/>
                  <a:gd name="T1" fmla="*/ 89 h 101"/>
                  <a:gd name="T2" fmla="*/ 8 w 85"/>
                  <a:gd name="T3" fmla="*/ 101 h 101"/>
                  <a:gd name="T4" fmla="*/ 22 w 85"/>
                  <a:gd name="T5" fmla="*/ 91 h 101"/>
                  <a:gd name="T6" fmla="*/ 30 w 85"/>
                  <a:gd name="T7" fmla="*/ 85 h 101"/>
                  <a:gd name="T8" fmla="*/ 85 w 85"/>
                  <a:gd name="T9" fmla="*/ 43 h 101"/>
                  <a:gd name="T10" fmla="*/ 0 w 85"/>
                  <a:gd name="T11" fmla="*/ 0 h 101"/>
                  <a:gd name="T12" fmla="*/ 1 w 85"/>
                  <a:gd name="T13" fmla="*/ 17 h 101"/>
                  <a:gd name="T14" fmla="*/ 37 w 85"/>
                  <a:gd name="T15" fmla="*/ 26 h 101"/>
                  <a:gd name="T16" fmla="*/ 40 w 85"/>
                  <a:gd name="T17" fmla="*/ 28 h 101"/>
                  <a:gd name="T18" fmla="*/ 39 w 85"/>
                  <a:gd name="T19" fmla="*/ 32 h 101"/>
                  <a:gd name="T20" fmla="*/ 6 w 85"/>
                  <a:gd name="T21" fmla="*/ 70 h 101"/>
                  <a:gd name="T22" fmla="*/ 7 w 85"/>
                  <a:gd name="T23" fmla="*/ 83 h 101"/>
                  <a:gd name="T24" fmla="*/ 7 w 85"/>
                  <a:gd name="T25" fmla="*/ 89 h 101"/>
                  <a:gd name="T26" fmla="*/ 55 w 85"/>
                  <a:gd name="T27" fmla="*/ 34 h 101"/>
                  <a:gd name="T28" fmla="*/ 61 w 85"/>
                  <a:gd name="T29" fmla="*/ 39 h 101"/>
                  <a:gd name="T30" fmla="*/ 55 w 85"/>
                  <a:gd name="T31" fmla="*/ 45 h 101"/>
                  <a:gd name="T32" fmla="*/ 50 w 85"/>
                  <a:gd name="T33" fmla="*/ 39 h 101"/>
                  <a:gd name="T34" fmla="*/ 55 w 85"/>
                  <a:gd name="T35" fmla="*/ 34 h 101"/>
                  <a:gd name="T36" fmla="*/ 46 w 85"/>
                  <a:gd name="T37" fmla="*/ 52 h 101"/>
                  <a:gd name="T38" fmla="*/ 54 w 85"/>
                  <a:gd name="T39" fmla="*/ 60 h 101"/>
                  <a:gd name="T40" fmla="*/ 46 w 85"/>
                  <a:gd name="T41" fmla="*/ 67 h 101"/>
                  <a:gd name="T42" fmla="*/ 39 w 85"/>
                  <a:gd name="T43" fmla="*/ 60 h 101"/>
                  <a:gd name="T44" fmla="*/ 46 w 85"/>
                  <a:gd name="T45" fmla="*/ 5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101">
                    <a:moveTo>
                      <a:pt x="7" y="89"/>
                    </a:moveTo>
                    <a:cubicBezTo>
                      <a:pt x="8" y="101"/>
                      <a:pt x="8" y="101"/>
                      <a:pt x="8" y="101"/>
                    </a:cubicBezTo>
                    <a:cubicBezTo>
                      <a:pt x="22" y="91"/>
                      <a:pt x="22" y="91"/>
                      <a:pt x="22" y="91"/>
                    </a:cubicBezTo>
                    <a:cubicBezTo>
                      <a:pt x="30" y="85"/>
                      <a:pt x="30" y="85"/>
                      <a:pt x="30" y="85"/>
                    </a:cubicBezTo>
                    <a:cubicBezTo>
                      <a:pt x="85" y="43"/>
                      <a:pt x="85" y="43"/>
                      <a:pt x="85" y="43"/>
                    </a:cubicBezTo>
                    <a:cubicBezTo>
                      <a:pt x="0" y="0"/>
                      <a:pt x="0" y="0"/>
                      <a:pt x="0" y="0"/>
                    </a:cubicBezTo>
                    <a:cubicBezTo>
                      <a:pt x="1" y="17"/>
                      <a:pt x="1" y="17"/>
                      <a:pt x="1" y="17"/>
                    </a:cubicBezTo>
                    <a:cubicBezTo>
                      <a:pt x="37" y="26"/>
                      <a:pt x="37" y="26"/>
                      <a:pt x="37" y="26"/>
                    </a:cubicBezTo>
                    <a:cubicBezTo>
                      <a:pt x="39" y="26"/>
                      <a:pt x="40" y="27"/>
                      <a:pt x="40" y="28"/>
                    </a:cubicBezTo>
                    <a:cubicBezTo>
                      <a:pt x="41" y="29"/>
                      <a:pt x="40" y="31"/>
                      <a:pt x="39" y="32"/>
                    </a:cubicBezTo>
                    <a:cubicBezTo>
                      <a:pt x="6" y="70"/>
                      <a:pt x="6" y="70"/>
                      <a:pt x="6" y="70"/>
                    </a:cubicBezTo>
                    <a:cubicBezTo>
                      <a:pt x="7" y="83"/>
                      <a:pt x="7" y="83"/>
                      <a:pt x="7" y="83"/>
                    </a:cubicBezTo>
                    <a:lnTo>
                      <a:pt x="7" y="89"/>
                    </a:lnTo>
                    <a:close/>
                    <a:moveTo>
                      <a:pt x="55" y="34"/>
                    </a:moveTo>
                    <a:cubicBezTo>
                      <a:pt x="58" y="34"/>
                      <a:pt x="61" y="36"/>
                      <a:pt x="61" y="39"/>
                    </a:cubicBezTo>
                    <a:cubicBezTo>
                      <a:pt x="61" y="42"/>
                      <a:pt x="58" y="45"/>
                      <a:pt x="55" y="45"/>
                    </a:cubicBezTo>
                    <a:cubicBezTo>
                      <a:pt x="52" y="45"/>
                      <a:pt x="50" y="42"/>
                      <a:pt x="50" y="39"/>
                    </a:cubicBezTo>
                    <a:cubicBezTo>
                      <a:pt x="50" y="36"/>
                      <a:pt x="52" y="34"/>
                      <a:pt x="55" y="34"/>
                    </a:cubicBezTo>
                    <a:moveTo>
                      <a:pt x="46" y="52"/>
                    </a:moveTo>
                    <a:cubicBezTo>
                      <a:pt x="50" y="52"/>
                      <a:pt x="54" y="56"/>
                      <a:pt x="54" y="60"/>
                    </a:cubicBezTo>
                    <a:cubicBezTo>
                      <a:pt x="54" y="64"/>
                      <a:pt x="50" y="67"/>
                      <a:pt x="46" y="67"/>
                    </a:cubicBezTo>
                    <a:cubicBezTo>
                      <a:pt x="42" y="67"/>
                      <a:pt x="39" y="64"/>
                      <a:pt x="39" y="60"/>
                    </a:cubicBezTo>
                    <a:cubicBezTo>
                      <a:pt x="39" y="56"/>
                      <a:pt x="42" y="52"/>
                      <a:pt x="46" y="5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52" name="Freeform 122"/>
              <p:cNvSpPr>
                <a:spLocks noEditPoints="1"/>
              </p:cNvSpPr>
              <p:nvPr/>
            </p:nvSpPr>
            <p:spPr bwMode="auto">
              <a:xfrm>
                <a:off x="8304213" y="5091113"/>
                <a:ext cx="173038" cy="193675"/>
              </a:xfrm>
              <a:custGeom>
                <a:avLst/>
                <a:gdLst>
                  <a:gd name="T0" fmla="*/ 8 w 81"/>
                  <a:gd name="T1" fmla="*/ 73 h 91"/>
                  <a:gd name="T2" fmla="*/ 15 w 81"/>
                  <a:gd name="T3" fmla="*/ 91 h 91"/>
                  <a:gd name="T4" fmla="*/ 31 w 81"/>
                  <a:gd name="T5" fmla="*/ 72 h 91"/>
                  <a:gd name="T6" fmla="*/ 37 w 81"/>
                  <a:gd name="T7" fmla="*/ 66 h 91"/>
                  <a:gd name="T8" fmla="*/ 49 w 81"/>
                  <a:gd name="T9" fmla="*/ 52 h 91"/>
                  <a:gd name="T10" fmla="*/ 52 w 81"/>
                  <a:gd name="T11" fmla="*/ 48 h 91"/>
                  <a:gd name="T12" fmla="*/ 56 w 81"/>
                  <a:gd name="T13" fmla="*/ 44 h 91"/>
                  <a:gd name="T14" fmla="*/ 81 w 81"/>
                  <a:gd name="T15" fmla="*/ 15 h 91"/>
                  <a:gd name="T16" fmla="*/ 53 w 81"/>
                  <a:gd name="T17" fmla="*/ 9 h 91"/>
                  <a:gd name="T18" fmla="*/ 49 w 81"/>
                  <a:gd name="T19" fmla="*/ 8 h 91"/>
                  <a:gd name="T20" fmla="*/ 45 w 81"/>
                  <a:gd name="T21" fmla="*/ 7 h 91"/>
                  <a:gd name="T22" fmla="*/ 15 w 81"/>
                  <a:gd name="T23" fmla="*/ 0 h 91"/>
                  <a:gd name="T24" fmla="*/ 0 w 81"/>
                  <a:gd name="T25" fmla="*/ 51 h 91"/>
                  <a:gd name="T26" fmla="*/ 6 w 81"/>
                  <a:gd name="T27" fmla="*/ 66 h 91"/>
                  <a:gd name="T28" fmla="*/ 8 w 81"/>
                  <a:gd name="T29" fmla="*/ 73 h 91"/>
                  <a:gd name="T30" fmla="*/ 45 w 81"/>
                  <a:gd name="T31" fmla="*/ 14 h 91"/>
                  <a:gd name="T32" fmla="*/ 46 w 81"/>
                  <a:gd name="T33" fmla="*/ 14 h 91"/>
                  <a:gd name="T34" fmla="*/ 49 w 81"/>
                  <a:gd name="T35" fmla="*/ 12 h 91"/>
                  <a:gd name="T36" fmla="*/ 53 w 81"/>
                  <a:gd name="T37" fmla="*/ 13 h 91"/>
                  <a:gd name="T38" fmla="*/ 55 w 81"/>
                  <a:gd name="T39" fmla="*/ 15 h 91"/>
                  <a:gd name="T40" fmla="*/ 55 w 81"/>
                  <a:gd name="T41" fmla="*/ 25 h 91"/>
                  <a:gd name="T42" fmla="*/ 54 w 81"/>
                  <a:gd name="T43" fmla="*/ 26 h 91"/>
                  <a:gd name="T44" fmla="*/ 51 w 81"/>
                  <a:gd name="T45" fmla="*/ 27 h 91"/>
                  <a:gd name="T46" fmla="*/ 47 w 81"/>
                  <a:gd name="T47" fmla="*/ 26 h 91"/>
                  <a:gd name="T48" fmla="*/ 45 w 81"/>
                  <a:gd name="T49" fmla="*/ 25 h 91"/>
                  <a:gd name="T50" fmla="*/ 45 w 81"/>
                  <a:gd name="T51" fmla="*/ 14 h 91"/>
                  <a:gd name="T52" fmla="*/ 25 w 81"/>
                  <a:gd name="T53" fmla="*/ 23 h 91"/>
                  <a:gd name="T54" fmla="*/ 33 w 81"/>
                  <a:gd name="T55" fmla="*/ 23 h 91"/>
                  <a:gd name="T56" fmla="*/ 33 w 81"/>
                  <a:gd name="T57" fmla="*/ 31 h 91"/>
                  <a:gd name="T58" fmla="*/ 25 w 81"/>
                  <a:gd name="T59" fmla="*/ 31 h 91"/>
                  <a:gd name="T60" fmla="*/ 25 w 81"/>
                  <a:gd name="T61"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1" h="91">
                    <a:moveTo>
                      <a:pt x="8" y="73"/>
                    </a:moveTo>
                    <a:cubicBezTo>
                      <a:pt x="15" y="91"/>
                      <a:pt x="15" y="91"/>
                      <a:pt x="15" y="91"/>
                    </a:cubicBezTo>
                    <a:cubicBezTo>
                      <a:pt x="31" y="72"/>
                      <a:pt x="31" y="72"/>
                      <a:pt x="31" y="72"/>
                    </a:cubicBezTo>
                    <a:cubicBezTo>
                      <a:pt x="37" y="66"/>
                      <a:pt x="37" y="66"/>
                      <a:pt x="37" y="66"/>
                    </a:cubicBezTo>
                    <a:cubicBezTo>
                      <a:pt x="49" y="52"/>
                      <a:pt x="49" y="52"/>
                      <a:pt x="49" y="52"/>
                    </a:cubicBezTo>
                    <a:cubicBezTo>
                      <a:pt x="52" y="48"/>
                      <a:pt x="52" y="48"/>
                      <a:pt x="52" y="48"/>
                    </a:cubicBezTo>
                    <a:cubicBezTo>
                      <a:pt x="56" y="44"/>
                      <a:pt x="56" y="44"/>
                      <a:pt x="56" y="44"/>
                    </a:cubicBezTo>
                    <a:cubicBezTo>
                      <a:pt x="81" y="15"/>
                      <a:pt x="81" y="15"/>
                      <a:pt x="81" y="15"/>
                    </a:cubicBezTo>
                    <a:cubicBezTo>
                      <a:pt x="53" y="9"/>
                      <a:pt x="53" y="9"/>
                      <a:pt x="53" y="9"/>
                    </a:cubicBezTo>
                    <a:cubicBezTo>
                      <a:pt x="49" y="8"/>
                      <a:pt x="49" y="8"/>
                      <a:pt x="49" y="8"/>
                    </a:cubicBezTo>
                    <a:cubicBezTo>
                      <a:pt x="45" y="7"/>
                      <a:pt x="45" y="7"/>
                      <a:pt x="45" y="7"/>
                    </a:cubicBezTo>
                    <a:cubicBezTo>
                      <a:pt x="15" y="0"/>
                      <a:pt x="15" y="0"/>
                      <a:pt x="15" y="0"/>
                    </a:cubicBezTo>
                    <a:cubicBezTo>
                      <a:pt x="0" y="51"/>
                      <a:pt x="0" y="51"/>
                      <a:pt x="0" y="51"/>
                    </a:cubicBezTo>
                    <a:cubicBezTo>
                      <a:pt x="6" y="66"/>
                      <a:pt x="6" y="66"/>
                      <a:pt x="6" y="66"/>
                    </a:cubicBezTo>
                    <a:lnTo>
                      <a:pt x="8" y="73"/>
                    </a:lnTo>
                    <a:close/>
                    <a:moveTo>
                      <a:pt x="45" y="14"/>
                    </a:moveTo>
                    <a:cubicBezTo>
                      <a:pt x="45" y="14"/>
                      <a:pt x="46" y="14"/>
                      <a:pt x="46" y="14"/>
                    </a:cubicBezTo>
                    <a:cubicBezTo>
                      <a:pt x="47" y="13"/>
                      <a:pt x="48" y="13"/>
                      <a:pt x="49" y="12"/>
                    </a:cubicBezTo>
                    <a:cubicBezTo>
                      <a:pt x="51" y="12"/>
                      <a:pt x="52" y="13"/>
                      <a:pt x="53" y="13"/>
                    </a:cubicBezTo>
                    <a:cubicBezTo>
                      <a:pt x="54" y="13"/>
                      <a:pt x="55" y="14"/>
                      <a:pt x="55" y="15"/>
                    </a:cubicBezTo>
                    <a:cubicBezTo>
                      <a:pt x="58" y="18"/>
                      <a:pt x="58" y="22"/>
                      <a:pt x="55" y="25"/>
                    </a:cubicBezTo>
                    <a:cubicBezTo>
                      <a:pt x="55" y="25"/>
                      <a:pt x="54" y="26"/>
                      <a:pt x="54" y="26"/>
                    </a:cubicBezTo>
                    <a:cubicBezTo>
                      <a:pt x="53" y="27"/>
                      <a:pt x="52" y="27"/>
                      <a:pt x="51" y="27"/>
                    </a:cubicBezTo>
                    <a:cubicBezTo>
                      <a:pt x="49" y="27"/>
                      <a:pt x="48" y="27"/>
                      <a:pt x="47" y="26"/>
                    </a:cubicBezTo>
                    <a:cubicBezTo>
                      <a:pt x="46" y="26"/>
                      <a:pt x="45" y="25"/>
                      <a:pt x="45" y="25"/>
                    </a:cubicBezTo>
                    <a:cubicBezTo>
                      <a:pt x="42" y="22"/>
                      <a:pt x="42" y="17"/>
                      <a:pt x="45" y="14"/>
                    </a:cubicBezTo>
                    <a:moveTo>
                      <a:pt x="25" y="23"/>
                    </a:moveTo>
                    <a:cubicBezTo>
                      <a:pt x="27" y="21"/>
                      <a:pt x="31" y="21"/>
                      <a:pt x="33" y="23"/>
                    </a:cubicBezTo>
                    <a:cubicBezTo>
                      <a:pt x="35" y="25"/>
                      <a:pt x="35" y="29"/>
                      <a:pt x="33" y="31"/>
                    </a:cubicBezTo>
                    <a:cubicBezTo>
                      <a:pt x="30" y="33"/>
                      <a:pt x="27" y="33"/>
                      <a:pt x="25" y="31"/>
                    </a:cubicBezTo>
                    <a:cubicBezTo>
                      <a:pt x="23" y="28"/>
                      <a:pt x="23" y="25"/>
                      <a:pt x="25" y="2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53" name="Freeform 123"/>
              <p:cNvSpPr>
                <a:spLocks noEditPoints="1"/>
              </p:cNvSpPr>
              <p:nvPr/>
            </p:nvSpPr>
            <p:spPr bwMode="auto">
              <a:xfrm>
                <a:off x="8134350" y="5084763"/>
                <a:ext cx="187325" cy="187325"/>
              </a:xfrm>
              <a:custGeom>
                <a:avLst/>
                <a:gdLst>
                  <a:gd name="T0" fmla="*/ 83 w 87"/>
                  <a:gd name="T1" fmla="*/ 1 h 88"/>
                  <a:gd name="T2" fmla="*/ 62 w 87"/>
                  <a:gd name="T3" fmla="*/ 7 h 88"/>
                  <a:gd name="T4" fmla="*/ 58 w 87"/>
                  <a:gd name="T5" fmla="*/ 8 h 88"/>
                  <a:gd name="T6" fmla="*/ 55 w 87"/>
                  <a:gd name="T7" fmla="*/ 9 h 88"/>
                  <a:gd name="T8" fmla="*/ 0 w 87"/>
                  <a:gd name="T9" fmla="*/ 25 h 88"/>
                  <a:gd name="T10" fmla="*/ 47 w 87"/>
                  <a:gd name="T11" fmla="*/ 73 h 88"/>
                  <a:gd name="T12" fmla="*/ 53 w 87"/>
                  <a:gd name="T13" fmla="*/ 79 h 88"/>
                  <a:gd name="T14" fmla="*/ 62 w 87"/>
                  <a:gd name="T15" fmla="*/ 88 h 88"/>
                  <a:gd name="T16" fmla="*/ 65 w 87"/>
                  <a:gd name="T17" fmla="*/ 78 h 88"/>
                  <a:gd name="T18" fmla="*/ 67 w 87"/>
                  <a:gd name="T19" fmla="*/ 71 h 88"/>
                  <a:gd name="T20" fmla="*/ 71 w 87"/>
                  <a:gd name="T21" fmla="*/ 55 h 88"/>
                  <a:gd name="T22" fmla="*/ 73 w 87"/>
                  <a:gd name="T23" fmla="*/ 49 h 88"/>
                  <a:gd name="T24" fmla="*/ 75 w 87"/>
                  <a:gd name="T25" fmla="*/ 43 h 88"/>
                  <a:gd name="T26" fmla="*/ 86 w 87"/>
                  <a:gd name="T27" fmla="*/ 2 h 88"/>
                  <a:gd name="T28" fmla="*/ 87 w 87"/>
                  <a:gd name="T29" fmla="*/ 0 h 88"/>
                  <a:gd name="T30" fmla="*/ 83 w 87"/>
                  <a:gd name="T31" fmla="*/ 1 h 88"/>
                  <a:gd name="T32" fmla="*/ 30 w 87"/>
                  <a:gd name="T33" fmla="*/ 32 h 88"/>
                  <a:gd name="T34" fmla="*/ 25 w 87"/>
                  <a:gd name="T35" fmla="*/ 27 h 88"/>
                  <a:gd name="T36" fmla="*/ 30 w 87"/>
                  <a:gd name="T37" fmla="*/ 22 h 88"/>
                  <a:gd name="T38" fmla="*/ 35 w 87"/>
                  <a:gd name="T39" fmla="*/ 27 h 88"/>
                  <a:gd name="T40" fmla="*/ 30 w 87"/>
                  <a:gd name="T41" fmla="*/ 32 h 88"/>
                  <a:gd name="T42" fmla="*/ 45 w 87"/>
                  <a:gd name="T43" fmla="*/ 48 h 88"/>
                  <a:gd name="T44" fmla="*/ 38 w 87"/>
                  <a:gd name="T45" fmla="*/ 42 h 88"/>
                  <a:gd name="T46" fmla="*/ 45 w 87"/>
                  <a:gd name="T47" fmla="*/ 35 h 88"/>
                  <a:gd name="T48" fmla="*/ 51 w 87"/>
                  <a:gd name="T49" fmla="*/ 42 h 88"/>
                  <a:gd name="T50" fmla="*/ 45 w 87"/>
                  <a:gd name="T51"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7" h="88">
                    <a:moveTo>
                      <a:pt x="83" y="1"/>
                    </a:moveTo>
                    <a:cubicBezTo>
                      <a:pt x="62" y="7"/>
                      <a:pt x="62" y="7"/>
                      <a:pt x="62" y="7"/>
                    </a:cubicBezTo>
                    <a:cubicBezTo>
                      <a:pt x="58" y="8"/>
                      <a:pt x="58" y="8"/>
                      <a:pt x="58" y="8"/>
                    </a:cubicBezTo>
                    <a:cubicBezTo>
                      <a:pt x="55" y="9"/>
                      <a:pt x="55" y="9"/>
                      <a:pt x="55" y="9"/>
                    </a:cubicBezTo>
                    <a:cubicBezTo>
                      <a:pt x="0" y="25"/>
                      <a:pt x="0" y="25"/>
                      <a:pt x="0" y="25"/>
                    </a:cubicBezTo>
                    <a:cubicBezTo>
                      <a:pt x="47" y="73"/>
                      <a:pt x="47" y="73"/>
                      <a:pt x="47" y="73"/>
                    </a:cubicBezTo>
                    <a:cubicBezTo>
                      <a:pt x="53" y="79"/>
                      <a:pt x="53" y="79"/>
                      <a:pt x="53" y="79"/>
                    </a:cubicBezTo>
                    <a:cubicBezTo>
                      <a:pt x="62" y="88"/>
                      <a:pt x="62" y="88"/>
                      <a:pt x="62" y="88"/>
                    </a:cubicBezTo>
                    <a:cubicBezTo>
                      <a:pt x="65" y="78"/>
                      <a:pt x="65" y="78"/>
                      <a:pt x="65" y="78"/>
                    </a:cubicBezTo>
                    <a:cubicBezTo>
                      <a:pt x="67" y="71"/>
                      <a:pt x="67" y="71"/>
                      <a:pt x="67" y="71"/>
                    </a:cubicBezTo>
                    <a:cubicBezTo>
                      <a:pt x="71" y="55"/>
                      <a:pt x="71" y="55"/>
                      <a:pt x="71" y="55"/>
                    </a:cubicBezTo>
                    <a:cubicBezTo>
                      <a:pt x="73" y="49"/>
                      <a:pt x="73" y="49"/>
                      <a:pt x="73" y="49"/>
                    </a:cubicBezTo>
                    <a:cubicBezTo>
                      <a:pt x="75" y="43"/>
                      <a:pt x="75" y="43"/>
                      <a:pt x="75" y="43"/>
                    </a:cubicBezTo>
                    <a:cubicBezTo>
                      <a:pt x="86" y="2"/>
                      <a:pt x="86" y="2"/>
                      <a:pt x="86" y="2"/>
                    </a:cubicBezTo>
                    <a:cubicBezTo>
                      <a:pt x="87" y="0"/>
                      <a:pt x="87" y="0"/>
                      <a:pt x="87" y="0"/>
                    </a:cubicBezTo>
                    <a:lnTo>
                      <a:pt x="83" y="1"/>
                    </a:lnTo>
                    <a:close/>
                    <a:moveTo>
                      <a:pt x="30" y="32"/>
                    </a:moveTo>
                    <a:cubicBezTo>
                      <a:pt x="27" y="32"/>
                      <a:pt x="25" y="29"/>
                      <a:pt x="25" y="27"/>
                    </a:cubicBezTo>
                    <a:cubicBezTo>
                      <a:pt x="25" y="24"/>
                      <a:pt x="27" y="22"/>
                      <a:pt x="30" y="22"/>
                    </a:cubicBezTo>
                    <a:cubicBezTo>
                      <a:pt x="33" y="22"/>
                      <a:pt x="35" y="24"/>
                      <a:pt x="35" y="27"/>
                    </a:cubicBezTo>
                    <a:cubicBezTo>
                      <a:pt x="35" y="29"/>
                      <a:pt x="33" y="32"/>
                      <a:pt x="30" y="32"/>
                    </a:cubicBezTo>
                    <a:moveTo>
                      <a:pt x="45" y="48"/>
                    </a:moveTo>
                    <a:cubicBezTo>
                      <a:pt x="41" y="48"/>
                      <a:pt x="38" y="45"/>
                      <a:pt x="38" y="42"/>
                    </a:cubicBezTo>
                    <a:cubicBezTo>
                      <a:pt x="38" y="38"/>
                      <a:pt x="41" y="35"/>
                      <a:pt x="45" y="35"/>
                    </a:cubicBezTo>
                    <a:cubicBezTo>
                      <a:pt x="49" y="35"/>
                      <a:pt x="51" y="38"/>
                      <a:pt x="51" y="42"/>
                    </a:cubicBezTo>
                    <a:cubicBezTo>
                      <a:pt x="51" y="45"/>
                      <a:pt x="49" y="48"/>
                      <a:pt x="45" y="48"/>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grpSp>
        <p:grpSp>
          <p:nvGrpSpPr>
            <p:cNvPr id="244" name="组合 243"/>
            <p:cNvGrpSpPr/>
            <p:nvPr/>
          </p:nvGrpSpPr>
          <p:grpSpPr>
            <a:xfrm>
              <a:off x="8372482" y="2714631"/>
              <a:ext cx="333376" cy="241301"/>
              <a:chOff x="8372475" y="2714625"/>
              <a:chExt cx="333375" cy="241300"/>
            </a:xfrm>
          </p:grpSpPr>
          <p:sp>
            <p:nvSpPr>
              <p:cNvPr id="248" name="Oval 124"/>
              <p:cNvSpPr>
                <a:spLocks noChangeArrowheads="1"/>
              </p:cNvSpPr>
              <p:nvPr/>
            </p:nvSpPr>
            <p:spPr bwMode="auto">
              <a:xfrm>
                <a:off x="8531225" y="2800350"/>
                <a:ext cx="100013" cy="9842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49" name="Freeform 125"/>
              <p:cNvSpPr>
                <a:spLocks noEditPoints="1"/>
              </p:cNvSpPr>
              <p:nvPr/>
            </p:nvSpPr>
            <p:spPr bwMode="auto">
              <a:xfrm>
                <a:off x="8372475" y="2714625"/>
                <a:ext cx="333375" cy="241300"/>
              </a:xfrm>
              <a:custGeom>
                <a:avLst/>
                <a:gdLst>
                  <a:gd name="T0" fmla="*/ 135 w 156"/>
                  <a:gd name="T1" fmla="*/ 11 h 113"/>
                  <a:gd name="T2" fmla="*/ 125 w 156"/>
                  <a:gd name="T3" fmla="*/ 11 h 113"/>
                  <a:gd name="T4" fmla="*/ 113 w 156"/>
                  <a:gd name="T5" fmla="*/ 0 h 113"/>
                  <a:gd name="T6" fmla="*/ 78 w 156"/>
                  <a:gd name="T7" fmla="*/ 0 h 113"/>
                  <a:gd name="T8" fmla="*/ 68 w 156"/>
                  <a:gd name="T9" fmla="*/ 11 h 113"/>
                  <a:gd name="T10" fmla="*/ 47 w 156"/>
                  <a:gd name="T11" fmla="*/ 11 h 113"/>
                  <a:gd name="T12" fmla="*/ 40 w 156"/>
                  <a:gd name="T13" fmla="*/ 5 h 113"/>
                  <a:gd name="T14" fmla="*/ 26 w 156"/>
                  <a:gd name="T15" fmla="*/ 5 h 113"/>
                  <a:gd name="T16" fmla="*/ 19 w 156"/>
                  <a:gd name="T17" fmla="*/ 11 h 113"/>
                  <a:gd name="T18" fmla="*/ 0 w 156"/>
                  <a:gd name="T19" fmla="*/ 32 h 113"/>
                  <a:gd name="T20" fmla="*/ 0 w 156"/>
                  <a:gd name="T21" fmla="*/ 92 h 113"/>
                  <a:gd name="T22" fmla="*/ 21 w 156"/>
                  <a:gd name="T23" fmla="*/ 113 h 113"/>
                  <a:gd name="T24" fmla="*/ 135 w 156"/>
                  <a:gd name="T25" fmla="*/ 113 h 113"/>
                  <a:gd name="T26" fmla="*/ 156 w 156"/>
                  <a:gd name="T27" fmla="*/ 92 h 113"/>
                  <a:gd name="T28" fmla="*/ 156 w 156"/>
                  <a:gd name="T29" fmla="*/ 32 h 113"/>
                  <a:gd name="T30" fmla="*/ 135 w 156"/>
                  <a:gd name="T31" fmla="*/ 11 h 113"/>
                  <a:gd name="T32" fmla="*/ 19 w 156"/>
                  <a:gd name="T33" fmla="*/ 87 h 113"/>
                  <a:gd name="T34" fmla="*/ 15 w 156"/>
                  <a:gd name="T35" fmla="*/ 91 h 113"/>
                  <a:gd name="T36" fmla="*/ 11 w 156"/>
                  <a:gd name="T37" fmla="*/ 87 h 113"/>
                  <a:gd name="T38" fmla="*/ 11 w 156"/>
                  <a:gd name="T39" fmla="*/ 46 h 113"/>
                  <a:gd name="T40" fmla="*/ 15 w 156"/>
                  <a:gd name="T41" fmla="*/ 42 h 113"/>
                  <a:gd name="T42" fmla="*/ 19 w 156"/>
                  <a:gd name="T43" fmla="*/ 46 h 113"/>
                  <a:gd name="T44" fmla="*/ 19 w 156"/>
                  <a:gd name="T45" fmla="*/ 87 h 113"/>
                  <a:gd name="T46" fmla="*/ 42 w 156"/>
                  <a:gd name="T47" fmla="*/ 27 h 113"/>
                  <a:gd name="T48" fmla="*/ 38 w 156"/>
                  <a:gd name="T49" fmla="*/ 31 h 113"/>
                  <a:gd name="T50" fmla="*/ 28 w 156"/>
                  <a:gd name="T51" fmla="*/ 31 h 113"/>
                  <a:gd name="T52" fmla="*/ 24 w 156"/>
                  <a:gd name="T53" fmla="*/ 27 h 113"/>
                  <a:gd name="T54" fmla="*/ 24 w 156"/>
                  <a:gd name="T55" fmla="*/ 24 h 113"/>
                  <a:gd name="T56" fmla="*/ 28 w 156"/>
                  <a:gd name="T57" fmla="*/ 20 h 113"/>
                  <a:gd name="T58" fmla="*/ 38 w 156"/>
                  <a:gd name="T59" fmla="*/ 20 h 113"/>
                  <a:gd name="T60" fmla="*/ 42 w 156"/>
                  <a:gd name="T61" fmla="*/ 24 h 113"/>
                  <a:gd name="T62" fmla="*/ 42 w 156"/>
                  <a:gd name="T63" fmla="*/ 27 h 113"/>
                  <a:gd name="T64" fmla="*/ 97 w 156"/>
                  <a:gd name="T65" fmla="*/ 95 h 113"/>
                  <a:gd name="T66" fmla="*/ 65 w 156"/>
                  <a:gd name="T67" fmla="*/ 63 h 113"/>
                  <a:gd name="T68" fmla="*/ 97 w 156"/>
                  <a:gd name="T69" fmla="*/ 30 h 113"/>
                  <a:gd name="T70" fmla="*/ 130 w 156"/>
                  <a:gd name="T71" fmla="*/ 63 h 113"/>
                  <a:gd name="T72" fmla="*/ 97 w 156"/>
                  <a:gd name="T73" fmla="*/ 9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 h="113">
                    <a:moveTo>
                      <a:pt x="135" y="11"/>
                    </a:moveTo>
                    <a:cubicBezTo>
                      <a:pt x="125" y="11"/>
                      <a:pt x="125" y="11"/>
                      <a:pt x="125" y="11"/>
                    </a:cubicBezTo>
                    <a:cubicBezTo>
                      <a:pt x="113" y="0"/>
                      <a:pt x="113" y="0"/>
                      <a:pt x="113" y="0"/>
                    </a:cubicBezTo>
                    <a:cubicBezTo>
                      <a:pt x="78" y="0"/>
                      <a:pt x="78" y="0"/>
                      <a:pt x="78" y="0"/>
                    </a:cubicBezTo>
                    <a:cubicBezTo>
                      <a:pt x="68" y="11"/>
                      <a:pt x="68" y="11"/>
                      <a:pt x="68" y="11"/>
                    </a:cubicBezTo>
                    <a:cubicBezTo>
                      <a:pt x="47" y="11"/>
                      <a:pt x="47" y="11"/>
                      <a:pt x="47" y="11"/>
                    </a:cubicBezTo>
                    <a:cubicBezTo>
                      <a:pt x="46" y="8"/>
                      <a:pt x="44" y="5"/>
                      <a:pt x="40" y="5"/>
                    </a:cubicBezTo>
                    <a:cubicBezTo>
                      <a:pt x="26" y="5"/>
                      <a:pt x="26" y="5"/>
                      <a:pt x="26" y="5"/>
                    </a:cubicBezTo>
                    <a:cubicBezTo>
                      <a:pt x="23" y="5"/>
                      <a:pt x="20" y="8"/>
                      <a:pt x="19" y="11"/>
                    </a:cubicBezTo>
                    <a:cubicBezTo>
                      <a:pt x="9" y="12"/>
                      <a:pt x="0" y="21"/>
                      <a:pt x="0" y="32"/>
                    </a:cubicBezTo>
                    <a:cubicBezTo>
                      <a:pt x="0" y="92"/>
                      <a:pt x="0" y="92"/>
                      <a:pt x="0" y="92"/>
                    </a:cubicBezTo>
                    <a:cubicBezTo>
                      <a:pt x="0" y="103"/>
                      <a:pt x="10" y="113"/>
                      <a:pt x="21" y="113"/>
                    </a:cubicBezTo>
                    <a:cubicBezTo>
                      <a:pt x="135" y="113"/>
                      <a:pt x="135" y="113"/>
                      <a:pt x="135" y="113"/>
                    </a:cubicBezTo>
                    <a:cubicBezTo>
                      <a:pt x="147" y="113"/>
                      <a:pt x="156" y="103"/>
                      <a:pt x="156" y="92"/>
                    </a:cubicBezTo>
                    <a:cubicBezTo>
                      <a:pt x="156" y="32"/>
                      <a:pt x="156" y="32"/>
                      <a:pt x="156" y="32"/>
                    </a:cubicBezTo>
                    <a:cubicBezTo>
                      <a:pt x="156" y="21"/>
                      <a:pt x="147" y="11"/>
                      <a:pt x="135" y="11"/>
                    </a:cubicBezTo>
                    <a:moveTo>
                      <a:pt x="19" y="87"/>
                    </a:moveTo>
                    <a:cubicBezTo>
                      <a:pt x="19" y="89"/>
                      <a:pt x="17" y="91"/>
                      <a:pt x="15" y="91"/>
                    </a:cubicBezTo>
                    <a:cubicBezTo>
                      <a:pt x="13" y="91"/>
                      <a:pt x="11" y="89"/>
                      <a:pt x="11" y="87"/>
                    </a:cubicBezTo>
                    <a:cubicBezTo>
                      <a:pt x="11" y="46"/>
                      <a:pt x="11" y="46"/>
                      <a:pt x="11" y="46"/>
                    </a:cubicBezTo>
                    <a:cubicBezTo>
                      <a:pt x="11" y="44"/>
                      <a:pt x="13" y="42"/>
                      <a:pt x="15" y="42"/>
                    </a:cubicBezTo>
                    <a:cubicBezTo>
                      <a:pt x="17" y="42"/>
                      <a:pt x="19" y="44"/>
                      <a:pt x="19" y="46"/>
                    </a:cubicBezTo>
                    <a:lnTo>
                      <a:pt x="19" y="87"/>
                    </a:lnTo>
                    <a:close/>
                    <a:moveTo>
                      <a:pt x="42" y="27"/>
                    </a:moveTo>
                    <a:cubicBezTo>
                      <a:pt x="42" y="29"/>
                      <a:pt x="41" y="31"/>
                      <a:pt x="38" y="31"/>
                    </a:cubicBezTo>
                    <a:cubicBezTo>
                      <a:pt x="28" y="31"/>
                      <a:pt x="28" y="31"/>
                      <a:pt x="28" y="31"/>
                    </a:cubicBezTo>
                    <a:cubicBezTo>
                      <a:pt x="25" y="31"/>
                      <a:pt x="24" y="29"/>
                      <a:pt x="24" y="27"/>
                    </a:cubicBezTo>
                    <a:cubicBezTo>
                      <a:pt x="24" y="24"/>
                      <a:pt x="24" y="24"/>
                      <a:pt x="24" y="24"/>
                    </a:cubicBezTo>
                    <a:cubicBezTo>
                      <a:pt x="24" y="22"/>
                      <a:pt x="25" y="20"/>
                      <a:pt x="28" y="20"/>
                    </a:cubicBezTo>
                    <a:cubicBezTo>
                      <a:pt x="38" y="20"/>
                      <a:pt x="38" y="20"/>
                      <a:pt x="38" y="20"/>
                    </a:cubicBezTo>
                    <a:cubicBezTo>
                      <a:pt x="41" y="20"/>
                      <a:pt x="42" y="22"/>
                      <a:pt x="42" y="24"/>
                    </a:cubicBezTo>
                    <a:lnTo>
                      <a:pt x="42" y="27"/>
                    </a:lnTo>
                    <a:close/>
                    <a:moveTo>
                      <a:pt x="97" y="95"/>
                    </a:moveTo>
                    <a:cubicBezTo>
                      <a:pt x="79" y="95"/>
                      <a:pt x="65" y="81"/>
                      <a:pt x="65" y="63"/>
                    </a:cubicBezTo>
                    <a:cubicBezTo>
                      <a:pt x="65" y="44"/>
                      <a:pt x="79" y="30"/>
                      <a:pt x="97" y="30"/>
                    </a:cubicBezTo>
                    <a:cubicBezTo>
                      <a:pt x="116" y="30"/>
                      <a:pt x="130" y="44"/>
                      <a:pt x="130" y="63"/>
                    </a:cubicBezTo>
                    <a:cubicBezTo>
                      <a:pt x="130" y="81"/>
                      <a:pt x="116" y="95"/>
                      <a:pt x="97" y="9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grpSp>
        <p:sp>
          <p:nvSpPr>
            <p:cNvPr id="245" name="Freeform 126"/>
            <p:cNvSpPr>
              <a:spLocks noEditPoints="1"/>
            </p:cNvSpPr>
            <p:nvPr/>
          </p:nvSpPr>
          <p:spPr bwMode="auto">
            <a:xfrm>
              <a:off x="8189919" y="1211265"/>
              <a:ext cx="439738" cy="431801"/>
            </a:xfrm>
            <a:custGeom>
              <a:avLst/>
              <a:gdLst>
                <a:gd name="T0" fmla="*/ 0 w 205"/>
                <a:gd name="T1" fmla="*/ 202 h 202"/>
                <a:gd name="T2" fmla="*/ 205 w 205"/>
                <a:gd name="T3" fmla="*/ 202 h 202"/>
                <a:gd name="T4" fmla="*/ 106 w 205"/>
                <a:gd name="T5" fmla="*/ 176 h 202"/>
                <a:gd name="T6" fmla="*/ 106 w 205"/>
                <a:gd name="T7" fmla="*/ 81 h 202"/>
                <a:gd name="T8" fmla="*/ 122 w 205"/>
                <a:gd name="T9" fmla="*/ 74 h 202"/>
                <a:gd name="T10" fmla="*/ 141 w 205"/>
                <a:gd name="T11" fmla="*/ 86 h 202"/>
                <a:gd name="T12" fmla="*/ 161 w 205"/>
                <a:gd name="T13" fmla="*/ 74 h 202"/>
                <a:gd name="T14" fmla="*/ 180 w 205"/>
                <a:gd name="T15" fmla="*/ 86 h 202"/>
                <a:gd name="T16" fmla="*/ 106 w 205"/>
                <a:gd name="T17" fmla="*/ 10 h 202"/>
                <a:gd name="T18" fmla="*/ 106 w 205"/>
                <a:gd name="T19" fmla="*/ 3 h 202"/>
                <a:gd name="T20" fmla="*/ 103 w 205"/>
                <a:gd name="T21" fmla="*/ 0 h 202"/>
                <a:gd name="T22" fmla="*/ 100 w 205"/>
                <a:gd name="T23" fmla="*/ 3 h 202"/>
                <a:gd name="T24" fmla="*/ 100 w 205"/>
                <a:gd name="T25" fmla="*/ 10 h 202"/>
                <a:gd name="T26" fmla="*/ 26 w 205"/>
                <a:gd name="T27" fmla="*/ 86 h 202"/>
                <a:gd name="T28" fmla="*/ 45 w 205"/>
                <a:gd name="T29" fmla="*/ 74 h 202"/>
                <a:gd name="T30" fmla="*/ 64 w 205"/>
                <a:gd name="T31" fmla="*/ 86 h 202"/>
                <a:gd name="T32" fmla="*/ 84 w 205"/>
                <a:gd name="T33" fmla="*/ 74 h 202"/>
                <a:gd name="T34" fmla="*/ 100 w 205"/>
                <a:gd name="T35" fmla="*/ 81 h 202"/>
                <a:gd name="T36" fmla="*/ 100 w 205"/>
                <a:gd name="T37" fmla="*/ 176 h 202"/>
                <a:gd name="T38" fmla="*/ 0 w 205"/>
                <a:gd name="T39" fmla="*/ 202 h 202"/>
                <a:gd name="T40" fmla="*/ 106 w 205"/>
                <a:gd name="T41" fmla="*/ 16 h 202"/>
                <a:gd name="T42" fmla="*/ 141 w 205"/>
                <a:gd name="T43" fmla="*/ 75 h 202"/>
                <a:gd name="T44" fmla="*/ 122 w 205"/>
                <a:gd name="T45" fmla="*/ 67 h 202"/>
                <a:gd name="T46" fmla="*/ 106 w 205"/>
                <a:gd name="T47" fmla="*/ 73 h 202"/>
                <a:gd name="T48" fmla="*/ 106 w 205"/>
                <a:gd name="T49" fmla="*/ 16 h 202"/>
                <a:gd name="T50" fmla="*/ 64 w 205"/>
                <a:gd name="T51" fmla="*/ 75 h 202"/>
                <a:gd name="T52" fmla="*/ 45 w 205"/>
                <a:gd name="T53" fmla="*/ 67 h 202"/>
                <a:gd name="T54" fmla="*/ 34 w 205"/>
                <a:gd name="T55" fmla="*/ 69 h 202"/>
                <a:gd name="T56" fmla="*/ 100 w 205"/>
                <a:gd name="T57" fmla="*/ 16 h 202"/>
                <a:gd name="T58" fmla="*/ 64 w 205"/>
                <a:gd name="T59" fmla="*/ 7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202">
                  <a:moveTo>
                    <a:pt x="0" y="202"/>
                  </a:moveTo>
                  <a:cubicBezTo>
                    <a:pt x="205" y="202"/>
                    <a:pt x="205" y="202"/>
                    <a:pt x="205" y="202"/>
                  </a:cubicBezTo>
                  <a:cubicBezTo>
                    <a:pt x="174" y="185"/>
                    <a:pt x="140" y="177"/>
                    <a:pt x="106" y="176"/>
                  </a:cubicBezTo>
                  <a:cubicBezTo>
                    <a:pt x="106" y="81"/>
                    <a:pt x="106" y="81"/>
                    <a:pt x="106" y="81"/>
                  </a:cubicBezTo>
                  <a:cubicBezTo>
                    <a:pt x="110" y="76"/>
                    <a:pt x="116" y="74"/>
                    <a:pt x="122" y="74"/>
                  </a:cubicBezTo>
                  <a:cubicBezTo>
                    <a:pt x="130" y="74"/>
                    <a:pt x="138" y="79"/>
                    <a:pt x="141" y="86"/>
                  </a:cubicBezTo>
                  <a:cubicBezTo>
                    <a:pt x="145" y="79"/>
                    <a:pt x="152" y="74"/>
                    <a:pt x="161" y="74"/>
                  </a:cubicBezTo>
                  <a:cubicBezTo>
                    <a:pt x="169" y="74"/>
                    <a:pt x="177" y="79"/>
                    <a:pt x="180" y="86"/>
                  </a:cubicBezTo>
                  <a:cubicBezTo>
                    <a:pt x="180" y="45"/>
                    <a:pt x="147" y="11"/>
                    <a:pt x="106" y="10"/>
                  </a:cubicBezTo>
                  <a:cubicBezTo>
                    <a:pt x="106" y="3"/>
                    <a:pt x="106" y="3"/>
                    <a:pt x="106" y="3"/>
                  </a:cubicBezTo>
                  <a:cubicBezTo>
                    <a:pt x="106" y="1"/>
                    <a:pt x="105" y="0"/>
                    <a:pt x="103" y="0"/>
                  </a:cubicBezTo>
                  <a:cubicBezTo>
                    <a:pt x="101" y="0"/>
                    <a:pt x="100" y="1"/>
                    <a:pt x="100" y="3"/>
                  </a:cubicBezTo>
                  <a:cubicBezTo>
                    <a:pt x="100" y="10"/>
                    <a:pt x="100" y="10"/>
                    <a:pt x="100" y="10"/>
                  </a:cubicBezTo>
                  <a:cubicBezTo>
                    <a:pt x="59" y="11"/>
                    <a:pt x="26" y="45"/>
                    <a:pt x="26" y="86"/>
                  </a:cubicBezTo>
                  <a:cubicBezTo>
                    <a:pt x="29" y="79"/>
                    <a:pt x="37" y="74"/>
                    <a:pt x="45" y="74"/>
                  </a:cubicBezTo>
                  <a:cubicBezTo>
                    <a:pt x="53" y="74"/>
                    <a:pt x="61" y="79"/>
                    <a:pt x="64" y="86"/>
                  </a:cubicBezTo>
                  <a:cubicBezTo>
                    <a:pt x="67" y="79"/>
                    <a:pt x="75" y="74"/>
                    <a:pt x="84" y="74"/>
                  </a:cubicBezTo>
                  <a:cubicBezTo>
                    <a:pt x="90" y="74"/>
                    <a:pt x="96" y="76"/>
                    <a:pt x="100" y="81"/>
                  </a:cubicBezTo>
                  <a:cubicBezTo>
                    <a:pt x="100" y="176"/>
                    <a:pt x="100" y="176"/>
                    <a:pt x="100" y="176"/>
                  </a:cubicBezTo>
                  <a:cubicBezTo>
                    <a:pt x="65" y="177"/>
                    <a:pt x="31" y="185"/>
                    <a:pt x="0" y="202"/>
                  </a:cubicBezTo>
                  <a:moveTo>
                    <a:pt x="106" y="16"/>
                  </a:moveTo>
                  <a:cubicBezTo>
                    <a:pt x="106" y="16"/>
                    <a:pt x="130" y="25"/>
                    <a:pt x="141" y="75"/>
                  </a:cubicBezTo>
                  <a:cubicBezTo>
                    <a:pt x="136" y="70"/>
                    <a:pt x="129" y="67"/>
                    <a:pt x="122" y="67"/>
                  </a:cubicBezTo>
                  <a:cubicBezTo>
                    <a:pt x="116" y="67"/>
                    <a:pt x="111" y="69"/>
                    <a:pt x="106" y="73"/>
                  </a:cubicBezTo>
                  <a:lnTo>
                    <a:pt x="106" y="16"/>
                  </a:lnTo>
                  <a:close/>
                  <a:moveTo>
                    <a:pt x="64" y="75"/>
                  </a:moveTo>
                  <a:cubicBezTo>
                    <a:pt x="59" y="70"/>
                    <a:pt x="52" y="67"/>
                    <a:pt x="45" y="67"/>
                  </a:cubicBezTo>
                  <a:cubicBezTo>
                    <a:pt x="41" y="67"/>
                    <a:pt x="38" y="68"/>
                    <a:pt x="34" y="69"/>
                  </a:cubicBezTo>
                  <a:cubicBezTo>
                    <a:pt x="42" y="40"/>
                    <a:pt x="68" y="18"/>
                    <a:pt x="100" y="16"/>
                  </a:cubicBezTo>
                  <a:cubicBezTo>
                    <a:pt x="72" y="27"/>
                    <a:pt x="64" y="75"/>
                    <a:pt x="64" y="7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46" name="Freeform 127"/>
            <p:cNvSpPr>
              <a:spLocks noEditPoints="1"/>
            </p:cNvSpPr>
            <p:nvPr/>
          </p:nvSpPr>
          <p:spPr bwMode="auto">
            <a:xfrm>
              <a:off x="8451850" y="4503748"/>
              <a:ext cx="449263" cy="290514"/>
            </a:xfrm>
            <a:custGeom>
              <a:avLst/>
              <a:gdLst>
                <a:gd name="T0" fmla="*/ 188 w 210"/>
                <a:gd name="T1" fmla="*/ 56 h 136"/>
                <a:gd name="T2" fmla="*/ 160 w 210"/>
                <a:gd name="T3" fmla="*/ 51 h 136"/>
                <a:gd name="T4" fmla="*/ 162 w 210"/>
                <a:gd name="T5" fmla="*/ 34 h 136"/>
                <a:gd name="T6" fmla="*/ 162 w 210"/>
                <a:gd name="T7" fmla="*/ 17 h 136"/>
                <a:gd name="T8" fmla="*/ 132 w 210"/>
                <a:gd name="T9" fmla="*/ 26 h 136"/>
                <a:gd name="T10" fmla="*/ 146 w 210"/>
                <a:gd name="T11" fmla="*/ 32 h 136"/>
                <a:gd name="T12" fmla="*/ 66 w 210"/>
                <a:gd name="T13" fmla="*/ 23 h 136"/>
                <a:gd name="T14" fmla="*/ 96 w 210"/>
                <a:gd name="T15" fmla="*/ 3 h 136"/>
                <a:gd name="T16" fmla="*/ 66 w 210"/>
                <a:gd name="T17" fmla="*/ 14 h 136"/>
                <a:gd name="T18" fmla="*/ 25 w 210"/>
                <a:gd name="T19" fmla="*/ 26 h 136"/>
                <a:gd name="T20" fmla="*/ 34 w 210"/>
                <a:gd name="T21" fmla="*/ 51 h 136"/>
                <a:gd name="T22" fmla="*/ 52 w 210"/>
                <a:gd name="T23" fmla="*/ 50 h 136"/>
                <a:gd name="T24" fmla="*/ 40 w 210"/>
                <a:gd name="T25" fmla="*/ 55 h 136"/>
                <a:gd name="T26" fmla="*/ 40 w 210"/>
                <a:gd name="T27" fmla="*/ 136 h 136"/>
                <a:gd name="T28" fmla="*/ 56 w 210"/>
                <a:gd name="T29" fmla="*/ 58 h 136"/>
                <a:gd name="T30" fmla="*/ 97 w 210"/>
                <a:gd name="T31" fmla="*/ 86 h 136"/>
                <a:gd name="T32" fmla="*/ 101 w 210"/>
                <a:gd name="T33" fmla="*/ 99 h 136"/>
                <a:gd name="T34" fmla="*/ 96 w 210"/>
                <a:gd name="T35" fmla="*/ 105 h 136"/>
                <a:gd name="T36" fmla="*/ 91 w 210"/>
                <a:gd name="T37" fmla="*/ 104 h 136"/>
                <a:gd name="T38" fmla="*/ 94 w 210"/>
                <a:gd name="T39" fmla="*/ 108 h 136"/>
                <a:gd name="T40" fmla="*/ 102 w 210"/>
                <a:gd name="T41" fmla="*/ 113 h 136"/>
                <a:gd name="T42" fmla="*/ 104 w 210"/>
                <a:gd name="T43" fmla="*/ 101 h 136"/>
                <a:gd name="T44" fmla="*/ 121 w 210"/>
                <a:gd name="T45" fmla="*/ 98 h 136"/>
                <a:gd name="T46" fmla="*/ 170 w 210"/>
                <a:gd name="T47" fmla="*/ 136 h 136"/>
                <a:gd name="T48" fmla="*/ 187 w 210"/>
                <a:gd name="T49" fmla="*/ 59 h 136"/>
                <a:gd name="T50" fmla="*/ 167 w 210"/>
                <a:gd name="T51" fmla="*/ 71 h 136"/>
                <a:gd name="T52" fmla="*/ 167 w 210"/>
                <a:gd name="T53" fmla="*/ 61 h 136"/>
                <a:gd name="T54" fmla="*/ 153 w 210"/>
                <a:gd name="T55" fmla="*/ 59 h 136"/>
                <a:gd name="T56" fmla="*/ 148 w 210"/>
                <a:gd name="T57" fmla="*/ 46 h 136"/>
                <a:gd name="T58" fmla="*/ 167 w 210"/>
                <a:gd name="T59" fmla="*/ 91 h 136"/>
                <a:gd name="T60" fmla="*/ 136 w 210"/>
                <a:gd name="T61" fmla="*/ 92 h 136"/>
                <a:gd name="T62" fmla="*/ 48 w 210"/>
                <a:gd name="T63" fmla="*/ 46 h 136"/>
                <a:gd name="T64" fmla="*/ 30 w 210"/>
                <a:gd name="T65" fmla="*/ 39 h 136"/>
                <a:gd name="T66" fmla="*/ 38 w 210"/>
                <a:gd name="T67" fmla="*/ 35 h 136"/>
                <a:gd name="T68" fmla="*/ 53 w 210"/>
                <a:gd name="T69" fmla="*/ 38 h 136"/>
                <a:gd name="T70" fmla="*/ 48 w 210"/>
                <a:gd name="T71" fmla="*/ 46 h 136"/>
                <a:gd name="T72" fmla="*/ 40 w 210"/>
                <a:gd name="T73" fmla="*/ 129 h 136"/>
                <a:gd name="T74" fmla="*/ 40 w 210"/>
                <a:gd name="T75" fmla="*/ 61 h 136"/>
                <a:gd name="T76" fmla="*/ 36 w 210"/>
                <a:gd name="T77" fmla="*/ 96 h 136"/>
                <a:gd name="T78" fmla="*/ 55 w 210"/>
                <a:gd name="T79" fmla="*/ 65 h 136"/>
                <a:gd name="T80" fmla="*/ 56 w 210"/>
                <a:gd name="T81" fmla="*/ 30 h 136"/>
                <a:gd name="T82" fmla="*/ 30 w 210"/>
                <a:gd name="T83" fmla="*/ 26 h 136"/>
                <a:gd name="T84" fmla="*/ 62 w 210"/>
                <a:gd name="T85" fmla="*/ 19 h 136"/>
                <a:gd name="T86" fmla="*/ 60 w 210"/>
                <a:gd name="T87" fmla="*/ 36 h 136"/>
                <a:gd name="T88" fmla="*/ 110 w 210"/>
                <a:gd name="T89" fmla="*/ 74 h 136"/>
                <a:gd name="T90" fmla="*/ 60 w 210"/>
                <a:gd name="T91" fmla="*/ 36 h 136"/>
                <a:gd name="T92" fmla="*/ 124 w 210"/>
                <a:gd name="T93" fmla="*/ 92 h 136"/>
                <a:gd name="T94" fmla="*/ 122 w 210"/>
                <a:gd name="T95" fmla="*/ 80 h 136"/>
                <a:gd name="T96" fmla="*/ 130 w 210"/>
                <a:gd name="T97" fmla="*/ 92 h 136"/>
                <a:gd name="T98" fmla="*/ 136 w 210"/>
                <a:gd name="T99" fmla="*/ 98 h 136"/>
                <a:gd name="T100" fmla="*/ 176 w 210"/>
                <a:gd name="T101" fmla="*/ 94 h 136"/>
                <a:gd name="T102" fmla="*/ 176 w 210"/>
                <a:gd name="T103" fmla="*/ 62 h 136"/>
                <a:gd name="T104" fmla="*/ 170 w 210"/>
                <a:gd name="T105" fmla="*/ 12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0" h="136">
                  <a:moveTo>
                    <a:pt x="187" y="59"/>
                  </a:moveTo>
                  <a:cubicBezTo>
                    <a:pt x="188" y="58"/>
                    <a:pt x="188" y="57"/>
                    <a:pt x="188" y="56"/>
                  </a:cubicBezTo>
                  <a:cubicBezTo>
                    <a:pt x="188" y="53"/>
                    <a:pt x="186" y="51"/>
                    <a:pt x="184" y="51"/>
                  </a:cubicBezTo>
                  <a:cubicBezTo>
                    <a:pt x="160" y="51"/>
                    <a:pt x="160" y="51"/>
                    <a:pt x="160" y="51"/>
                  </a:cubicBezTo>
                  <a:cubicBezTo>
                    <a:pt x="154" y="33"/>
                    <a:pt x="154" y="33"/>
                    <a:pt x="154" y="33"/>
                  </a:cubicBezTo>
                  <a:cubicBezTo>
                    <a:pt x="162" y="34"/>
                    <a:pt x="162" y="34"/>
                    <a:pt x="162" y="34"/>
                  </a:cubicBezTo>
                  <a:cubicBezTo>
                    <a:pt x="165" y="34"/>
                    <a:pt x="167" y="28"/>
                    <a:pt x="167" y="26"/>
                  </a:cubicBezTo>
                  <a:cubicBezTo>
                    <a:pt x="167" y="23"/>
                    <a:pt x="165" y="17"/>
                    <a:pt x="162" y="17"/>
                  </a:cubicBezTo>
                  <a:cubicBezTo>
                    <a:pt x="137" y="20"/>
                    <a:pt x="137" y="20"/>
                    <a:pt x="137" y="20"/>
                  </a:cubicBezTo>
                  <a:cubicBezTo>
                    <a:pt x="135" y="20"/>
                    <a:pt x="132" y="23"/>
                    <a:pt x="132" y="26"/>
                  </a:cubicBezTo>
                  <a:cubicBezTo>
                    <a:pt x="132" y="28"/>
                    <a:pt x="135" y="31"/>
                    <a:pt x="137" y="31"/>
                  </a:cubicBezTo>
                  <a:cubicBezTo>
                    <a:pt x="146" y="32"/>
                    <a:pt x="146" y="32"/>
                    <a:pt x="146" y="32"/>
                  </a:cubicBezTo>
                  <a:cubicBezTo>
                    <a:pt x="131" y="77"/>
                    <a:pt x="131" y="77"/>
                    <a:pt x="131" y="77"/>
                  </a:cubicBezTo>
                  <a:cubicBezTo>
                    <a:pt x="94" y="66"/>
                    <a:pt x="71" y="31"/>
                    <a:pt x="66" y="23"/>
                  </a:cubicBezTo>
                  <a:cubicBezTo>
                    <a:pt x="71" y="17"/>
                    <a:pt x="83" y="9"/>
                    <a:pt x="92" y="7"/>
                  </a:cubicBezTo>
                  <a:cubicBezTo>
                    <a:pt x="95" y="6"/>
                    <a:pt x="96" y="6"/>
                    <a:pt x="96" y="3"/>
                  </a:cubicBezTo>
                  <a:cubicBezTo>
                    <a:pt x="96" y="0"/>
                    <a:pt x="93" y="0"/>
                    <a:pt x="93" y="0"/>
                  </a:cubicBezTo>
                  <a:cubicBezTo>
                    <a:pt x="81" y="3"/>
                    <a:pt x="72" y="8"/>
                    <a:pt x="66" y="14"/>
                  </a:cubicBezTo>
                  <a:cubicBezTo>
                    <a:pt x="36" y="14"/>
                    <a:pt x="36" y="14"/>
                    <a:pt x="36" y="14"/>
                  </a:cubicBezTo>
                  <a:cubicBezTo>
                    <a:pt x="30" y="14"/>
                    <a:pt x="25" y="19"/>
                    <a:pt x="25" y="26"/>
                  </a:cubicBezTo>
                  <a:cubicBezTo>
                    <a:pt x="25" y="39"/>
                    <a:pt x="25" y="39"/>
                    <a:pt x="25" y="39"/>
                  </a:cubicBezTo>
                  <a:cubicBezTo>
                    <a:pt x="25" y="45"/>
                    <a:pt x="28" y="51"/>
                    <a:pt x="34" y="51"/>
                  </a:cubicBezTo>
                  <a:cubicBezTo>
                    <a:pt x="48" y="51"/>
                    <a:pt x="48" y="51"/>
                    <a:pt x="48" y="51"/>
                  </a:cubicBezTo>
                  <a:cubicBezTo>
                    <a:pt x="49" y="51"/>
                    <a:pt x="50" y="50"/>
                    <a:pt x="52" y="50"/>
                  </a:cubicBezTo>
                  <a:cubicBezTo>
                    <a:pt x="51" y="52"/>
                    <a:pt x="51" y="54"/>
                    <a:pt x="50" y="56"/>
                  </a:cubicBezTo>
                  <a:cubicBezTo>
                    <a:pt x="47" y="55"/>
                    <a:pt x="44" y="55"/>
                    <a:pt x="40" y="55"/>
                  </a:cubicBezTo>
                  <a:cubicBezTo>
                    <a:pt x="18" y="55"/>
                    <a:pt x="0" y="73"/>
                    <a:pt x="0" y="95"/>
                  </a:cubicBezTo>
                  <a:cubicBezTo>
                    <a:pt x="0" y="117"/>
                    <a:pt x="18" y="136"/>
                    <a:pt x="40" y="136"/>
                  </a:cubicBezTo>
                  <a:cubicBezTo>
                    <a:pt x="63" y="136"/>
                    <a:pt x="81" y="117"/>
                    <a:pt x="81" y="95"/>
                  </a:cubicBezTo>
                  <a:cubicBezTo>
                    <a:pt x="81" y="79"/>
                    <a:pt x="71" y="65"/>
                    <a:pt x="56" y="58"/>
                  </a:cubicBezTo>
                  <a:cubicBezTo>
                    <a:pt x="57" y="55"/>
                    <a:pt x="58" y="50"/>
                    <a:pt x="58" y="46"/>
                  </a:cubicBezTo>
                  <a:cubicBezTo>
                    <a:pt x="65" y="55"/>
                    <a:pt x="81" y="73"/>
                    <a:pt x="97" y="86"/>
                  </a:cubicBezTo>
                  <a:cubicBezTo>
                    <a:pt x="96" y="87"/>
                    <a:pt x="96" y="88"/>
                    <a:pt x="96" y="88"/>
                  </a:cubicBezTo>
                  <a:cubicBezTo>
                    <a:pt x="96" y="93"/>
                    <a:pt x="98" y="96"/>
                    <a:pt x="101" y="99"/>
                  </a:cubicBezTo>
                  <a:cubicBezTo>
                    <a:pt x="99" y="102"/>
                    <a:pt x="99" y="102"/>
                    <a:pt x="99" y="102"/>
                  </a:cubicBezTo>
                  <a:cubicBezTo>
                    <a:pt x="96" y="105"/>
                    <a:pt x="96" y="105"/>
                    <a:pt x="96" y="105"/>
                  </a:cubicBezTo>
                  <a:cubicBezTo>
                    <a:pt x="94" y="102"/>
                    <a:pt x="94" y="102"/>
                    <a:pt x="94" y="102"/>
                  </a:cubicBezTo>
                  <a:cubicBezTo>
                    <a:pt x="91" y="104"/>
                    <a:pt x="91" y="104"/>
                    <a:pt x="91" y="104"/>
                  </a:cubicBezTo>
                  <a:cubicBezTo>
                    <a:pt x="95" y="108"/>
                    <a:pt x="95" y="108"/>
                    <a:pt x="95" y="108"/>
                  </a:cubicBezTo>
                  <a:cubicBezTo>
                    <a:pt x="94" y="108"/>
                    <a:pt x="94" y="108"/>
                    <a:pt x="94" y="108"/>
                  </a:cubicBezTo>
                  <a:cubicBezTo>
                    <a:pt x="100" y="114"/>
                    <a:pt x="100" y="114"/>
                    <a:pt x="100" y="114"/>
                  </a:cubicBezTo>
                  <a:cubicBezTo>
                    <a:pt x="102" y="113"/>
                    <a:pt x="102" y="113"/>
                    <a:pt x="102" y="113"/>
                  </a:cubicBezTo>
                  <a:cubicBezTo>
                    <a:pt x="98" y="108"/>
                    <a:pt x="98" y="108"/>
                    <a:pt x="98" y="108"/>
                  </a:cubicBezTo>
                  <a:cubicBezTo>
                    <a:pt x="104" y="101"/>
                    <a:pt x="104" y="101"/>
                    <a:pt x="104" y="101"/>
                  </a:cubicBezTo>
                  <a:cubicBezTo>
                    <a:pt x="106" y="102"/>
                    <a:pt x="108" y="103"/>
                    <a:pt x="111" y="103"/>
                  </a:cubicBezTo>
                  <a:cubicBezTo>
                    <a:pt x="114" y="103"/>
                    <a:pt x="118" y="101"/>
                    <a:pt x="121" y="98"/>
                  </a:cubicBezTo>
                  <a:cubicBezTo>
                    <a:pt x="130" y="98"/>
                    <a:pt x="130" y="98"/>
                    <a:pt x="130" y="98"/>
                  </a:cubicBezTo>
                  <a:cubicBezTo>
                    <a:pt x="131" y="119"/>
                    <a:pt x="148" y="136"/>
                    <a:pt x="170" y="136"/>
                  </a:cubicBezTo>
                  <a:cubicBezTo>
                    <a:pt x="192" y="136"/>
                    <a:pt x="210" y="117"/>
                    <a:pt x="210" y="95"/>
                  </a:cubicBezTo>
                  <a:cubicBezTo>
                    <a:pt x="210" y="79"/>
                    <a:pt x="201" y="66"/>
                    <a:pt x="187" y="59"/>
                  </a:cubicBezTo>
                  <a:moveTo>
                    <a:pt x="167" y="61"/>
                  </a:moveTo>
                  <a:cubicBezTo>
                    <a:pt x="167" y="71"/>
                    <a:pt x="167" y="71"/>
                    <a:pt x="167" y="71"/>
                  </a:cubicBezTo>
                  <a:cubicBezTo>
                    <a:pt x="163" y="62"/>
                    <a:pt x="163" y="62"/>
                    <a:pt x="163" y="62"/>
                  </a:cubicBezTo>
                  <a:cubicBezTo>
                    <a:pt x="164" y="62"/>
                    <a:pt x="166" y="61"/>
                    <a:pt x="167" y="61"/>
                  </a:cubicBezTo>
                  <a:moveTo>
                    <a:pt x="148" y="46"/>
                  </a:moveTo>
                  <a:cubicBezTo>
                    <a:pt x="153" y="59"/>
                    <a:pt x="153" y="59"/>
                    <a:pt x="153" y="59"/>
                  </a:cubicBezTo>
                  <a:cubicBezTo>
                    <a:pt x="148" y="61"/>
                    <a:pt x="144" y="64"/>
                    <a:pt x="141" y="67"/>
                  </a:cubicBezTo>
                  <a:lnTo>
                    <a:pt x="148" y="46"/>
                  </a:lnTo>
                  <a:close/>
                  <a:moveTo>
                    <a:pt x="156" y="64"/>
                  </a:moveTo>
                  <a:cubicBezTo>
                    <a:pt x="167" y="91"/>
                    <a:pt x="167" y="91"/>
                    <a:pt x="167" y="91"/>
                  </a:cubicBezTo>
                  <a:cubicBezTo>
                    <a:pt x="167" y="92"/>
                    <a:pt x="167" y="92"/>
                    <a:pt x="167" y="92"/>
                  </a:cubicBezTo>
                  <a:cubicBezTo>
                    <a:pt x="136" y="92"/>
                    <a:pt x="136" y="92"/>
                    <a:pt x="136" y="92"/>
                  </a:cubicBezTo>
                  <a:cubicBezTo>
                    <a:pt x="137" y="80"/>
                    <a:pt x="145" y="69"/>
                    <a:pt x="156" y="64"/>
                  </a:cubicBezTo>
                  <a:moveTo>
                    <a:pt x="48" y="46"/>
                  </a:moveTo>
                  <a:cubicBezTo>
                    <a:pt x="34" y="46"/>
                    <a:pt x="34" y="46"/>
                    <a:pt x="34" y="46"/>
                  </a:cubicBezTo>
                  <a:cubicBezTo>
                    <a:pt x="30" y="46"/>
                    <a:pt x="30" y="43"/>
                    <a:pt x="30" y="39"/>
                  </a:cubicBezTo>
                  <a:cubicBezTo>
                    <a:pt x="30" y="35"/>
                    <a:pt x="30" y="35"/>
                    <a:pt x="30" y="35"/>
                  </a:cubicBezTo>
                  <a:cubicBezTo>
                    <a:pt x="38" y="35"/>
                    <a:pt x="38" y="35"/>
                    <a:pt x="38" y="35"/>
                  </a:cubicBezTo>
                  <a:cubicBezTo>
                    <a:pt x="54" y="35"/>
                    <a:pt x="54" y="35"/>
                    <a:pt x="54" y="35"/>
                  </a:cubicBezTo>
                  <a:cubicBezTo>
                    <a:pt x="53" y="37"/>
                    <a:pt x="53" y="38"/>
                    <a:pt x="53" y="38"/>
                  </a:cubicBezTo>
                  <a:cubicBezTo>
                    <a:pt x="53" y="40"/>
                    <a:pt x="53" y="42"/>
                    <a:pt x="52" y="44"/>
                  </a:cubicBezTo>
                  <a:cubicBezTo>
                    <a:pt x="51" y="45"/>
                    <a:pt x="49" y="46"/>
                    <a:pt x="48" y="46"/>
                  </a:cubicBezTo>
                  <a:moveTo>
                    <a:pt x="74" y="95"/>
                  </a:moveTo>
                  <a:cubicBezTo>
                    <a:pt x="74" y="114"/>
                    <a:pt x="59" y="129"/>
                    <a:pt x="40" y="129"/>
                  </a:cubicBezTo>
                  <a:cubicBezTo>
                    <a:pt x="22" y="129"/>
                    <a:pt x="6" y="114"/>
                    <a:pt x="6" y="95"/>
                  </a:cubicBezTo>
                  <a:cubicBezTo>
                    <a:pt x="6" y="76"/>
                    <a:pt x="22" y="61"/>
                    <a:pt x="40" y="61"/>
                  </a:cubicBezTo>
                  <a:cubicBezTo>
                    <a:pt x="43" y="61"/>
                    <a:pt x="46" y="62"/>
                    <a:pt x="49" y="62"/>
                  </a:cubicBezTo>
                  <a:cubicBezTo>
                    <a:pt x="44" y="84"/>
                    <a:pt x="37" y="96"/>
                    <a:pt x="36" y="96"/>
                  </a:cubicBezTo>
                  <a:cubicBezTo>
                    <a:pt x="42" y="99"/>
                    <a:pt x="42" y="99"/>
                    <a:pt x="42" y="99"/>
                  </a:cubicBezTo>
                  <a:cubicBezTo>
                    <a:pt x="42" y="99"/>
                    <a:pt x="50" y="87"/>
                    <a:pt x="55" y="65"/>
                  </a:cubicBezTo>
                  <a:cubicBezTo>
                    <a:pt x="66" y="70"/>
                    <a:pt x="74" y="82"/>
                    <a:pt x="74" y="95"/>
                  </a:cubicBezTo>
                  <a:moveTo>
                    <a:pt x="56" y="30"/>
                  </a:moveTo>
                  <a:cubicBezTo>
                    <a:pt x="30" y="30"/>
                    <a:pt x="30" y="30"/>
                    <a:pt x="30" y="30"/>
                  </a:cubicBezTo>
                  <a:cubicBezTo>
                    <a:pt x="30" y="26"/>
                    <a:pt x="30" y="26"/>
                    <a:pt x="30" y="26"/>
                  </a:cubicBezTo>
                  <a:cubicBezTo>
                    <a:pt x="30" y="22"/>
                    <a:pt x="33" y="19"/>
                    <a:pt x="36" y="19"/>
                  </a:cubicBezTo>
                  <a:cubicBezTo>
                    <a:pt x="62" y="19"/>
                    <a:pt x="62" y="19"/>
                    <a:pt x="62" y="19"/>
                  </a:cubicBezTo>
                  <a:cubicBezTo>
                    <a:pt x="59" y="23"/>
                    <a:pt x="57" y="27"/>
                    <a:pt x="56" y="30"/>
                  </a:cubicBezTo>
                  <a:moveTo>
                    <a:pt x="60" y="36"/>
                  </a:moveTo>
                  <a:cubicBezTo>
                    <a:pt x="60" y="35"/>
                    <a:pt x="61" y="32"/>
                    <a:pt x="63" y="29"/>
                  </a:cubicBezTo>
                  <a:cubicBezTo>
                    <a:pt x="69" y="39"/>
                    <a:pt x="85" y="61"/>
                    <a:pt x="110" y="74"/>
                  </a:cubicBezTo>
                  <a:cubicBezTo>
                    <a:pt x="105" y="75"/>
                    <a:pt x="102" y="77"/>
                    <a:pt x="99" y="80"/>
                  </a:cubicBezTo>
                  <a:cubicBezTo>
                    <a:pt x="84" y="66"/>
                    <a:pt x="67" y="46"/>
                    <a:pt x="60" y="36"/>
                  </a:cubicBezTo>
                  <a:moveTo>
                    <a:pt x="130" y="92"/>
                  </a:moveTo>
                  <a:cubicBezTo>
                    <a:pt x="124" y="92"/>
                    <a:pt x="124" y="92"/>
                    <a:pt x="124" y="92"/>
                  </a:cubicBezTo>
                  <a:cubicBezTo>
                    <a:pt x="124" y="91"/>
                    <a:pt x="125" y="90"/>
                    <a:pt x="125" y="88"/>
                  </a:cubicBezTo>
                  <a:cubicBezTo>
                    <a:pt x="125" y="85"/>
                    <a:pt x="124" y="82"/>
                    <a:pt x="122" y="80"/>
                  </a:cubicBezTo>
                  <a:cubicBezTo>
                    <a:pt x="125" y="81"/>
                    <a:pt x="128" y="82"/>
                    <a:pt x="131" y="83"/>
                  </a:cubicBezTo>
                  <a:cubicBezTo>
                    <a:pt x="130" y="86"/>
                    <a:pt x="130" y="89"/>
                    <a:pt x="130" y="92"/>
                  </a:cubicBezTo>
                  <a:moveTo>
                    <a:pt x="170" y="129"/>
                  </a:moveTo>
                  <a:cubicBezTo>
                    <a:pt x="152" y="129"/>
                    <a:pt x="137" y="116"/>
                    <a:pt x="136" y="98"/>
                  </a:cubicBezTo>
                  <a:cubicBezTo>
                    <a:pt x="176" y="98"/>
                    <a:pt x="176" y="98"/>
                    <a:pt x="176" y="98"/>
                  </a:cubicBezTo>
                  <a:cubicBezTo>
                    <a:pt x="176" y="94"/>
                    <a:pt x="176" y="94"/>
                    <a:pt x="176" y="94"/>
                  </a:cubicBezTo>
                  <a:cubicBezTo>
                    <a:pt x="176" y="94"/>
                    <a:pt x="176" y="94"/>
                    <a:pt x="176" y="94"/>
                  </a:cubicBezTo>
                  <a:cubicBezTo>
                    <a:pt x="176" y="62"/>
                    <a:pt x="176" y="62"/>
                    <a:pt x="176" y="62"/>
                  </a:cubicBezTo>
                  <a:cubicBezTo>
                    <a:pt x="192" y="65"/>
                    <a:pt x="204" y="79"/>
                    <a:pt x="204" y="95"/>
                  </a:cubicBezTo>
                  <a:cubicBezTo>
                    <a:pt x="204" y="114"/>
                    <a:pt x="188" y="129"/>
                    <a:pt x="170" y="129"/>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247" name="Freeform 128"/>
            <p:cNvSpPr/>
            <p:nvPr/>
          </p:nvSpPr>
          <p:spPr bwMode="auto">
            <a:xfrm>
              <a:off x="8472488" y="3243263"/>
              <a:ext cx="230188" cy="193675"/>
            </a:xfrm>
            <a:custGeom>
              <a:avLst/>
              <a:gdLst>
                <a:gd name="T0" fmla="*/ 74 w 107"/>
                <a:gd name="T1" fmla="*/ 0 h 90"/>
                <a:gd name="T2" fmla="*/ 54 w 107"/>
                <a:gd name="T3" fmla="*/ 12 h 90"/>
                <a:gd name="T4" fmla="*/ 33 w 107"/>
                <a:gd name="T5" fmla="*/ 0 h 90"/>
                <a:gd name="T6" fmla="*/ 8 w 107"/>
                <a:gd name="T7" fmla="*/ 42 h 90"/>
                <a:gd name="T8" fmla="*/ 54 w 107"/>
                <a:gd name="T9" fmla="*/ 90 h 90"/>
                <a:gd name="T10" fmla="*/ 99 w 107"/>
                <a:gd name="T11" fmla="*/ 42 h 90"/>
                <a:gd name="T12" fmla="*/ 74 w 107"/>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107" h="90">
                  <a:moveTo>
                    <a:pt x="74" y="0"/>
                  </a:moveTo>
                  <a:cubicBezTo>
                    <a:pt x="65" y="0"/>
                    <a:pt x="57" y="4"/>
                    <a:pt x="54" y="12"/>
                  </a:cubicBezTo>
                  <a:cubicBezTo>
                    <a:pt x="50" y="4"/>
                    <a:pt x="42" y="0"/>
                    <a:pt x="33" y="0"/>
                  </a:cubicBezTo>
                  <a:cubicBezTo>
                    <a:pt x="18" y="0"/>
                    <a:pt x="0" y="11"/>
                    <a:pt x="8" y="42"/>
                  </a:cubicBezTo>
                  <a:cubicBezTo>
                    <a:pt x="18" y="72"/>
                    <a:pt x="54" y="90"/>
                    <a:pt x="54" y="90"/>
                  </a:cubicBezTo>
                  <a:cubicBezTo>
                    <a:pt x="54" y="90"/>
                    <a:pt x="89" y="72"/>
                    <a:pt x="99" y="42"/>
                  </a:cubicBezTo>
                  <a:cubicBezTo>
                    <a:pt x="107" y="11"/>
                    <a:pt x="88" y="0"/>
                    <a:pt x="74"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grpSp>
      <p:sp>
        <p:nvSpPr>
          <p:cNvPr id="272" name="文本框 271"/>
          <p:cNvSpPr txBox="1"/>
          <p:nvPr/>
        </p:nvSpPr>
        <p:spPr>
          <a:xfrm>
            <a:off x="5075395" y="1293080"/>
            <a:ext cx="3280430" cy="328937"/>
          </a:xfrm>
          <a:prstGeom prst="rect">
            <a:avLst/>
          </a:prstGeom>
          <a:noFill/>
        </p:spPr>
        <p:txBody>
          <a:bodyPr wrap="square" lIns="51435" tIns="25718" rIns="51435" bIns="25718" rtlCol="0">
            <a:spAutoFit/>
          </a:bodyPr>
          <a:lstStyle/>
          <a:p>
            <a:r>
              <a:rPr lang="zh-CN" altLang="en-US" dirty="0">
                <a:cs typeface="+mn-ea"/>
                <a:sym typeface="+mn-lt"/>
              </a:rPr>
              <a:t>Please add text here</a:t>
            </a:r>
          </a:p>
        </p:txBody>
      </p:sp>
      <p:sp>
        <p:nvSpPr>
          <p:cNvPr id="273" name="文本框 272"/>
          <p:cNvSpPr txBox="1"/>
          <p:nvPr/>
        </p:nvSpPr>
        <p:spPr>
          <a:xfrm>
            <a:off x="5123002" y="2262615"/>
            <a:ext cx="3280430" cy="328937"/>
          </a:xfrm>
          <a:prstGeom prst="rect">
            <a:avLst/>
          </a:prstGeom>
          <a:noFill/>
        </p:spPr>
        <p:txBody>
          <a:bodyPr wrap="square" lIns="51435" tIns="25718" rIns="51435" bIns="25718" rtlCol="0">
            <a:spAutoFit/>
          </a:bodyPr>
          <a:lstStyle/>
          <a:p>
            <a:r>
              <a:rPr lang="zh-CN" altLang="en-US" dirty="0">
                <a:cs typeface="+mn-ea"/>
                <a:sym typeface="+mn-lt"/>
              </a:rPr>
              <a:t>Please add text here</a:t>
            </a:r>
          </a:p>
        </p:txBody>
      </p:sp>
      <p:sp>
        <p:nvSpPr>
          <p:cNvPr id="274" name="文本框 273"/>
          <p:cNvSpPr txBox="1"/>
          <p:nvPr/>
        </p:nvSpPr>
        <p:spPr>
          <a:xfrm>
            <a:off x="5148316" y="2758454"/>
            <a:ext cx="3280430" cy="328937"/>
          </a:xfrm>
          <a:prstGeom prst="rect">
            <a:avLst/>
          </a:prstGeom>
          <a:noFill/>
        </p:spPr>
        <p:txBody>
          <a:bodyPr wrap="square" lIns="51435" tIns="25718" rIns="51435" bIns="25718" rtlCol="0">
            <a:spAutoFit/>
          </a:bodyPr>
          <a:lstStyle/>
          <a:p>
            <a:r>
              <a:rPr lang="zh-CN" altLang="en-US" dirty="0">
                <a:cs typeface="+mn-ea"/>
                <a:sym typeface="+mn-lt"/>
              </a:rPr>
              <a:t>Please add text here</a:t>
            </a:r>
          </a:p>
        </p:txBody>
      </p:sp>
      <p:sp>
        <p:nvSpPr>
          <p:cNvPr id="275" name="文本框 274"/>
          <p:cNvSpPr txBox="1"/>
          <p:nvPr/>
        </p:nvSpPr>
        <p:spPr>
          <a:xfrm>
            <a:off x="5090298" y="3197744"/>
            <a:ext cx="3280430" cy="328937"/>
          </a:xfrm>
          <a:prstGeom prst="rect">
            <a:avLst/>
          </a:prstGeom>
          <a:noFill/>
        </p:spPr>
        <p:txBody>
          <a:bodyPr wrap="square" lIns="51435" tIns="25718" rIns="51435" bIns="25718" rtlCol="0">
            <a:spAutoFit/>
          </a:bodyPr>
          <a:lstStyle/>
          <a:p>
            <a:r>
              <a:rPr lang="zh-CN" altLang="en-US" dirty="0">
                <a:cs typeface="+mn-ea"/>
                <a:sym typeface="+mn-lt"/>
              </a:rPr>
              <a:t>Please add text here</a:t>
            </a:r>
          </a:p>
        </p:txBody>
      </p:sp>
      <p:sp>
        <p:nvSpPr>
          <p:cNvPr id="276" name="文本框 275"/>
          <p:cNvSpPr txBox="1"/>
          <p:nvPr/>
        </p:nvSpPr>
        <p:spPr>
          <a:xfrm>
            <a:off x="5161477" y="3746000"/>
            <a:ext cx="3280430" cy="328937"/>
          </a:xfrm>
          <a:prstGeom prst="rect">
            <a:avLst/>
          </a:prstGeom>
          <a:noFill/>
        </p:spPr>
        <p:txBody>
          <a:bodyPr wrap="square" lIns="51435" tIns="25718" rIns="51435" bIns="25718" rtlCol="0">
            <a:spAutoFit/>
          </a:bodyPr>
          <a:lstStyle/>
          <a:p>
            <a:r>
              <a:rPr lang="zh-CN" altLang="en-US" dirty="0">
                <a:cs typeface="+mn-ea"/>
                <a:sym typeface="+mn-lt"/>
              </a:rPr>
              <a:t>Please add text here</a:t>
            </a:r>
          </a:p>
        </p:txBody>
      </p:sp>
      <p:sp>
        <p:nvSpPr>
          <p:cNvPr id="277" name="文本框 276"/>
          <p:cNvSpPr txBox="1"/>
          <p:nvPr/>
        </p:nvSpPr>
        <p:spPr>
          <a:xfrm>
            <a:off x="5009476" y="4323334"/>
            <a:ext cx="3280430" cy="328937"/>
          </a:xfrm>
          <a:prstGeom prst="rect">
            <a:avLst/>
          </a:prstGeom>
          <a:noFill/>
        </p:spPr>
        <p:txBody>
          <a:bodyPr wrap="square" lIns="51435" tIns="25718" rIns="51435" bIns="25718" rtlCol="0">
            <a:spAutoFit/>
          </a:bodyPr>
          <a:lstStyle/>
          <a:p>
            <a:r>
              <a:rPr lang="zh-CN" altLang="en-US" dirty="0">
                <a:cs typeface="+mn-ea"/>
                <a:sym typeface="+mn-lt"/>
              </a:rPr>
              <a:t>Please add text here</a:t>
            </a:r>
          </a:p>
        </p:txBody>
      </p:sp>
      <p:sp>
        <p:nvSpPr>
          <p:cNvPr id="278" name="文本框 277"/>
          <p:cNvSpPr txBox="1"/>
          <p:nvPr/>
        </p:nvSpPr>
        <p:spPr>
          <a:xfrm>
            <a:off x="5225113" y="1768842"/>
            <a:ext cx="3280430" cy="328937"/>
          </a:xfrm>
          <a:prstGeom prst="rect">
            <a:avLst/>
          </a:prstGeom>
          <a:noFill/>
        </p:spPr>
        <p:txBody>
          <a:bodyPr wrap="square" lIns="51435" tIns="25718" rIns="51435" bIns="25718" rtlCol="0">
            <a:spAutoFit/>
          </a:bodyPr>
          <a:lstStyle/>
          <a:p>
            <a:r>
              <a:rPr lang="zh-CN" altLang="en-US" dirty="0">
                <a:cs typeface="+mn-ea"/>
                <a:sym typeface="+mn-lt"/>
              </a:rPr>
              <a:t>Please add text here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wipe(left)">
                                      <p:cBhvr>
                                        <p:cTn id="7" dur="1000"/>
                                        <p:tgtEl>
                                          <p:spTgt spid="225"/>
                                        </p:tgtEl>
                                      </p:cBhvr>
                                    </p:animEffect>
                                  </p:childTnLst>
                                </p:cTn>
                              </p:par>
                              <p:par>
                                <p:cTn id="8" presetID="42" presetClass="path" presetSubtype="0" accel="50000" decel="50000" fill="hold" nodeType="withEffect">
                                  <p:stCondLst>
                                    <p:cond delay="0"/>
                                  </p:stCondLst>
                                  <p:childTnLst>
                                    <p:animMotion origin="layout" path="M 0.25781 -0.00139 L -0.03907 -0.00416 " pathEditMode="relative" rAng="0" ptsTypes="AA">
                                      <p:cBhvr>
                                        <p:cTn id="9" dur="2000" fill="hold"/>
                                        <p:tgtEl>
                                          <p:spTgt spid="225"/>
                                        </p:tgtEl>
                                        <p:attrNameLst>
                                          <p:attrName>ppt_x</p:attrName>
                                          <p:attrName>ppt_y</p:attrName>
                                        </p:attrNameLst>
                                      </p:cBhvr>
                                      <p:rCtr x="-14844" y="-139"/>
                                    </p:animMotion>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272"/>
                                        </p:tgtEl>
                                        <p:attrNameLst>
                                          <p:attrName>style.visibility</p:attrName>
                                        </p:attrNameLst>
                                      </p:cBhvr>
                                      <p:to>
                                        <p:strVal val="visible"/>
                                      </p:to>
                                    </p:set>
                                    <p:anim calcmode="lin" valueType="num">
                                      <p:cBhvr additive="base">
                                        <p:cTn id="13" dur="500" fill="hold"/>
                                        <p:tgtEl>
                                          <p:spTgt spid="272"/>
                                        </p:tgtEl>
                                        <p:attrNameLst>
                                          <p:attrName>ppt_x</p:attrName>
                                        </p:attrNameLst>
                                      </p:cBhvr>
                                      <p:tavLst>
                                        <p:tav tm="0">
                                          <p:val>
                                            <p:strVal val="1+#ppt_w/2"/>
                                          </p:val>
                                        </p:tav>
                                        <p:tav tm="100000">
                                          <p:val>
                                            <p:strVal val="#ppt_x"/>
                                          </p:val>
                                        </p:tav>
                                      </p:tavLst>
                                    </p:anim>
                                    <p:anim calcmode="lin" valueType="num">
                                      <p:cBhvr additive="base">
                                        <p:cTn id="14" dur="500" fill="hold"/>
                                        <p:tgtEl>
                                          <p:spTgt spid="272"/>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278"/>
                                        </p:tgtEl>
                                        <p:attrNameLst>
                                          <p:attrName>style.visibility</p:attrName>
                                        </p:attrNameLst>
                                      </p:cBhvr>
                                      <p:to>
                                        <p:strVal val="visible"/>
                                      </p:to>
                                    </p:set>
                                    <p:anim calcmode="lin" valueType="num">
                                      <p:cBhvr additive="base">
                                        <p:cTn id="18" dur="500" fill="hold"/>
                                        <p:tgtEl>
                                          <p:spTgt spid="278"/>
                                        </p:tgtEl>
                                        <p:attrNameLst>
                                          <p:attrName>ppt_x</p:attrName>
                                        </p:attrNameLst>
                                      </p:cBhvr>
                                      <p:tavLst>
                                        <p:tav tm="0">
                                          <p:val>
                                            <p:strVal val="1+#ppt_w/2"/>
                                          </p:val>
                                        </p:tav>
                                        <p:tav tm="100000">
                                          <p:val>
                                            <p:strVal val="#ppt_x"/>
                                          </p:val>
                                        </p:tav>
                                      </p:tavLst>
                                    </p:anim>
                                    <p:anim calcmode="lin" valueType="num">
                                      <p:cBhvr additive="base">
                                        <p:cTn id="19" dur="500" fill="hold"/>
                                        <p:tgtEl>
                                          <p:spTgt spid="278"/>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2" fill="hold" grpId="0" nodeType="afterEffect">
                                  <p:stCondLst>
                                    <p:cond delay="0"/>
                                  </p:stCondLst>
                                  <p:childTnLst>
                                    <p:set>
                                      <p:cBhvr>
                                        <p:cTn id="22" dur="1" fill="hold">
                                          <p:stCondLst>
                                            <p:cond delay="0"/>
                                          </p:stCondLst>
                                        </p:cTn>
                                        <p:tgtEl>
                                          <p:spTgt spid="273"/>
                                        </p:tgtEl>
                                        <p:attrNameLst>
                                          <p:attrName>style.visibility</p:attrName>
                                        </p:attrNameLst>
                                      </p:cBhvr>
                                      <p:to>
                                        <p:strVal val="visible"/>
                                      </p:to>
                                    </p:set>
                                    <p:anim calcmode="lin" valueType="num">
                                      <p:cBhvr additive="base">
                                        <p:cTn id="23" dur="500" fill="hold"/>
                                        <p:tgtEl>
                                          <p:spTgt spid="273"/>
                                        </p:tgtEl>
                                        <p:attrNameLst>
                                          <p:attrName>ppt_x</p:attrName>
                                        </p:attrNameLst>
                                      </p:cBhvr>
                                      <p:tavLst>
                                        <p:tav tm="0">
                                          <p:val>
                                            <p:strVal val="1+#ppt_w/2"/>
                                          </p:val>
                                        </p:tav>
                                        <p:tav tm="100000">
                                          <p:val>
                                            <p:strVal val="#ppt_x"/>
                                          </p:val>
                                        </p:tav>
                                      </p:tavLst>
                                    </p:anim>
                                    <p:anim calcmode="lin" valueType="num">
                                      <p:cBhvr additive="base">
                                        <p:cTn id="24" dur="500" fill="hold"/>
                                        <p:tgtEl>
                                          <p:spTgt spid="27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274"/>
                                        </p:tgtEl>
                                        <p:attrNameLst>
                                          <p:attrName>style.visibility</p:attrName>
                                        </p:attrNameLst>
                                      </p:cBhvr>
                                      <p:to>
                                        <p:strVal val="visible"/>
                                      </p:to>
                                    </p:set>
                                    <p:anim calcmode="lin" valueType="num">
                                      <p:cBhvr additive="base">
                                        <p:cTn id="28" dur="500" fill="hold"/>
                                        <p:tgtEl>
                                          <p:spTgt spid="274"/>
                                        </p:tgtEl>
                                        <p:attrNameLst>
                                          <p:attrName>ppt_x</p:attrName>
                                        </p:attrNameLst>
                                      </p:cBhvr>
                                      <p:tavLst>
                                        <p:tav tm="0">
                                          <p:val>
                                            <p:strVal val="1+#ppt_w/2"/>
                                          </p:val>
                                        </p:tav>
                                        <p:tav tm="100000">
                                          <p:val>
                                            <p:strVal val="#ppt_x"/>
                                          </p:val>
                                        </p:tav>
                                      </p:tavLst>
                                    </p:anim>
                                    <p:anim calcmode="lin" valueType="num">
                                      <p:cBhvr additive="base">
                                        <p:cTn id="29" dur="500" fill="hold"/>
                                        <p:tgtEl>
                                          <p:spTgt spid="274"/>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2" fill="hold" grpId="0" nodeType="afterEffect">
                                  <p:stCondLst>
                                    <p:cond delay="0"/>
                                  </p:stCondLst>
                                  <p:childTnLst>
                                    <p:set>
                                      <p:cBhvr>
                                        <p:cTn id="32" dur="1" fill="hold">
                                          <p:stCondLst>
                                            <p:cond delay="0"/>
                                          </p:stCondLst>
                                        </p:cTn>
                                        <p:tgtEl>
                                          <p:spTgt spid="275"/>
                                        </p:tgtEl>
                                        <p:attrNameLst>
                                          <p:attrName>style.visibility</p:attrName>
                                        </p:attrNameLst>
                                      </p:cBhvr>
                                      <p:to>
                                        <p:strVal val="visible"/>
                                      </p:to>
                                    </p:set>
                                    <p:anim calcmode="lin" valueType="num">
                                      <p:cBhvr additive="base">
                                        <p:cTn id="33" dur="500" fill="hold"/>
                                        <p:tgtEl>
                                          <p:spTgt spid="275"/>
                                        </p:tgtEl>
                                        <p:attrNameLst>
                                          <p:attrName>ppt_x</p:attrName>
                                        </p:attrNameLst>
                                      </p:cBhvr>
                                      <p:tavLst>
                                        <p:tav tm="0">
                                          <p:val>
                                            <p:strVal val="1+#ppt_w/2"/>
                                          </p:val>
                                        </p:tav>
                                        <p:tav tm="100000">
                                          <p:val>
                                            <p:strVal val="#ppt_x"/>
                                          </p:val>
                                        </p:tav>
                                      </p:tavLst>
                                    </p:anim>
                                    <p:anim calcmode="lin" valueType="num">
                                      <p:cBhvr additive="base">
                                        <p:cTn id="34" dur="500" fill="hold"/>
                                        <p:tgtEl>
                                          <p:spTgt spid="275"/>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grpId="0" nodeType="afterEffect">
                                  <p:stCondLst>
                                    <p:cond delay="0"/>
                                  </p:stCondLst>
                                  <p:childTnLst>
                                    <p:set>
                                      <p:cBhvr>
                                        <p:cTn id="37" dur="1" fill="hold">
                                          <p:stCondLst>
                                            <p:cond delay="0"/>
                                          </p:stCondLst>
                                        </p:cTn>
                                        <p:tgtEl>
                                          <p:spTgt spid="276"/>
                                        </p:tgtEl>
                                        <p:attrNameLst>
                                          <p:attrName>style.visibility</p:attrName>
                                        </p:attrNameLst>
                                      </p:cBhvr>
                                      <p:to>
                                        <p:strVal val="visible"/>
                                      </p:to>
                                    </p:set>
                                    <p:anim calcmode="lin" valueType="num">
                                      <p:cBhvr additive="base">
                                        <p:cTn id="38" dur="500" fill="hold"/>
                                        <p:tgtEl>
                                          <p:spTgt spid="276"/>
                                        </p:tgtEl>
                                        <p:attrNameLst>
                                          <p:attrName>ppt_x</p:attrName>
                                        </p:attrNameLst>
                                      </p:cBhvr>
                                      <p:tavLst>
                                        <p:tav tm="0">
                                          <p:val>
                                            <p:strVal val="1+#ppt_w/2"/>
                                          </p:val>
                                        </p:tav>
                                        <p:tav tm="100000">
                                          <p:val>
                                            <p:strVal val="#ppt_x"/>
                                          </p:val>
                                        </p:tav>
                                      </p:tavLst>
                                    </p:anim>
                                    <p:anim calcmode="lin" valueType="num">
                                      <p:cBhvr additive="base">
                                        <p:cTn id="39" dur="500" fill="hold"/>
                                        <p:tgtEl>
                                          <p:spTgt spid="27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2" fill="hold" grpId="0" nodeType="afterEffect">
                                  <p:stCondLst>
                                    <p:cond delay="0"/>
                                  </p:stCondLst>
                                  <p:childTnLst>
                                    <p:set>
                                      <p:cBhvr>
                                        <p:cTn id="42" dur="1" fill="hold">
                                          <p:stCondLst>
                                            <p:cond delay="0"/>
                                          </p:stCondLst>
                                        </p:cTn>
                                        <p:tgtEl>
                                          <p:spTgt spid="277"/>
                                        </p:tgtEl>
                                        <p:attrNameLst>
                                          <p:attrName>style.visibility</p:attrName>
                                        </p:attrNameLst>
                                      </p:cBhvr>
                                      <p:to>
                                        <p:strVal val="visible"/>
                                      </p:to>
                                    </p:set>
                                    <p:anim calcmode="lin" valueType="num">
                                      <p:cBhvr additive="base">
                                        <p:cTn id="43" dur="500" fill="hold"/>
                                        <p:tgtEl>
                                          <p:spTgt spid="277"/>
                                        </p:tgtEl>
                                        <p:attrNameLst>
                                          <p:attrName>ppt_x</p:attrName>
                                        </p:attrNameLst>
                                      </p:cBhvr>
                                      <p:tavLst>
                                        <p:tav tm="0">
                                          <p:val>
                                            <p:strVal val="1+#ppt_w/2"/>
                                          </p:val>
                                        </p:tav>
                                        <p:tav tm="100000">
                                          <p:val>
                                            <p:strVal val="#ppt_x"/>
                                          </p:val>
                                        </p:tav>
                                      </p:tavLst>
                                    </p:anim>
                                    <p:anim calcmode="lin" valueType="num">
                                      <p:cBhvr additive="base">
                                        <p:cTn id="44" dur="500" fill="hold"/>
                                        <p:tgtEl>
                                          <p:spTgt spid="2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 grpId="0"/>
      <p:bldP spid="273" grpId="0"/>
      <p:bldP spid="274" grpId="0"/>
      <p:bldP spid="275" grpId="0"/>
      <p:bldP spid="276" grpId="0"/>
      <p:bldP spid="277" grpId="0"/>
      <p:bldP spid="278" grpId="0"/>
    </p:bldLst>
  </p:timing>
</p:sld>
</file>

<file path=ppt/theme/theme1.xml><?xml version="1.0" encoding="utf-8"?>
<a:theme xmlns:a="http://schemas.openxmlformats.org/drawingml/2006/main" name="https://www.freeppt7.com">
  <a:themeElements>
    <a:clrScheme name="自定义 230">
      <a:dk1>
        <a:sysClr val="windowText" lastClr="000000"/>
      </a:dk1>
      <a:lt1>
        <a:sysClr val="window" lastClr="FFFFFF"/>
      </a:lt1>
      <a:dk2>
        <a:srgbClr val="1F497D"/>
      </a:dk2>
      <a:lt2>
        <a:srgbClr val="EEECE1"/>
      </a:lt2>
      <a:accent1>
        <a:srgbClr val="506D81"/>
      </a:accent1>
      <a:accent2>
        <a:srgbClr val="6496B8"/>
      </a:accent2>
      <a:accent3>
        <a:srgbClr val="506D81"/>
      </a:accent3>
      <a:accent4>
        <a:srgbClr val="6496B8"/>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1379</Words>
  <Application>Microsoft Office PowerPoint</Application>
  <PresentationFormat>自定义</PresentationFormat>
  <Paragraphs>172</Paragraphs>
  <Slides>25</Slides>
  <Notes>15</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DFPShaoNvW5-GB</vt:lpstr>
      <vt:lpstr>hakuyoxingshu7000</vt:lpstr>
      <vt:lpstr>Open Sans</vt:lpstr>
      <vt:lpstr>Open Sans Light</vt:lpstr>
      <vt:lpstr>方正静蕾简体</vt:lpstr>
      <vt:lpstr>方正清刻本悦宋简体</vt:lpstr>
      <vt:lpstr>方正舒体</vt:lpstr>
      <vt:lpstr>华文细黑</vt:lpstr>
      <vt:lpstr>迷你简准圆</vt:lpstr>
      <vt:lpstr>宋体</vt:lpstr>
      <vt:lpstr>微软雅黑</vt:lpstr>
      <vt:lpstr>Arial</vt:lpstr>
      <vt:lpstr>Calibri</vt:lpstr>
      <vt:lpstr>Impact</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cp:lastModifiedBy>宇 之灵</cp:lastModifiedBy>
  <cp:revision>407</cp:revision>
  <dcterms:created xsi:type="dcterms:W3CDTF">2017-04-09T09:40:00Z</dcterms:created>
  <dcterms:modified xsi:type="dcterms:W3CDTF">2020-01-23T14:31:34Z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